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5113000" cy="10693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596" autoAdjust="0"/>
  </p:normalViewPr>
  <p:slideViewPr>
    <p:cSldViewPr>
      <p:cViewPr varScale="1">
        <p:scale>
          <a:sx n="63" d="100"/>
          <a:sy n="63" d="100"/>
        </p:scale>
        <p:origin x="200" y="1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BA83D3-A7D7-4A4D-A684-53BF65E3EB26}" type="datetimeFigureOut">
              <a:rPr lang="en-GB" smtClean="0"/>
              <a:t>26/11/2024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744B9-445F-7D43-8FD7-1BB3047297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80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744B9-445F-7D43-8FD7-1BB3047297D0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377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5.jpeg"/><Relationship Id="rId7" Type="http://schemas.openxmlformats.org/officeDocument/2006/relationships/image" Target="../media/image6.png"/><Relationship Id="rId8" Type="http://schemas.openxmlformats.org/officeDocument/2006/relationships/image" Target="../media/image7.jpe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5116175" cy="10696575"/>
          </a:xfrm>
          <a:custGeom>
            <a:avLst/>
            <a:gdLst/>
            <a:ahLst/>
            <a:cxnLst/>
            <a:rect l="l" t="t" r="r" b="b"/>
            <a:pathLst>
              <a:path w="15116175" h="10696575">
                <a:moveTo>
                  <a:pt x="0" y="0"/>
                </a:moveTo>
                <a:lnTo>
                  <a:pt x="15116175" y="0"/>
                </a:lnTo>
                <a:lnTo>
                  <a:pt x="15116175" y="10696575"/>
                </a:lnTo>
                <a:lnTo>
                  <a:pt x="0" y="106965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56" t="-21410" r="-50887" b="-21367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3" name="Group 3"/>
          <p:cNvGrpSpPr/>
          <p:nvPr/>
        </p:nvGrpSpPr>
        <p:grpSpPr>
          <a:xfrm>
            <a:off x="-219475" y="-284947"/>
            <a:ext cx="15558943" cy="11261895"/>
            <a:chOff x="0" y="0"/>
            <a:chExt cx="2644148" cy="191389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44148" cy="1913890"/>
            </a:xfrm>
            <a:custGeom>
              <a:avLst/>
              <a:gdLst/>
              <a:ahLst/>
              <a:cxnLst/>
              <a:rect l="l" t="t" r="r" b="b"/>
              <a:pathLst>
                <a:path w="2644148" h="1913890">
                  <a:moveTo>
                    <a:pt x="0" y="0"/>
                  </a:moveTo>
                  <a:lnTo>
                    <a:pt x="2644148" y="0"/>
                  </a:lnTo>
                  <a:lnTo>
                    <a:pt x="2644148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00014B">
                <a:alpha val="80000"/>
              </a:srgbClr>
            </a:solidFill>
          </p:spPr>
          <p:txBody>
            <a:bodyPr/>
            <a:lstStyle/>
            <a:p>
              <a:endParaRPr lang="en-GB"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139942" y="3224869"/>
            <a:ext cx="2582396" cy="5794343"/>
          </a:xfrm>
          <a:custGeom>
            <a:avLst/>
            <a:gdLst/>
            <a:ahLst/>
            <a:cxnLst/>
            <a:rect l="l" t="t" r="r" b="b"/>
            <a:pathLst>
              <a:path w="2582396" h="5794343">
                <a:moveTo>
                  <a:pt x="0" y="0"/>
                </a:moveTo>
                <a:lnTo>
                  <a:pt x="2582396" y="0"/>
                </a:lnTo>
                <a:lnTo>
                  <a:pt x="2582396" y="5794344"/>
                </a:lnTo>
                <a:lnTo>
                  <a:pt x="0" y="5794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1806" r="-4257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3721217" y="3224869"/>
            <a:ext cx="2582396" cy="5794343"/>
          </a:xfrm>
          <a:custGeom>
            <a:avLst/>
            <a:gdLst/>
            <a:ahLst/>
            <a:cxnLst/>
            <a:rect l="l" t="t" r="r" b="b"/>
            <a:pathLst>
              <a:path w="2582396" h="5794343">
                <a:moveTo>
                  <a:pt x="0" y="0"/>
                </a:moveTo>
                <a:lnTo>
                  <a:pt x="2582396" y="0"/>
                </a:lnTo>
                <a:lnTo>
                  <a:pt x="2582396" y="5794344"/>
                </a:lnTo>
                <a:lnTo>
                  <a:pt x="0" y="57943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1806" r="-42572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6303613" y="3224869"/>
            <a:ext cx="2582396" cy="5794343"/>
          </a:xfrm>
          <a:custGeom>
            <a:avLst/>
            <a:gdLst/>
            <a:ahLst/>
            <a:cxnLst/>
            <a:rect l="l" t="t" r="r" b="b"/>
            <a:pathLst>
              <a:path w="2582396" h="5794343">
                <a:moveTo>
                  <a:pt x="0" y="0"/>
                </a:moveTo>
                <a:lnTo>
                  <a:pt x="2582396" y="0"/>
                </a:lnTo>
                <a:lnTo>
                  <a:pt x="2582396" y="5794344"/>
                </a:lnTo>
                <a:lnTo>
                  <a:pt x="0" y="57943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1806" r="-4257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8886009" y="3224869"/>
            <a:ext cx="2582396" cy="5794343"/>
          </a:xfrm>
          <a:custGeom>
            <a:avLst/>
            <a:gdLst/>
            <a:ahLst/>
            <a:cxnLst/>
            <a:rect l="l" t="t" r="r" b="b"/>
            <a:pathLst>
              <a:path w="2582396" h="5794343">
                <a:moveTo>
                  <a:pt x="0" y="0"/>
                </a:moveTo>
                <a:lnTo>
                  <a:pt x="2582395" y="0"/>
                </a:lnTo>
                <a:lnTo>
                  <a:pt x="2582395" y="5794344"/>
                </a:lnTo>
                <a:lnTo>
                  <a:pt x="0" y="57943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1806" r="-4257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1468404" y="3224869"/>
            <a:ext cx="2582396" cy="5794343"/>
          </a:xfrm>
          <a:custGeom>
            <a:avLst/>
            <a:gdLst/>
            <a:ahLst/>
            <a:cxnLst/>
            <a:rect l="l" t="t" r="r" b="b"/>
            <a:pathLst>
              <a:path w="2582396" h="5794343">
                <a:moveTo>
                  <a:pt x="0" y="0"/>
                </a:moveTo>
                <a:lnTo>
                  <a:pt x="2582396" y="0"/>
                </a:lnTo>
                <a:lnTo>
                  <a:pt x="2582396" y="5794344"/>
                </a:lnTo>
                <a:lnTo>
                  <a:pt x="0" y="57943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1806" r="-42572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4867113" y="9255500"/>
            <a:ext cx="1436500" cy="1349660"/>
          </a:xfrm>
          <a:custGeom>
            <a:avLst/>
            <a:gdLst/>
            <a:ahLst/>
            <a:cxnLst/>
            <a:rect l="l" t="t" r="r" b="b"/>
            <a:pathLst>
              <a:path w="1436500" h="1349660">
                <a:moveTo>
                  <a:pt x="0" y="0"/>
                </a:moveTo>
                <a:lnTo>
                  <a:pt x="1436500" y="0"/>
                </a:lnTo>
                <a:lnTo>
                  <a:pt x="1436500" y="1349660"/>
                </a:lnTo>
                <a:lnTo>
                  <a:pt x="0" y="134966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6434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6940660" y="9255500"/>
            <a:ext cx="1308301" cy="1349660"/>
          </a:xfrm>
          <a:custGeom>
            <a:avLst/>
            <a:gdLst/>
            <a:ahLst/>
            <a:cxnLst/>
            <a:rect l="l" t="t" r="r" b="b"/>
            <a:pathLst>
              <a:path w="1308301" h="1349660">
                <a:moveTo>
                  <a:pt x="0" y="0"/>
                </a:moveTo>
                <a:lnTo>
                  <a:pt x="1308301" y="0"/>
                </a:lnTo>
                <a:lnTo>
                  <a:pt x="1308301" y="1349660"/>
                </a:lnTo>
                <a:lnTo>
                  <a:pt x="0" y="13496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80" r="-158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8664959" y="9354693"/>
            <a:ext cx="1864412" cy="1151274"/>
          </a:xfrm>
          <a:custGeom>
            <a:avLst/>
            <a:gdLst/>
            <a:ahLst/>
            <a:cxnLst/>
            <a:rect l="l" t="t" r="r" b="b"/>
            <a:pathLst>
              <a:path w="1864412" h="1151274">
                <a:moveTo>
                  <a:pt x="0" y="0"/>
                </a:moveTo>
                <a:lnTo>
                  <a:pt x="1864412" y="0"/>
                </a:lnTo>
                <a:lnTo>
                  <a:pt x="1864412" y="1151274"/>
                </a:lnTo>
                <a:lnTo>
                  <a:pt x="0" y="115127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13" name="TextBox 13"/>
          <p:cNvSpPr txBox="1"/>
          <p:nvPr/>
        </p:nvSpPr>
        <p:spPr>
          <a:xfrm>
            <a:off x="564055" y="367994"/>
            <a:ext cx="13991889" cy="1626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2"/>
              </a:lnSpc>
            </a:pPr>
            <a:r>
              <a:rPr lang="en-US" sz="5210" b="1" spc="609" dirty="0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AFTER DEVELOPMENT LECTURES 2024</a:t>
            </a:r>
          </a:p>
          <a:p>
            <a:pPr algn="ctr">
              <a:lnSpc>
                <a:spcPts val="3850"/>
              </a:lnSpc>
            </a:pPr>
            <a:endParaRPr lang="en-US" sz="5210" b="1" spc="609" dirty="0">
              <a:solidFill>
                <a:srgbClr val="FFFFFF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  <a:p>
            <a:pPr algn="ctr">
              <a:lnSpc>
                <a:spcPts val="3850"/>
              </a:lnSpc>
            </a:pPr>
            <a:r>
              <a:rPr lang="en-US" sz="4010" i="1" spc="469" dirty="0">
                <a:solidFill>
                  <a:srgbClr val="FFFFFF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DECEMBER 16-20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36336" y="3488781"/>
            <a:ext cx="1389608" cy="59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spc="409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DAY 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69728" y="3488781"/>
            <a:ext cx="1486495" cy="59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spc="409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DAY 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850333" y="3488781"/>
            <a:ext cx="1496318" cy="59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spc="409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DAY 3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418292" y="3488781"/>
            <a:ext cx="1525191" cy="59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spc="409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DAY 4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013859" y="3488781"/>
            <a:ext cx="1498848" cy="596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 b="1" spc="409">
                <a:solidFill>
                  <a:srgbClr val="FFFFF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DAY 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12325" y="5288850"/>
            <a:ext cx="2237631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Post-growth </a:t>
            </a:r>
          </a:p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food systems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181398" y="5050725"/>
            <a:ext cx="1663154" cy="141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Deep-sea </a:t>
            </a:r>
          </a:p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research:</a:t>
            </a:r>
          </a:p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where to?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24662" y="5288850"/>
            <a:ext cx="2140297" cy="941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Modeling for</a:t>
            </a:r>
          </a:p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post-growth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145604" y="4812600"/>
            <a:ext cx="2063204" cy="1893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Systems </a:t>
            </a:r>
          </a:p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thinking </a:t>
            </a:r>
          </a:p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for</a:t>
            </a:r>
          </a:p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post-growth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837761" y="5050725"/>
            <a:ext cx="1843683" cy="141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System</a:t>
            </a:r>
          </a:p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Dynamics </a:t>
            </a:r>
          </a:p>
          <a:p>
            <a:pPr algn="ctr">
              <a:lnSpc>
                <a:spcPts val="3780"/>
              </a:lnSpc>
            </a:pPr>
            <a:r>
              <a:rPr lang="en-US" sz="27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Challenges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45365" y="7907199"/>
            <a:ext cx="950268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online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231925" y="7907199"/>
            <a:ext cx="1524298" cy="869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online &amp;</a:t>
            </a:r>
          </a:p>
          <a:p>
            <a:pPr algn="ctr">
              <a:lnSpc>
                <a:spcPts val="3500"/>
              </a:lnSpc>
            </a:pPr>
            <a:r>
              <a:rPr lang="en-US" sz="2500" i="1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 in Bergen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132288" y="7907199"/>
            <a:ext cx="950268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online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714684" y="7907199"/>
            <a:ext cx="950268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 dirty="0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online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297079" y="7907199"/>
            <a:ext cx="950268" cy="431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i="1">
                <a:solidFill>
                  <a:srgbClr val="000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online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75" y="698500"/>
            <a:ext cx="14622343" cy="922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17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7796</TotalTime>
  <Words>45</Words>
  <Application>Microsoft Macintosh PowerPoint</Application>
  <PresentationFormat>Personnalisé</PresentationFormat>
  <Paragraphs>29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Aptos</vt:lpstr>
      <vt:lpstr>Calibri</vt:lpstr>
      <vt:lpstr>Canva Sans Bold</vt:lpstr>
      <vt:lpstr>Canva Sans Italics</vt:lpstr>
      <vt:lpstr>Glacial Indifference Bold</vt:lpstr>
      <vt:lpstr>Glacial Indifference Italics</vt:lpstr>
      <vt:lpstr>Arial</vt:lpstr>
      <vt:lpstr>Office Theme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after development lectures 2024</dc:title>
  <cp:lastModifiedBy>arnaud DIEMER</cp:lastModifiedBy>
  <cp:revision>5</cp:revision>
  <dcterms:created xsi:type="dcterms:W3CDTF">2006-08-16T00:00:00Z</dcterms:created>
  <dcterms:modified xsi:type="dcterms:W3CDTF">2024-12-01T20:04:39Z</dcterms:modified>
  <dc:identifier>DAGXAehz2Cg</dc:identifier>
</cp:coreProperties>
</file>