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9"/>
  </p:notesMasterIdLst>
  <p:sldIdLst>
    <p:sldId id="257" r:id="rId2"/>
    <p:sldId id="260" r:id="rId3"/>
    <p:sldId id="295" r:id="rId4"/>
    <p:sldId id="258" r:id="rId5"/>
    <p:sldId id="290" r:id="rId6"/>
    <p:sldId id="276" r:id="rId7"/>
    <p:sldId id="297" r:id="rId8"/>
    <p:sldId id="291" r:id="rId9"/>
    <p:sldId id="292" r:id="rId10"/>
    <p:sldId id="293" r:id="rId11"/>
    <p:sldId id="294" r:id="rId12"/>
    <p:sldId id="277" r:id="rId13"/>
    <p:sldId id="289" r:id="rId14"/>
    <p:sldId id="271" r:id="rId15"/>
    <p:sldId id="275" r:id="rId16"/>
    <p:sldId id="268" r:id="rId17"/>
    <p:sldId id="280" r:id="rId18"/>
    <p:sldId id="278" r:id="rId19"/>
    <p:sldId id="270" r:id="rId20"/>
    <p:sldId id="296" r:id="rId21"/>
    <p:sldId id="298" r:id="rId22"/>
    <p:sldId id="299" r:id="rId23"/>
    <p:sldId id="300" r:id="rId24"/>
    <p:sldId id="301" r:id="rId25"/>
    <p:sldId id="262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02" r:id="rId34"/>
    <p:sldId id="303" r:id="rId35"/>
    <p:sldId id="304" r:id="rId36"/>
    <p:sldId id="305" r:id="rId37"/>
    <p:sldId id="306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6"/>
    <p:restoredTop sz="94609"/>
  </p:normalViewPr>
  <p:slideViewPr>
    <p:cSldViewPr snapToGrid="0" snapToObjects="1">
      <p:cViewPr varScale="1">
        <p:scale>
          <a:sx n="93" d="100"/>
          <a:sy n="93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F0803-04F6-894B-8AB6-00D554E47621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512AA-4905-3C4B-97A3-2654D1EFA8D3}">
      <dgm:prSet phldrT="[Texte]" custT="1"/>
      <dgm:spPr/>
      <dgm:t>
        <a:bodyPr/>
        <a:lstStyle/>
        <a:p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Enjeux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de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société</a:t>
          </a:r>
          <a:endParaRPr lang="en-US" sz="14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Analyse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systémique</a:t>
          </a:r>
          <a:endParaRPr lang="en-US" sz="14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Complexité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et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transdisciplinarité</a:t>
          </a:r>
          <a:endParaRPr lang="en-US" sz="14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5 dimensions</a:t>
          </a:r>
        </a:p>
        <a:p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Echelle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spatio-temporelle</a:t>
          </a:r>
          <a:endParaRPr lang="en-US" sz="14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Principes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et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valeurs</a:t>
          </a:r>
          <a:endParaRPr lang="en-US" sz="1400" dirty="0" smtClean="0">
            <a:latin typeface="Book Antiqua" charset="0"/>
            <a:ea typeface="Book Antiqua" charset="0"/>
            <a:cs typeface="Book Antiqua" charset="0"/>
          </a:endParaRPr>
        </a:p>
      </dgm:t>
    </dgm:pt>
    <dgm:pt modelId="{D96C9E88-1DEC-034F-9026-1EB277015841}" type="parTrans" cxnId="{2D8CA9FB-D8B0-1445-B577-D78F17335166}">
      <dgm:prSet/>
      <dgm:spPr/>
      <dgm:t>
        <a:bodyPr/>
        <a:lstStyle/>
        <a:p>
          <a:endParaRPr lang="en-US"/>
        </a:p>
      </dgm:t>
    </dgm:pt>
    <dgm:pt modelId="{37639B31-B0E9-E543-9195-6D36E0C72702}" type="sibTrans" cxnId="{2D8CA9FB-D8B0-1445-B577-D78F17335166}">
      <dgm:prSet/>
      <dgm:spPr/>
      <dgm:t>
        <a:bodyPr/>
        <a:lstStyle/>
        <a:p>
          <a:endParaRPr lang="en-US"/>
        </a:p>
      </dgm:t>
    </dgm:pt>
    <dgm:pt modelId="{35507039-DE1C-504E-9639-8AEFBE43DB5D}">
      <dgm:prSet phldrT="[Texte]" custT="1"/>
      <dgm:spPr/>
      <dgm:t>
        <a:bodyPr/>
        <a:lstStyle/>
        <a:p>
          <a:r>
            <a:rPr lang="en-US" sz="1600" dirty="0" err="1" smtClean="0">
              <a:latin typeface="Book Antiqua" charset="0"/>
              <a:ea typeface="Book Antiqua" charset="0"/>
              <a:cs typeface="Book Antiqua" charset="0"/>
            </a:rPr>
            <a:t>Représentations</a:t>
          </a:r>
          <a:endParaRPr lang="en-US" sz="16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600" dirty="0" smtClean="0">
              <a:latin typeface="Book Antiqua" charset="0"/>
              <a:ea typeface="Book Antiqua" charset="0"/>
              <a:cs typeface="Book Antiqua" charset="0"/>
            </a:rPr>
            <a:t>(2-3-4-5-6 ?) </a:t>
          </a:r>
          <a:r>
            <a:rPr lang="en-US" sz="1600" dirty="0" err="1" smtClean="0">
              <a:latin typeface="Book Antiqua" charset="0"/>
              <a:ea typeface="Book Antiqua" charset="0"/>
              <a:cs typeface="Book Antiqua" charset="0"/>
            </a:rPr>
            <a:t>sphères</a:t>
          </a:r>
          <a:endParaRPr lang="en-US" sz="1600" dirty="0">
            <a:latin typeface="Book Antiqua" charset="0"/>
            <a:ea typeface="Book Antiqua" charset="0"/>
            <a:cs typeface="Book Antiqua" charset="0"/>
          </a:endParaRPr>
        </a:p>
      </dgm:t>
    </dgm:pt>
    <dgm:pt modelId="{6CED5077-1834-DF48-A8A2-B8CDFE785BDF}" type="parTrans" cxnId="{54EAB5BC-0790-0748-8573-E760BACA866A}">
      <dgm:prSet/>
      <dgm:spPr/>
      <dgm:t>
        <a:bodyPr/>
        <a:lstStyle/>
        <a:p>
          <a:endParaRPr lang="en-US"/>
        </a:p>
      </dgm:t>
    </dgm:pt>
    <dgm:pt modelId="{B5DA5067-ACF3-F84A-9F36-436CBAAFFE5B}" type="sibTrans" cxnId="{54EAB5BC-0790-0748-8573-E760BACA866A}">
      <dgm:prSet/>
      <dgm:spPr/>
      <dgm:t>
        <a:bodyPr/>
        <a:lstStyle/>
        <a:p>
          <a:endParaRPr lang="en-US"/>
        </a:p>
      </dgm:t>
    </dgm:pt>
    <dgm:pt modelId="{C16B9B15-A979-6F49-8966-F86E8ADCCBD4}">
      <dgm:prSet phldrT="[Texte]" custT="1"/>
      <dgm:spPr/>
      <dgm:t>
        <a:bodyPr/>
        <a:lstStyle/>
        <a:p>
          <a:r>
            <a:rPr lang="en-US" sz="1600" dirty="0" err="1" smtClean="0">
              <a:latin typeface="Book Antiqua" charset="0"/>
              <a:ea typeface="Book Antiqua" charset="0"/>
              <a:cs typeface="Book Antiqua" charset="0"/>
            </a:rPr>
            <a:t>Démarche</a:t>
          </a:r>
          <a:r>
            <a:rPr lang="en-US" sz="16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en-US" sz="1600" dirty="0" err="1" smtClean="0">
              <a:latin typeface="Book Antiqua" charset="0"/>
              <a:ea typeface="Book Antiqua" charset="0"/>
              <a:cs typeface="Book Antiqua" charset="0"/>
            </a:rPr>
            <a:t>méthodologique</a:t>
          </a:r>
          <a:endParaRPr lang="en-US" sz="16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(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Modèle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mr-IN" sz="1400" dirty="0" smtClean="0">
              <a:latin typeface="Book Antiqua" charset="0"/>
              <a:ea typeface="Book Antiqua" charset="0"/>
              <a:cs typeface="Book Antiqua" charset="0"/>
            </a:rPr>
            <a:t>–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Scenario </a:t>
          </a:r>
          <a:r>
            <a:rPr lang="mr-IN" sz="1400" dirty="0" smtClean="0">
              <a:latin typeface="Book Antiqua" charset="0"/>
              <a:ea typeface="Book Antiqua" charset="0"/>
              <a:cs typeface="Book Antiqua" charset="0"/>
            </a:rPr>
            <a:t>–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indicateurs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)</a:t>
          </a:r>
          <a:endParaRPr lang="en-US" sz="1400" dirty="0">
            <a:latin typeface="Book Antiqua" charset="0"/>
            <a:ea typeface="Book Antiqua" charset="0"/>
            <a:cs typeface="Book Antiqua" charset="0"/>
          </a:endParaRPr>
        </a:p>
      </dgm:t>
    </dgm:pt>
    <dgm:pt modelId="{9AFA7E77-2851-E745-9320-77FC98620A16}" type="parTrans" cxnId="{E0DF0971-B8DE-B648-9738-9181F323CC1C}">
      <dgm:prSet/>
      <dgm:spPr/>
      <dgm:t>
        <a:bodyPr/>
        <a:lstStyle/>
        <a:p>
          <a:endParaRPr lang="en-US"/>
        </a:p>
      </dgm:t>
    </dgm:pt>
    <dgm:pt modelId="{9CC8DF34-3D43-884C-B0E2-E820978207D9}" type="sibTrans" cxnId="{E0DF0971-B8DE-B648-9738-9181F323CC1C}">
      <dgm:prSet/>
      <dgm:spPr/>
      <dgm:t>
        <a:bodyPr/>
        <a:lstStyle/>
        <a:p>
          <a:endParaRPr lang="en-US"/>
        </a:p>
      </dgm:t>
    </dgm:pt>
    <dgm:pt modelId="{6D8D95A2-254D-764A-B39D-7B5A2BB01343}">
      <dgm:prSet phldrT="[Texte]" custT="1"/>
      <dgm:spPr/>
      <dgm:t>
        <a:bodyPr/>
        <a:lstStyle/>
        <a:p>
          <a:endParaRPr lang="en-US" sz="16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600" dirty="0" err="1" smtClean="0">
              <a:latin typeface="Book Antiqua" charset="0"/>
              <a:ea typeface="Book Antiqua" charset="0"/>
              <a:cs typeface="Book Antiqua" charset="0"/>
            </a:rPr>
            <a:t>Outils</a:t>
          </a:r>
          <a:endParaRPr lang="en-US" sz="16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600" dirty="0" smtClean="0">
              <a:latin typeface="Book Antiqua" charset="0"/>
              <a:ea typeface="Book Antiqua" charset="0"/>
              <a:cs typeface="Book Antiqua" charset="0"/>
            </a:rPr>
            <a:t>ACV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, MFA, IOT, VENSIM, STELLA, carte de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controverses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, toile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numérique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,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Cercles</a:t>
          </a:r>
          <a:r>
            <a:rPr lang="en-US" sz="1400" dirty="0" smtClean="0">
              <a:latin typeface="Book Antiqua" charset="0"/>
              <a:ea typeface="Book Antiqua" charset="0"/>
              <a:cs typeface="Book Antiqua" charset="0"/>
            </a:rPr>
            <a:t> de </a:t>
          </a:r>
          <a:r>
            <a:rPr lang="en-US" sz="1400" dirty="0" err="1" smtClean="0">
              <a:latin typeface="Book Antiqua" charset="0"/>
              <a:ea typeface="Book Antiqua" charset="0"/>
              <a:cs typeface="Book Antiqua" charset="0"/>
            </a:rPr>
            <a:t>soutenabilité</a:t>
          </a:r>
          <a:endParaRPr lang="en-US" sz="1400" dirty="0" smtClean="0">
            <a:latin typeface="Book Antiqua" charset="0"/>
            <a:ea typeface="Book Antiqua" charset="0"/>
            <a:cs typeface="Book Antiqua" charset="0"/>
          </a:endParaRPr>
        </a:p>
        <a:p>
          <a:endParaRPr lang="en-US" sz="2800" dirty="0"/>
        </a:p>
      </dgm:t>
    </dgm:pt>
    <dgm:pt modelId="{CBD9D26B-F7B1-5C43-A1BE-AB231296A4AC}" type="parTrans" cxnId="{7D536032-33D0-3E4F-B5E1-A4F7525FE0C5}">
      <dgm:prSet/>
      <dgm:spPr/>
      <dgm:t>
        <a:bodyPr/>
        <a:lstStyle/>
        <a:p>
          <a:endParaRPr lang="en-US"/>
        </a:p>
      </dgm:t>
    </dgm:pt>
    <dgm:pt modelId="{6797333A-9F64-F94B-AD51-B127A60EB6C8}" type="sibTrans" cxnId="{7D536032-33D0-3E4F-B5E1-A4F7525FE0C5}">
      <dgm:prSet/>
      <dgm:spPr/>
      <dgm:t>
        <a:bodyPr/>
        <a:lstStyle/>
        <a:p>
          <a:endParaRPr lang="en-US"/>
        </a:p>
      </dgm:t>
    </dgm:pt>
    <dgm:pt modelId="{AFB3F9D2-83CB-EF49-B1F2-0485241C5DB7}">
      <dgm:prSet phldrT="[Texte]" custT="1"/>
      <dgm:spPr/>
      <dgm:t>
        <a:bodyPr/>
        <a:lstStyle/>
        <a:p>
          <a:r>
            <a:rPr lang="en-US" sz="1600" dirty="0" err="1" smtClean="0">
              <a:latin typeface="Book Antiqua" charset="0"/>
              <a:ea typeface="Book Antiqua" charset="0"/>
              <a:cs typeface="Book Antiqua" charset="0"/>
            </a:rPr>
            <a:t>Compétences</a:t>
          </a:r>
          <a:endParaRPr lang="en-US" sz="1600" dirty="0" smtClean="0">
            <a:latin typeface="Book Antiqua" charset="0"/>
            <a:ea typeface="Book Antiqua" charset="0"/>
            <a:cs typeface="Book Antiqua" charset="0"/>
          </a:endParaRPr>
        </a:p>
        <a:p>
          <a:r>
            <a:rPr lang="en-US" sz="1600" dirty="0" smtClean="0">
              <a:latin typeface="Book Antiqua" charset="0"/>
              <a:ea typeface="Book Antiqua" charset="0"/>
              <a:cs typeface="Book Antiqua" charset="0"/>
            </a:rPr>
            <a:t>(Expertise)</a:t>
          </a:r>
          <a:endParaRPr lang="en-US" sz="1600" dirty="0">
            <a:latin typeface="Book Antiqua" charset="0"/>
            <a:ea typeface="Book Antiqua" charset="0"/>
            <a:cs typeface="Book Antiqua" charset="0"/>
          </a:endParaRPr>
        </a:p>
      </dgm:t>
    </dgm:pt>
    <dgm:pt modelId="{9E022B5B-F658-A34D-BECD-2122FE75680F}" type="parTrans" cxnId="{5619DCB9-FE81-E84A-B43B-55661FC59A3C}">
      <dgm:prSet/>
      <dgm:spPr/>
      <dgm:t>
        <a:bodyPr/>
        <a:lstStyle/>
        <a:p>
          <a:endParaRPr lang="en-US"/>
        </a:p>
      </dgm:t>
    </dgm:pt>
    <dgm:pt modelId="{2044D561-E3EE-D34C-8AFA-E6A0E9431607}" type="sibTrans" cxnId="{5619DCB9-FE81-E84A-B43B-55661FC59A3C}">
      <dgm:prSet/>
      <dgm:spPr/>
      <dgm:t>
        <a:bodyPr/>
        <a:lstStyle/>
        <a:p>
          <a:endParaRPr lang="en-US"/>
        </a:p>
      </dgm:t>
    </dgm:pt>
    <dgm:pt modelId="{1A39FBA8-419C-AF44-A478-B77B449E2451}" type="pres">
      <dgm:prSet presAssocID="{8DDF0803-04F6-894B-8AB6-00D554E4762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178987-A93E-584D-BCA4-FE5D52E1B94A}" type="pres">
      <dgm:prSet presAssocID="{3C5512AA-4905-3C4B-97A3-2654D1EFA8D3}" presName="centerShape" presStyleLbl="node0" presStyleIdx="0" presStyleCnt="1" custScaleX="204606" custScaleY="140760" custLinFactNeighborX="-4080" custLinFactNeighborY="1530"/>
      <dgm:spPr/>
      <dgm:t>
        <a:bodyPr/>
        <a:lstStyle/>
        <a:p>
          <a:endParaRPr lang="en-US"/>
        </a:p>
      </dgm:t>
    </dgm:pt>
    <dgm:pt modelId="{B9132B78-3120-C94D-88D8-2ECB32C1DCCB}" type="pres">
      <dgm:prSet presAssocID="{6CED5077-1834-DF48-A8A2-B8CDFE785BDF}" presName="parTrans" presStyleLbl="sibTrans2D1" presStyleIdx="0" presStyleCnt="4" custLinFactNeighborX="-33322" custLinFactNeighborY="8389"/>
      <dgm:spPr/>
      <dgm:t>
        <a:bodyPr/>
        <a:lstStyle/>
        <a:p>
          <a:endParaRPr lang="en-US"/>
        </a:p>
      </dgm:t>
    </dgm:pt>
    <dgm:pt modelId="{3283E159-1FFE-2E40-860C-41292904E1C1}" type="pres">
      <dgm:prSet presAssocID="{6CED5077-1834-DF48-A8A2-B8CDFE785BD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9D424E29-6334-6E46-B149-26FC8C3ED8A1}" type="pres">
      <dgm:prSet presAssocID="{35507039-DE1C-504E-9639-8AEFBE43DB5D}" presName="node" presStyleLbl="node1" presStyleIdx="0" presStyleCnt="4" custScaleX="168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056F7E-74FE-8341-8EC7-3D40D2264F06}" type="pres">
      <dgm:prSet presAssocID="{9AFA7E77-2851-E745-9320-77FC98620A16}" presName="parTrans" presStyleLbl="sibTrans2D1" presStyleIdx="1" presStyleCnt="4" custScaleX="163148" custScaleY="94381" custLinFactNeighborX="26491" custLinFactNeighborY="20973"/>
      <dgm:spPr/>
      <dgm:t>
        <a:bodyPr/>
        <a:lstStyle/>
        <a:p>
          <a:endParaRPr lang="en-US"/>
        </a:p>
      </dgm:t>
    </dgm:pt>
    <dgm:pt modelId="{CB122AB4-C445-DA41-859F-FB6235C638E5}" type="pres">
      <dgm:prSet presAssocID="{9AFA7E77-2851-E745-9320-77FC98620A16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990CF9B-5581-7A4D-AD67-5A8689794A38}" type="pres">
      <dgm:prSet presAssocID="{C16B9B15-A979-6F49-8966-F86E8ADCCBD4}" presName="node" presStyleLbl="node1" presStyleIdx="1" presStyleCnt="4" custScaleX="159695" custRadScaleRad="1387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3E1C69-6A0D-544B-8C9F-C51D5327F519}" type="pres">
      <dgm:prSet presAssocID="{CBD9D26B-F7B1-5C43-A1BE-AB231296A4AC}" presName="parTrans" presStyleLbl="sibTrans2D1" presStyleIdx="2" presStyleCnt="4"/>
      <dgm:spPr/>
      <dgm:t>
        <a:bodyPr/>
        <a:lstStyle/>
        <a:p>
          <a:endParaRPr lang="en-US"/>
        </a:p>
      </dgm:t>
    </dgm:pt>
    <dgm:pt modelId="{09DA6343-D631-5B4D-AF3A-D4258DA41839}" type="pres">
      <dgm:prSet presAssocID="{CBD9D26B-F7B1-5C43-A1BE-AB231296A4AC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149A166-F2AB-7D4D-8437-724B5BC22BBA}" type="pres">
      <dgm:prSet presAssocID="{6D8D95A2-254D-764A-B39D-7B5A2BB01343}" presName="node" presStyleLbl="node1" presStyleIdx="2" presStyleCnt="4" custScaleX="160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F1D5F-EBDF-FE4E-9EFF-F6D505B2DD1C}" type="pres">
      <dgm:prSet presAssocID="{9E022B5B-F658-A34D-BECD-2122FE75680F}" presName="parTrans" presStyleLbl="sibTrans2D1" presStyleIdx="3" presStyleCnt="4"/>
      <dgm:spPr/>
      <dgm:t>
        <a:bodyPr/>
        <a:lstStyle/>
        <a:p>
          <a:endParaRPr lang="en-US"/>
        </a:p>
      </dgm:t>
    </dgm:pt>
    <dgm:pt modelId="{5FD9D666-D6F4-7549-9102-F1620F955728}" type="pres">
      <dgm:prSet presAssocID="{9E022B5B-F658-A34D-BECD-2122FE75680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EC50D8E-1117-BB43-A368-CB2A094DD239}" type="pres">
      <dgm:prSet presAssocID="{AFB3F9D2-83CB-EF49-B1F2-0485241C5DB7}" presName="node" presStyleLbl="node1" presStyleIdx="3" presStyleCnt="4" custScaleX="139262" custRadScaleRad="149935" custRadScaleInc="-8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BB5046-347D-7D4A-BD11-F0E35943097C}" type="presOf" srcId="{8DDF0803-04F6-894B-8AB6-00D554E47621}" destId="{1A39FBA8-419C-AF44-A478-B77B449E2451}" srcOrd="0" destOrd="0" presId="urn:microsoft.com/office/officeart/2005/8/layout/radial5"/>
    <dgm:cxn modelId="{54EAB5BC-0790-0748-8573-E760BACA866A}" srcId="{3C5512AA-4905-3C4B-97A3-2654D1EFA8D3}" destId="{35507039-DE1C-504E-9639-8AEFBE43DB5D}" srcOrd="0" destOrd="0" parTransId="{6CED5077-1834-DF48-A8A2-B8CDFE785BDF}" sibTransId="{B5DA5067-ACF3-F84A-9F36-436CBAAFFE5B}"/>
    <dgm:cxn modelId="{9DF2CC39-A484-6C4F-B30C-6DA4645F0FBA}" type="presOf" srcId="{35507039-DE1C-504E-9639-8AEFBE43DB5D}" destId="{9D424E29-6334-6E46-B149-26FC8C3ED8A1}" srcOrd="0" destOrd="0" presId="urn:microsoft.com/office/officeart/2005/8/layout/radial5"/>
    <dgm:cxn modelId="{7D536032-33D0-3E4F-B5E1-A4F7525FE0C5}" srcId="{3C5512AA-4905-3C4B-97A3-2654D1EFA8D3}" destId="{6D8D95A2-254D-764A-B39D-7B5A2BB01343}" srcOrd="2" destOrd="0" parTransId="{CBD9D26B-F7B1-5C43-A1BE-AB231296A4AC}" sibTransId="{6797333A-9F64-F94B-AD51-B127A60EB6C8}"/>
    <dgm:cxn modelId="{352E3969-D1B7-DA4A-B449-4D22ABF71519}" type="presOf" srcId="{9E022B5B-F658-A34D-BECD-2122FE75680F}" destId="{FF1F1D5F-EBDF-FE4E-9EFF-F6D505B2DD1C}" srcOrd="0" destOrd="0" presId="urn:microsoft.com/office/officeart/2005/8/layout/radial5"/>
    <dgm:cxn modelId="{922E0463-AE35-E549-8DDA-C7EA6D59CEE1}" type="presOf" srcId="{CBD9D26B-F7B1-5C43-A1BE-AB231296A4AC}" destId="{09DA6343-D631-5B4D-AF3A-D4258DA41839}" srcOrd="1" destOrd="0" presId="urn:microsoft.com/office/officeart/2005/8/layout/radial5"/>
    <dgm:cxn modelId="{E0DF0971-B8DE-B648-9738-9181F323CC1C}" srcId="{3C5512AA-4905-3C4B-97A3-2654D1EFA8D3}" destId="{C16B9B15-A979-6F49-8966-F86E8ADCCBD4}" srcOrd="1" destOrd="0" parTransId="{9AFA7E77-2851-E745-9320-77FC98620A16}" sibTransId="{9CC8DF34-3D43-884C-B0E2-E820978207D9}"/>
    <dgm:cxn modelId="{647C6F6E-2C1E-244B-848B-2B6B26A2DF93}" type="presOf" srcId="{6CED5077-1834-DF48-A8A2-B8CDFE785BDF}" destId="{B9132B78-3120-C94D-88D8-2ECB32C1DCCB}" srcOrd="0" destOrd="0" presId="urn:microsoft.com/office/officeart/2005/8/layout/radial5"/>
    <dgm:cxn modelId="{B3435FD0-08FB-0E45-9473-9657B6DB7651}" type="presOf" srcId="{C16B9B15-A979-6F49-8966-F86E8ADCCBD4}" destId="{6990CF9B-5581-7A4D-AD67-5A8689794A38}" srcOrd="0" destOrd="0" presId="urn:microsoft.com/office/officeart/2005/8/layout/radial5"/>
    <dgm:cxn modelId="{4C62E7DC-6DBC-BA49-9B93-CF9A21F69E6B}" type="presOf" srcId="{6D8D95A2-254D-764A-B39D-7B5A2BB01343}" destId="{A149A166-F2AB-7D4D-8437-724B5BC22BBA}" srcOrd="0" destOrd="0" presId="urn:microsoft.com/office/officeart/2005/8/layout/radial5"/>
    <dgm:cxn modelId="{5619DCB9-FE81-E84A-B43B-55661FC59A3C}" srcId="{3C5512AA-4905-3C4B-97A3-2654D1EFA8D3}" destId="{AFB3F9D2-83CB-EF49-B1F2-0485241C5DB7}" srcOrd="3" destOrd="0" parTransId="{9E022B5B-F658-A34D-BECD-2122FE75680F}" sibTransId="{2044D561-E3EE-D34C-8AFA-E6A0E9431607}"/>
    <dgm:cxn modelId="{1E605A8B-87CD-C346-9BF3-F54DD72B4C4C}" type="presOf" srcId="{9AFA7E77-2851-E745-9320-77FC98620A16}" destId="{CB122AB4-C445-DA41-859F-FB6235C638E5}" srcOrd="1" destOrd="0" presId="urn:microsoft.com/office/officeart/2005/8/layout/radial5"/>
    <dgm:cxn modelId="{0E82893A-A47C-1747-A6E0-A786583E5911}" type="presOf" srcId="{CBD9D26B-F7B1-5C43-A1BE-AB231296A4AC}" destId="{0E3E1C69-6A0D-544B-8C9F-C51D5327F519}" srcOrd="0" destOrd="0" presId="urn:microsoft.com/office/officeart/2005/8/layout/radial5"/>
    <dgm:cxn modelId="{EA7BBA0A-458C-3A41-8D29-DDB59182AF60}" type="presOf" srcId="{6CED5077-1834-DF48-A8A2-B8CDFE785BDF}" destId="{3283E159-1FFE-2E40-860C-41292904E1C1}" srcOrd="1" destOrd="0" presId="urn:microsoft.com/office/officeart/2005/8/layout/radial5"/>
    <dgm:cxn modelId="{9BA36D0D-C856-904F-B445-9114F3F15A15}" type="presOf" srcId="{9AFA7E77-2851-E745-9320-77FC98620A16}" destId="{05056F7E-74FE-8341-8EC7-3D40D2264F06}" srcOrd="0" destOrd="0" presId="urn:microsoft.com/office/officeart/2005/8/layout/radial5"/>
    <dgm:cxn modelId="{2D8CA9FB-D8B0-1445-B577-D78F17335166}" srcId="{8DDF0803-04F6-894B-8AB6-00D554E47621}" destId="{3C5512AA-4905-3C4B-97A3-2654D1EFA8D3}" srcOrd="0" destOrd="0" parTransId="{D96C9E88-1DEC-034F-9026-1EB277015841}" sibTransId="{37639B31-B0E9-E543-9195-6D36E0C72702}"/>
    <dgm:cxn modelId="{1AB53662-E30A-004B-8E72-4BCEE471B2BF}" type="presOf" srcId="{9E022B5B-F658-A34D-BECD-2122FE75680F}" destId="{5FD9D666-D6F4-7549-9102-F1620F955728}" srcOrd="1" destOrd="0" presId="urn:microsoft.com/office/officeart/2005/8/layout/radial5"/>
    <dgm:cxn modelId="{FE5113BE-FFC2-FB4E-A9B9-699C6BCEE03D}" type="presOf" srcId="{3C5512AA-4905-3C4B-97A3-2654D1EFA8D3}" destId="{93178987-A93E-584D-BCA4-FE5D52E1B94A}" srcOrd="0" destOrd="0" presId="urn:microsoft.com/office/officeart/2005/8/layout/radial5"/>
    <dgm:cxn modelId="{17E6B70D-6D24-584F-BAD8-AC48B4814F28}" type="presOf" srcId="{AFB3F9D2-83CB-EF49-B1F2-0485241C5DB7}" destId="{AEC50D8E-1117-BB43-A368-CB2A094DD239}" srcOrd="0" destOrd="0" presId="urn:microsoft.com/office/officeart/2005/8/layout/radial5"/>
    <dgm:cxn modelId="{1A0658BE-0A32-AB44-9028-51D076840532}" type="presParOf" srcId="{1A39FBA8-419C-AF44-A478-B77B449E2451}" destId="{93178987-A93E-584D-BCA4-FE5D52E1B94A}" srcOrd="0" destOrd="0" presId="urn:microsoft.com/office/officeart/2005/8/layout/radial5"/>
    <dgm:cxn modelId="{959B7AB8-12BE-FE4D-9B97-24BD6ED18593}" type="presParOf" srcId="{1A39FBA8-419C-AF44-A478-B77B449E2451}" destId="{B9132B78-3120-C94D-88D8-2ECB32C1DCCB}" srcOrd="1" destOrd="0" presId="urn:microsoft.com/office/officeart/2005/8/layout/radial5"/>
    <dgm:cxn modelId="{4C48342A-D453-AC44-B46A-E1B303FD7698}" type="presParOf" srcId="{B9132B78-3120-C94D-88D8-2ECB32C1DCCB}" destId="{3283E159-1FFE-2E40-860C-41292904E1C1}" srcOrd="0" destOrd="0" presId="urn:microsoft.com/office/officeart/2005/8/layout/radial5"/>
    <dgm:cxn modelId="{5C8B65A3-7C4E-FB47-A4A5-DD97C60C1605}" type="presParOf" srcId="{1A39FBA8-419C-AF44-A478-B77B449E2451}" destId="{9D424E29-6334-6E46-B149-26FC8C3ED8A1}" srcOrd="2" destOrd="0" presId="urn:microsoft.com/office/officeart/2005/8/layout/radial5"/>
    <dgm:cxn modelId="{BEE11248-99E8-4146-86E7-15F1E87BFCCC}" type="presParOf" srcId="{1A39FBA8-419C-AF44-A478-B77B449E2451}" destId="{05056F7E-74FE-8341-8EC7-3D40D2264F06}" srcOrd="3" destOrd="0" presId="urn:microsoft.com/office/officeart/2005/8/layout/radial5"/>
    <dgm:cxn modelId="{47B5CDF3-D324-1B4E-B8FA-0EFE55E7DFAA}" type="presParOf" srcId="{05056F7E-74FE-8341-8EC7-3D40D2264F06}" destId="{CB122AB4-C445-DA41-859F-FB6235C638E5}" srcOrd="0" destOrd="0" presId="urn:microsoft.com/office/officeart/2005/8/layout/radial5"/>
    <dgm:cxn modelId="{3BDF112E-039E-244B-827B-2895CE8D8B89}" type="presParOf" srcId="{1A39FBA8-419C-AF44-A478-B77B449E2451}" destId="{6990CF9B-5581-7A4D-AD67-5A8689794A38}" srcOrd="4" destOrd="0" presId="urn:microsoft.com/office/officeart/2005/8/layout/radial5"/>
    <dgm:cxn modelId="{A7512B21-E5EC-AE4A-AD53-AA33D7099FCA}" type="presParOf" srcId="{1A39FBA8-419C-AF44-A478-B77B449E2451}" destId="{0E3E1C69-6A0D-544B-8C9F-C51D5327F519}" srcOrd="5" destOrd="0" presId="urn:microsoft.com/office/officeart/2005/8/layout/radial5"/>
    <dgm:cxn modelId="{C0C43036-27FB-ED4A-9FC4-91431352FB84}" type="presParOf" srcId="{0E3E1C69-6A0D-544B-8C9F-C51D5327F519}" destId="{09DA6343-D631-5B4D-AF3A-D4258DA41839}" srcOrd="0" destOrd="0" presId="urn:microsoft.com/office/officeart/2005/8/layout/radial5"/>
    <dgm:cxn modelId="{EDB27378-58AC-B34C-AF88-8A34C89E2229}" type="presParOf" srcId="{1A39FBA8-419C-AF44-A478-B77B449E2451}" destId="{A149A166-F2AB-7D4D-8437-724B5BC22BBA}" srcOrd="6" destOrd="0" presId="urn:microsoft.com/office/officeart/2005/8/layout/radial5"/>
    <dgm:cxn modelId="{4FFC0618-3BF7-8543-8584-D5ABA4BCEA07}" type="presParOf" srcId="{1A39FBA8-419C-AF44-A478-B77B449E2451}" destId="{FF1F1D5F-EBDF-FE4E-9EFF-F6D505B2DD1C}" srcOrd="7" destOrd="0" presId="urn:microsoft.com/office/officeart/2005/8/layout/radial5"/>
    <dgm:cxn modelId="{573519B2-A15E-764C-AF8D-ACE535275F03}" type="presParOf" srcId="{FF1F1D5F-EBDF-FE4E-9EFF-F6D505B2DD1C}" destId="{5FD9D666-D6F4-7549-9102-F1620F955728}" srcOrd="0" destOrd="0" presId="urn:microsoft.com/office/officeart/2005/8/layout/radial5"/>
    <dgm:cxn modelId="{B1D65A45-1686-964A-B6B0-1A7ED6A27FA5}" type="presParOf" srcId="{1A39FBA8-419C-AF44-A478-B77B449E2451}" destId="{AEC50D8E-1117-BB43-A368-CB2A094DD23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E7171-165B-0F46-877C-A25873BE8318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73319DC-98C0-A24A-99CF-B117C5B4EF13}">
      <dgm:prSet phldrT="[Texte]"/>
      <dgm:spPr/>
      <dgm:t>
        <a:bodyPr/>
        <a:lstStyle/>
        <a:p>
          <a:r>
            <a:rPr lang="fr-FR" dirty="0" smtClean="0"/>
            <a:t>Energie</a:t>
          </a:r>
          <a:endParaRPr lang="fr-FR" dirty="0"/>
        </a:p>
      </dgm:t>
    </dgm:pt>
    <dgm:pt modelId="{94148174-798B-DE4F-9D2F-4035AC1A940F}" type="parTrans" cxnId="{76899C52-A8E6-AD40-BEF9-927E094BF3C6}">
      <dgm:prSet/>
      <dgm:spPr/>
      <dgm:t>
        <a:bodyPr/>
        <a:lstStyle/>
        <a:p>
          <a:endParaRPr lang="fr-FR"/>
        </a:p>
      </dgm:t>
    </dgm:pt>
    <dgm:pt modelId="{BDE8595C-52DD-A344-A58F-4F9BE8667B8B}" type="sibTrans" cxnId="{76899C52-A8E6-AD40-BEF9-927E094BF3C6}">
      <dgm:prSet/>
      <dgm:spPr/>
      <dgm:t>
        <a:bodyPr/>
        <a:lstStyle/>
        <a:p>
          <a:endParaRPr lang="fr-FR"/>
        </a:p>
      </dgm:t>
    </dgm:pt>
    <dgm:pt modelId="{B45B26AD-84AB-2D42-8C69-1BA1C384E4C4}">
      <dgm:prSet phldrT="[Texte]"/>
      <dgm:spPr/>
      <dgm:t>
        <a:bodyPr/>
        <a:lstStyle/>
        <a:p>
          <a:r>
            <a:rPr lang="fr-FR" dirty="0" smtClean="0"/>
            <a:t>Economie</a:t>
          </a:r>
          <a:endParaRPr lang="fr-FR" dirty="0"/>
        </a:p>
      </dgm:t>
    </dgm:pt>
    <dgm:pt modelId="{B97E1FFD-C865-AC47-9C99-6838F8229B27}" type="parTrans" cxnId="{0BCBB652-38FA-3343-A7E2-7D17DC0CCF28}">
      <dgm:prSet/>
      <dgm:spPr/>
      <dgm:t>
        <a:bodyPr/>
        <a:lstStyle/>
        <a:p>
          <a:endParaRPr lang="fr-FR"/>
        </a:p>
      </dgm:t>
    </dgm:pt>
    <dgm:pt modelId="{EAD8300F-0F7B-6B4C-B735-03ECE8F9819B}" type="sibTrans" cxnId="{0BCBB652-38FA-3343-A7E2-7D17DC0CCF28}">
      <dgm:prSet/>
      <dgm:spPr/>
      <dgm:t>
        <a:bodyPr/>
        <a:lstStyle/>
        <a:p>
          <a:endParaRPr lang="fr-FR"/>
        </a:p>
      </dgm:t>
    </dgm:pt>
    <dgm:pt modelId="{97499BA0-FC9D-9A46-889B-5516792A415C}">
      <dgm:prSet/>
      <dgm:spPr/>
      <dgm:t>
        <a:bodyPr/>
        <a:lstStyle/>
        <a:p>
          <a:r>
            <a:rPr lang="fr-FR" dirty="0" smtClean="0"/>
            <a:t>Climat</a:t>
          </a:r>
          <a:endParaRPr lang="fr-FR" dirty="0"/>
        </a:p>
      </dgm:t>
    </dgm:pt>
    <dgm:pt modelId="{1CE3E850-D3C9-344E-9FB3-6ED379D41DDA}" type="parTrans" cxnId="{2276A66C-5090-054A-95D4-C5F0B0046466}">
      <dgm:prSet/>
      <dgm:spPr/>
      <dgm:t>
        <a:bodyPr/>
        <a:lstStyle/>
        <a:p>
          <a:endParaRPr lang="fr-FR"/>
        </a:p>
      </dgm:t>
    </dgm:pt>
    <dgm:pt modelId="{4C6FBB7C-7AB7-5547-B809-C8EFFDE13133}" type="sibTrans" cxnId="{2276A66C-5090-054A-95D4-C5F0B0046466}">
      <dgm:prSet/>
      <dgm:spPr/>
      <dgm:t>
        <a:bodyPr/>
        <a:lstStyle/>
        <a:p>
          <a:endParaRPr lang="fr-FR"/>
        </a:p>
      </dgm:t>
    </dgm:pt>
    <dgm:pt modelId="{8F462FA9-53A2-4C4F-84AC-52F70BDE9687}" type="pres">
      <dgm:prSet presAssocID="{5D9E7171-165B-0F46-877C-A25873BE831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F92E71E-D58D-DF49-BB14-553A39729181}" type="pres">
      <dgm:prSet presAssocID="{B73319DC-98C0-A24A-99CF-B117C5B4EF13}" presName="dummy" presStyleCnt="0"/>
      <dgm:spPr/>
    </dgm:pt>
    <dgm:pt modelId="{93CA39D1-C28A-DD44-9B8F-1371FB54F87A}" type="pres">
      <dgm:prSet presAssocID="{B73319DC-98C0-A24A-99CF-B117C5B4EF13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87931A6-46F3-0D43-9EEA-27AAD0E4A43C}" type="pres">
      <dgm:prSet presAssocID="{BDE8595C-52DD-A344-A58F-4F9BE8667B8B}" presName="sibTrans" presStyleLbl="node1" presStyleIdx="0" presStyleCnt="3"/>
      <dgm:spPr/>
      <dgm:t>
        <a:bodyPr/>
        <a:lstStyle/>
        <a:p>
          <a:endParaRPr lang="fr-FR"/>
        </a:p>
      </dgm:t>
    </dgm:pt>
    <dgm:pt modelId="{224773A7-1ECC-E240-AFC8-DA990829AE38}" type="pres">
      <dgm:prSet presAssocID="{97499BA0-FC9D-9A46-889B-5516792A415C}" presName="dummy" presStyleCnt="0"/>
      <dgm:spPr/>
    </dgm:pt>
    <dgm:pt modelId="{433B7C8D-7119-C64A-966E-4AFFC4E4082E}" type="pres">
      <dgm:prSet presAssocID="{97499BA0-FC9D-9A46-889B-5516792A415C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CE9488-D6D1-4844-985C-B2871FCDACB1}" type="pres">
      <dgm:prSet presAssocID="{4C6FBB7C-7AB7-5547-B809-C8EFFDE13133}" presName="sibTrans" presStyleLbl="node1" presStyleIdx="1" presStyleCnt="3"/>
      <dgm:spPr/>
      <dgm:t>
        <a:bodyPr/>
        <a:lstStyle/>
        <a:p>
          <a:endParaRPr lang="fr-FR"/>
        </a:p>
      </dgm:t>
    </dgm:pt>
    <dgm:pt modelId="{EF5C309C-26C4-4A44-96C2-3252163B78C5}" type="pres">
      <dgm:prSet presAssocID="{B45B26AD-84AB-2D42-8C69-1BA1C384E4C4}" presName="dummy" presStyleCnt="0"/>
      <dgm:spPr/>
    </dgm:pt>
    <dgm:pt modelId="{CAF1F7E4-B79F-4B41-A9E6-EB9483A70183}" type="pres">
      <dgm:prSet presAssocID="{B45B26AD-84AB-2D42-8C69-1BA1C384E4C4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ADB387-6DE2-6740-9CF4-EF8F1DE637A1}" type="pres">
      <dgm:prSet presAssocID="{EAD8300F-0F7B-6B4C-B735-03ECE8F9819B}" presName="sibTrans" presStyleLbl="node1" presStyleIdx="2" presStyleCnt="3"/>
      <dgm:spPr/>
      <dgm:t>
        <a:bodyPr/>
        <a:lstStyle/>
        <a:p>
          <a:endParaRPr lang="fr-FR"/>
        </a:p>
      </dgm:t>
    </dgm:pt>
  </dgm:ptLst>
  <dgm:cxnLst>
    <dgm:cxn modelId="{8DEA9A4B-F72D-6843-B1D8-51B1B117C4C8}" type="presOf" srcId="{EAD8300F-0F7B-6B4C-B735-03ECE8F9819B}" destId="{87ADB387-6DE2-6740-9CF4-EF8F1DE637A1}" srcOrd="0" destOrd="0" presId="urn:microsoft.com/office/officeart/2005/8/layout/cycle1"/>
    <dgm:cxn modelId="{7406374C-96E0-7E49-A7A5-AD5BF02556AA}" type="presOf" srcId="{97499BA0-FC9D-9A46-889B-5516792A415C}" destId="{433B7C8D-7119-C64A-966E-4AFFC4E4082E}" srcOrd="0" destOrd="0" presId="urn:microsoft.com/office/officeart/2005/8/layout/cycle1"/>
    <dgm:cxn modelId="{5B26E1DB-E36D-F24D-80CF-BF93D5535747}" type="presOf" srcId="{5D9E7171-165B-0F46-877C-A25873BE8318}" destId="{8F462FA9-53A2-4C4F-84AC-52F70BDE9687}" srcOrd="0" destOrd="0" presId="urn:microsoft.com/office/officeart/2005/8/layout/cycle1"/>
    <dgm:cxn modelId="{BC860F94-FC9B-1F43-9950-CBF3B4EDDA9A}" type="presOf" srcId="{4C6FBB7C-7AB7-5547-B809-C8EFFDE13133}" destId="{C0CE9488-D6D1-4844-985C-B2871FCDACB1}" srcOrd="0" destOrd="0" presId="urn:microsoft.com/office/officeart/2005/8/layout/cycle1"/>
    <dgm:cxn modelId="{0BCBB652-38FA-3343-A7E2-7D17DC0CCF28}" srcId="{5D9E7171-165B-0F46-877C-A25873BE8318}" destId="{B45B26AD-84AB-2D42-8C69-1BA1C384E4C4}" srcOrd="2" destOrd="0" parTransId="{B97E1FFD-C865-AC47-9C99-6838F8229B27}" sibTransId="{EAD8300F-0F7B-6B4C-B735-03ECE8F9819B}"/>
    <dgm:cxn modelId="{C4D1B44B-3795-F94B-B649-61D49EF565FD}" type="presOf" srcId="{B45B26AD-84AB-2D42-8C69-1BA1C384E4C4}" destId="{CAF1F7E4-B79F-4B41-A9E6-EB9483A70183}" srcOrd="0" destOrd="0" presId="urn:microsoft.com/office/officeart/2005/8/layout/cycle1"/>
    <dgm:cxn modelId="{3137F143-6EF8-4249-8E36-E929F4EB7DEC}" type="presOf" srcId="{BDE8595C-52DD-A344-A58F-4F9BE8667B8B}" destId="{B87931A6-46F3-0D43-9EEA-27AAD0E4A43C}" srcOrd="0" destOrd="0" presId="urn:microsoft.com/office/officeart/2005/8/layout/cycle1"/>
    <dgm:cxn modelId="{2276A66C-5090-054A-95D4-C5F0B0046466}" srcId="{5D9E7171-165B-0F46-877C-A25873BE8318}" destId="{97499BA0-FC9D-9A46-889B-5516792A415C}" srcOrd="1" destOrd="0" parTransId="{1CE3E850-D3C9-344E-9FB3-6ED379D41DDA}" sibTransId="{4C6FBB7C-7AB7-5547-B809-C8EFFDE13133}"/>
    <dgm:cxn modelId="{76899C52-A8E6-AD40-BEF9-927E094BF3C6}" srcId="{5D9E7171-165B-0F46-877C-A25873BE8318}" destId="{B73319DC-98C0-A24A-99CF-B117C5B4EF13}" srcOrd="0" destOrd="0" parTransId="{94148174-798B-DE4F-9D2F-4035AC1A940F}" sibTransId="{BDE8595C-52DD-A344-A58F-4F9BE8667B8B}"/>
    <dgm:cxn modelId="{5B2B4B67-5B73-BE44-ABC1-53D05F928D76}" type="presOf" srcId="{B73319DC-98C0-A24A-99CF-B117C5B4EF13}" destId="{93CA39D1-C28A-DD44-9B8F-1371FB54F87A}" srcOrd="0" destOrd="0" presId="urn:microsoft.com/office/officeart/2005/8/layout/cycle1"/>
    <dgm:cxn modelId="{74FA7009-6158-604A-9B4A-1A0746A26D2D}" type="presParOf" srcId="{8F462FA9-53A2-4C4F-84AC-52F70BDE9687}" destId="{AF92E71E-D58D-DF49-BB14-553A39729181}" srcOrd="0" destOrd="0" presId="urn:microsoft.com/office/officeart/2005/8/layout/cycle1"/>
    <dgm:cxn modelId="{CB289557-7F6A-5F4D-A962-5CF8AA6BA038}" type="presParOf" srcId="{8F462FA9-53A2-4C4F-84AC-52F70BDE9687}" destId="{93CA39D1-C28A-DD44-9B8F-1371FB54F87A}" srcOrd="1" destOrd="0" presId="urn:microsoft.com/office/officeart/2005/8/layout/cycle1"/>
    <dgm:cxn modelId="{441FFC03-797A-6A4D-A575-74A11815DF86}" type="presParOf" srcId="{8F462FA9-53A2-4C4F-84AC-52F70BDE9687}" destId="{B87931A6-46F3-0D43-9EEA-27AAD0E4A43C}" srcOrd="2" destOrd="0" presId="urn:microsoft.com/office/officeart/2005/8/layout/cycle1"/>
    <dgm:cxn modelId="{6E2F7F6E-8BA5-BE4D-BE1E-66F4388D8B89}" type="presParOf" srcId="{8F462FA9-53A2-4C4F-84AC-52F70BDE9687}" destId="{224773A7-1ECC-E240-AFC8-DA990829AE38}" srcOrd="3" destOrd="0" presId="urn:microsoft.com/office/officeart/2005/8/layout/cycle1"/>
    <dgm:cxn modelId="{B51A61E2-9775-3242-BD1F-71E723A756DB}" type="presParOf" srcId="{8F462FA9-53A2-4C4F-84AC-52F70BDE9687}" destId="{433B7C8D-7119-C64A-966E-4AFFC4E4082E}" srcOrd="4" destOrd="0" presId="urn:microsoft.com/office/officeart/2005/8/layout/cycle1"/>
    <dgm:cxn modelId="{670D367E-4E1E-3042-B505-FA639C80C70C}" type="presParOf" srcId="{8F462FA9-53A2-4C4F-84AC-52F70BDE9687}" destId="{C0CE9488-D6D1-4844-985C-B2871FCDACB1}" srcOrd="5" destOrd="0" presId="urn:microsoft.com/office/officeart/2005/8/layout/cycle1"/>
    <dgm:cxn modelId="{B9C4ADD4-D8DA-3348-8B32-9B88615D681C}" type="presParOf" srcId="{8F462FA9-53A2-4C4F-84AC-52F70BDE9687}" destId="{EF5C309C-26C4-4A44-96C2-3252163B78C5}" srcOrd="6" destOrd="0" presId="urn:microsoft.com/office/officeart/2005/8/layout/cycle1"/>
    <dgm:cxn modelId="{15636DC9-2DD1-D341-9A6A-F6B0A99E0BA6}" type="presParOf" srcId="{8F462FA9-53A2-4C4F-84AC-52F70BDE9687}" destId="{CAF1F7E4-B79F-4B41-A9E6-EB9483A70183}" srcOrd="7" destOrd="0" presId="urn:microsoft.com/office/officeart/2005/8/layout/cycle1"/>
    <dgm:cxn modelId="{8A263C7C-9328-AD4A-9E32-1F874DFB296F}" type="presParOf" srcId="{8F462FA9-53A2-4C4F-84AC-52F70BDE9687}" destId="{87ADB387-6DE2-6740-9CF4-EF8F1DE637A1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5F7D74-3970-7744-9BBF-0851C18AF74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96F21-CDBD-D749-9133-B1D941019DAE}">
      <dgm:prSet phldrT="[Texte]" custT="1"/>
      <dgm:spPr/>
      <dgm:t>
        <a:bodyPr/>
        <a:lstStyle/>
        <a:p>
          <a:r>
            <a:rPr lang="en-US" sz="1800" dirty="0" err="1" smtClean="0"/>
            <a:t>Densité</a:t>
          </a:r>
          <a:r>
            <a:rPr lang="en-US" sz="1800" dirty="0" smtClean="0"/>
            <a:t> de population</a:t>
          </a:r>
          <a:endParaRPr lang="en-US" sz="1800" dirty="0"/>
        </a:p>
      </dgm:t>
    </dgm:pt>
    <dgm:pt modelId="{1253899A-73E7-3B47-9C89-51D6F0B7BA8E}" type="parTrans" cxnId="{A38E2050-5D26-CA44-B8CD-13FEACD6E7F1}">
      <dgm:prSet/>
      <dgm:spPr/>
      <dgm:t>
        <a:bodyPr/>
        <a:lstStyle/>
        <a:p>
          <a:endParaRPr lang="en-US"/>
        </a:p>
      </dgm:t>
    </dgm:pt>
    <dgm:pt modelId="{73AD2FCD-C90C-AF47-A432-24A0C9553B93}" type="sibTrans" cxnId="{A38E2050-5D26-CA44-B8CD-13FEACD6E7F1}">
      <dgm:prSet/>
      <dgm:spPr/>
      <dgm:t>
        <a:bodyPr/>
        <a:lstStyle/>
        <a:p>
          <a:endParaRPr lang="en-US"/>
        </a:p>
      </dgm:t>
    </dgm:pt>
    <dgm:pt modelId="{F26D836F-C37C-1B4B-B714-66E1546194CE}">
      <dgm:prSet phldrT="[Texte]" custT="1"/>
      <dgm:spPr/>
      <dgm:t>
        <a:bodyPr/>
        <a:lstStyle/>
        <a:p>
          <a:r>
            <a:rPr lang="en-US" sz="1800" dirty="0" err="1" smtClean="0"/>
            <a:t>Conflits</a:t>
          </a:r>
          <a:r>
            <a:rPr lang="en-US" sz="1800" dirty="0" smtClean="0"/>
            <a:t> </a:t>
          </a:r>
          <a:r>
            <a:rPr lang="en-US" sz="1800" dirty="0" err="1" smtClean="0"/>
            <a:t>sociaux</a:t>
          </a:r>
          <a:endParaRPr lang="en-US" sz="1800" dirty="0"/>
        </a:p>
      </dgm:t>
    </dgm:pt>
    <dgm:pt modelId="{55E128C7-63B9-8C4F-A5F7-66DC895E162C}" type="parTrans" cxnId="{FC135092-2101-CB4C-88CA-14A291809CE5}">
      <dgm:prSet/>
      <dgm:spPr/>
      <dgm:t>
        <a:bodyPr/>
        <a:lstStyle/>
        <a:p>
          <a:endParaRPr lang="en-US"/>
        </a:p>
      </dgm:t>
    </dgm:pt>
    <dgm:pt modelId="{E86B562D-CE83-D94E-A4E7-220656B0FF55}" type="sibTrans" cxnId="{FC135092-2101-CB4C-88CA-14A291809CE5}">
      <dgm:prSet/>
      <dgm:spPr/>
      <dgm:t>
        <a:bodyPr/>
        <a:lstStyle/>
        <a:p>
          <a:endParaRPr lang="en-US"/>
        </a:p>
      </dgm:t>
    </dgm:pt>
    <dgm:pt modelId="{FC15EB3B-C86B-964E-9A20-D9B5B24FC164}">
      <dgm:prSet phldrT="[Texte]" custT="1"/>
      <dgm:spPr/>
      <dgm:t>
        <a:bodyPr/>
        <a:lstStyle/>
        <a:p>
          <a:r>
            <a:rPr lang="en-US" sz="1800" dirty="0" smtClean="0"/>
            <a:t>Population</a:t>
          </a:r>
          <a:endParaRPr lang="en-US" sz="1800" dirty="0"/>
        </a:p>
      </dgm:t>
    </dgm:pt>
    <dgm:pt modelId="{DE590F4F-62BB-1C4F-860F-C48B6CBD05AE}" type="parTrans" cxnId="{6775B64E-1919-724C-8759-CAED31E6CF22}">
      <dgm:prSet/>
      <dgm:spPr/>
      <dgm:t>
        <a:bodyPr/>
        <a:lstStyle/>
        <a:p>
          <a:endParaRPr lang="en-US"/>
        </a:p>
      </dgm:t>
    </dgm:pt>
    <dgm:pt modelId="{1E995204-AF78-EF4D-A5D5-FA1C51D20D8A}" type="sibTrans" cxnId="{6775B64E-1919-724C-8759-CAED31E6CF22}">
      <dgm:prSet/>
      <dgm:spPr/>
      <dgm:t>
        <a:bodyPr/>
        <a:lstStyle/>
        <a:p>
          <a:endParaRPr lang="en-US"/>
        </a:p>
      </dgm:t>
    </dgm:pt>
    <dgm:pt modelId="{9FC03ADB-49F0-9D40-B75A-A1F2B5CBBB03}">
      <dgm:prSet custT="1"/>
      <dgm:spPr/>
      <dgm:t>
        <a:bodyPr/>
        <a:lstStyle/>
        <a:p>
          <a:r>
            <a:rPr lang="en-US" sz="1800" dirty="0" err="1" smtClean="0"/>
            <a:t>Qualité</a:t>
          </a:r>
          <a:r>
            <a:rPr lang="en-US" sz="1800" dirty="0" smtClean="0"/>
            <a:t> de la vie</a:t>
          </a:r>
          <a:endParaRPr lang="en-US" sz="1800" dirty="0"/>
        </a:p>
      </dgm:t>
    </dgm:pt>
    <dgm:pt modelId="{52799284-A1F7-6246-A9E6-BAABD273B103}" type="parTrans" cxnId="{82EC2020-3FAC-5E44-A8AA-61B51DA2DF2D}">
      <dgm:prSet/>
      <dgm:spPr/>
      <dgm:t>
        <a:bodyPr/>
        <a:lstStyle/>
        <a:p>
          <a:endParaRPr lang="en-US"/>
        </a:p>
      </dgm:t>
    </dgm:pt>
    <dgm:pt modelId="{B849BC22-2274-CD4E-B66C-FDBEE17B471C}" type="sibTrans" cxnId="{82EC2020-3FAC-5E44-A8AA-61B51DA2DF2D}">
      <dgm:prSet/>
      <dgm:spPr/>
      <dgm:t>
        <a:bodyPr/>
        <a:lstStyle/>
        <a:p>
          <a:endParaRPr lang="en-US"/>
        </a:p>
      </dgm:t>
    </dgm:pt>
    <dgm:pt modelId="{6AB3E17D-8257-D240-94A8-59218714A301}">
      <dgm:prSet custT="1"/>
      <dgm:spPr/>
      <dgm:t>
        <a:bodyPr/>
        <a:lstStyle/>
        <a:p>
          <a:r>
            <a:rPr lang="en-US" sz="1800" dirty="0" err="1" smtClean="0"/>
            <a:t>Urbanisation</a:t>
          </a:r>
          <a:endParaRPr lang="en-US" sz="1800" dirty="0"/>
        </a:p>
      </dgm:t>
    </dgm:pt>
    <dgm:pt modelId="{C4D444FB-A468-C948-B42D-A07301769B1C}" type="parTrans" cxnId="{01B62F4A-C851-414B-94C0-30F14A4D4298}">
      <dgm:prSet/>
      <dgm:spPr/>
      <dgm:t>
        <a:bodyPr/>
        <a:lstStyle/>
        <a:p>
          <a:endParaRPr lang="en-US"/>
        </a:p>
      </dgm:t>
    </dgm:pt>
    <dgm:pt modelId="{D5EABEE7-2C16-EC4D-B353-21758E732554}" type="sibTrans" cxnId="{01B62F4A-C851-414B-94C0-30F14A4D4298}">
      <dgm:prSet/>
      <dgm:spPr/>
      <dgm:t>
        <a:bodyPr/>
        <a:lstStyle/>
        <a:p>
          <a:endParaRPr lang="en-US"/>
        </a:p>
      </dgm:t>
    </dgm:pt>
    <dgm:pt modelId="{73D3EE77-8AF6-1F4C-808B-B2A17D31C412}" type="pres">
      <dgm:prSet presAssocID="{365F7D74-3970-7744-9BBF-0851C18AF7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5D93AA-4CCA-ED49-9451-16F6EFAF450C}" type="pres">
      <dgm:prSet presAssocID="{FC15EB3B-C86B-964E-9A20-D9B5B24FC164}" presName="dummy" presStyleCnt="0"/>
      <dgm:spPr/>
    </dgm:pt>
    <dgm:pt modelId="{FBE35EC7-870C-DB4D-81EA-1C1557E7AA70}" type="pres">
      <dgm:prSet presAssocID="{FC15EB3B-C86B-964E-9A20-D9B5B24FC164}" presName="node" presStyleLbl="revTx" presStyleIdx="0" presStyleCnt="5" custScaleX="119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4E8A9-736B-F24B-99F5-678044510304}" type="pres">
      <dgm:prSet presAssocID="{1E995204-AF78-EF4D-A5D5-FA1C51D20D8A}" presName="sibTrans" presStyleLbl="node1" presStyleIdx="0" presStyleCnt="5"/>
      <dgm:spPr/>
      <dgm:t>
        <a:bodyPr/>
        <a:lstStyle/>
        <a:p>
          <a:endParaRPr lang="en-US"/>
        </a:p>
      </dgm:t>
    </dgm:pt>
    <dgm:pt modelId="{36B7771E-FB1A-2247-9DF6-33E1BF4C771C}" type="pres">
      <dgm:prSet presAssocID="{6AB3E17D-8257-D240-94A8-59218714A301}" presName="dummy" presStyleCnt="0"/>
      <dgm:spPr/>
    </dgm:pt>
    <dgm:pt modelId="{83F5ADBE-ADF5-D846-A51F-46FC2E1325E7}" type="pres">
      <dgm:prSet presAssocID="{6AB3E17D-8257-D240-94A8-59218714A301}" presName="node" presStyleLbl="revTx" presStyleIdx="1" presStyleCnt="5" custScaleX="163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916FA-E838-DE45-9CD5-11F1097EF1DA}" type="pres">
      <dgm:prSet presAssocID="{D5EABEE7-2C16-EC4D-B353-21758E732554}" presName="sibTrans" presStyleLbl="node1" presStyleIdx="1" presStyleCnt="5"/>
      <dgm:spPr/>
      <dgm:t>
        <a:bodyPr/>
        <a:lstStyle/>
        <a:p>
          <a:endParaRPr lang="en-US"/>
        </a:p>
      </dgm:t>
    </dgm:pt>
    <dgm:pt modelId="{438D8A43-DB74-074B-97B2-30CCCEC3FC41}" type="pres">
      <dgm:prSet presAssocID="{2ED96F21-CDBD-D749-9133-B1D941019DAE}" presName="dummy" presStyleCnt="0"/>
      <dgm:spPr/>
    </dgm:pt>
    <dgm:pt modelId="{3CB0D238-0A04-5A40-A69A-314A75368411}" type="pres">
      <dgm:prSet presAssocID="{2ED96F21-CDBD-D749-9133-B1D941019DAE}" presName="node" presStyleLbl="revTx" presStyleIdx="2" presStyleCnt="5" custScaleX="124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B4B3C-34AC-1445-B679-774FF07E5C70}" type="pres">
      <dgm:prSet presAssocID="{73AD2FCD-C90C-AF47-A432-24A0C9553B93}" presName="sibTrans" presStyleLbl="node1" presStyleIdx="2" presStyleCnt="5"/>
      <dgm:spPr/>
      <dgm:t>
        <a:bodyPr/>
        <a:lstStyle/>
        <a:p>
          <a:endParaRPr lang="en-US"/>
        </a:p>
      </dgm:t>
    </dgm:pt>
    <dgm:pt modelId="{41196354-9F55-574C-B760-69A7ED178B2F}" type="pres">
      <dgm:prSet presAssocID="{F26D836F-C37C-1B4B-B714-66E1546194CE}" presName="dummy" presStyleCnt="0"/>
      <dgm:spPr/>
    </dgm:pt>
    <dgm:pt modelId="{8B455D69-BEF4-064E-9C8B-495F8D57EC31}" type="pres">
      <dgm:prSet presAssocID="{F26D836F-C37C-1B4B-B714-66E1546194CE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815BF-7F3A-4C47-8AD8-2E75C23B8A8A}" type="pres">
      <dgm:prSet presAssocID="{E86B562D-CE83-D94E-A4E7-220656B0FF55}" presName="sibTrans" presStyleLbl="node1" presStyleIdx="3" presStyleCnt="5"/>
      <dgm:spPr/>
      <dgm:t>
        <a:bodyPr/>
        <a:lstStyle/>
        <a:p>
          <a:endParaRPr lang="en-US"/>
        </a:p>
      </dgm:t>
    </dgm:pt>
    <dgm:pt modelId="{B3F7133C-E294-3445-AA12-134649F6F7EB}" type="pres">
      <dgm:prSet presAssocID="{9FC03ADB-49F0-9D40-B75A-A1F2B5CBBB03}" presName="dummy" presStyleCnt="0"/>
      <dgm:spPr/>
    </dgm:pt>
    <dgm:pt modelId="{AE53639F-7949-3449-821A-185D25B38B4D}" type="pres">
      <dgm:prSet presAssocID="{9FC03ADB-49F0-9D40-B75A-A1F2B5CBBB03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1D2CB-1BE0-A940-9652-9EF02AD19274}" type="pres">
      <dgm:prSet presAssocID="{B849BC22-2274-CD4E-B66C-FDBEE17B471C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048EAAEA-82E7-6B43-AA07-D08F63BE051A}" type="presOf" srcId="{FC15EB3B-C86B-964E-9A20-D9B5B24FC164}" destId="{FBE35EC7-870C-DB4D-81EA-1C1557E7AA70}" srcOrd="0" destOrd="0" presId="urn:microsoft.com/office/officeart/2005/8/layout/cycle1"/>
    <dgm:cxn modelId="{82EC2020-3FAC-5E44-A8AA-61B51DA2DF2D}" srcId="{365F7D74-3970-7744-9BBF-0851C18AF746}" destId="{9FC03ADB-49F0-9D40-B75A-A1F2B5CBBB03}" srcOrd="4" destOrd="0" parTransId="{52799284-A1F7-6246-A9E6-BAABD273B103}" sibTransId="{B849BC22-2274-CD4E-B66C-FDBEE17B471C}"/>
    <dgm:cxn modelId="{6775B64E-1919-724C-8759-CAED31E6CF22}" srcId="{365F7D74-3970-7744-9BBF-0851C18AF746}" destId="{FC15EB3B-C86B-964E-9A20-D9B5B24FC164}" srcOrd="0" destOrd="0" parTransId="{DE590F4F-62BB-1C4F-860F-C48B6CBD05AE}" sibTransId="{1E995204-AF78-EF4D-A5D5-FA1C51D20D8A}"/>
    <dgm:cxn modelId="{7A989648-E2F9-0C4A-9C0B-F093F3474075}" type="presOf" srcId="{6AB3E17D-8257-D240-94A8-59218714A301}" destId="{83F5ADBE-ADF5-D846-A51F-46FC2E1325E7}" srcOrd="0" destOrd="0" presId="urn:microsoft.com/office/officeart/2005/8/layout/cycle1"/>
    <dgm:cxn modelId="{A38E2050-5D26-CA44-B8CD-13FEACD6E7F1}" srcId="{365F7D74-3970-7744-9BBF-0851C18AF746}" destId="{2ED96F21-CDBD-D749-9133-B1D941019DAE}" srcOrd="2" destOrd="0" parTransId="{1253899A-73E7-3B47-9C89-51D6F0B7BA8E}" sibTransId="{73AD2FCD-C90C-AF47-A432-24A0C9553B93}"/>
    <dgm:cxn modelId="{720A2D1B-6DF9-874E-A98A-647E692D90E9}" type="presOf" srcId="{F26D836F-C37C-1B4B-B714-66E1546194CE}" destId="{8B455D69-BEF4-064E-9C8B-495F8D57EC31}" srcOrd="0" destOrd="0" presId="urn:microsoft.com/office/officeart/2005/8/layout/cycle1"/>
    <dgm:cxn modelId="{01B62F4A-C851-414B-94C0-30F14A4D4298}" srcId="{365F7D74-3970-7744-9BBF-0851C18AF746}" destId="{6AB3E17D-8257-D240-94A8-59218714A301}" srcOrd="1" destOrd="0" parTransId="{C4D444FB-A468-C948-B42D-A07301769B1C}" sibTransId="{D5EABEE7-2C16-EC4D-B353-21758E732554}"/>
    <dgm:cxn modelId="{D5F86B79-E46C-184F-89AF-96D4A0C85BB9}" type="presOf" srcId="{9FC03ADB-49F0-9D40-B75A-A1F2B5CBBB03}" destId="{AE53639F-7949-3449-821A-185D25B38B4D}" srcOrd="0" destOrd="0" presId="urn:microsoft.com/office/officeart/2005/8/layout/cycle1"/>
    <dgm:cxn modelId="{FC135092-2101-CB4C-88CA-14A291809CE5}" srcId="{365F7D74-3970-7744-9BBF-0851C18AF746}" destId="{F26D836F-C37C-1B4B-B714-66E1546194CE}" srcOrd="3" destOrd="0" parTransId="{55E128C7-63B9-8C4F-A5F7-66DC895E162C}" sibTransId="{E86B562D-CE83-D94E-A4E7-220656B0FF55}"/>
    <dgm:cxn modelId="{2F6D69D9-9646-E74F-B80C-0C5E14C4B2C0}" type="presOf" srcId="{365F7D74-3970-7744-9BBF-0851C18AF746}" destId="{73D3EE77-8AF6-1F4C-808B-B2A17D31C412}" srcOrd="0" destOrd="0" presId="urn:microsoft.com/office/officeart/2005/8/layout/cycle1"/>
    <dgm:cxn modelId="{08ADFC9F-A1D5-314C-87C6-C1FD768BC05E}" type="presOf" srcId="{E86B562D-CE83-D94E-A4E7-220656B0FF55}" destId="{423815BF-7F3A-4C47-8AD8-2E75C23B8A8A}" srcOrd="0" destOrd="0" presId="urn:microsoft.com/office/officeart/2005/8/layout/cycle1"/>
    <dgm:cxn modelId="{B5CCEC67-C467-FD4C-A715-D0D5D1DB5262}" type="presOf" srcId="{1E995204-AF78-EF4D-A5D5-FA1C51D20D8A}" destId="{0954E8A9-736B-F24B-99F5-678044510304}" srcOrd="0" destOrd="0" presId="urn:microsoft.com/office/officeart/2005/8/layout/cycle1"/>
    <dgm:cxn modelId="{5806F451-2C1A-3D4E-89FD-3BF9D7217A83}" type="presOf" srcId="{73AD2FCD-C90C-AF47-A432-24A0C9553B93}" destId="{8FEB4B3C-34AC-1445-B679-774FF07E5C70}" srcOrd="0" destOrd="0" presId="urn:microsoft.com/office/officeart/2005/8/layout/cycle1"/>
    <dgm:cxn modelId="{F0BBD803-6570-0942-8600-4710C342CF4C}" type="presOf" srcId="{B849BC22-2274-CD4E-B66C-FDBEE17B471C}" destId="{4BF1D2CB-1BE0-A940-9652-9EF02AD19274}" srcOrd="0" destOrd="0" presId="urn:microsoft.com/office/officeart/2005/8/layout/cycle1"/>
    <dgm:cxn modelId="{5A2E1B73-CC1D-8648-A30B-52A3DD8C5C81}" type="presOf" srcId="{D5EABEE7-2C16-EC4D-B353-21758E732554}" destId="{A82916FA-E838-DE45-9CD5-11F1097EF1DA}" srcOrd="0" destOrd="0" presId="urn:microsoft.com/office/officeart/2005/8/layout/cycle1"/>
    <dgm:cxn modelId="{8EC1F4CE-B7C0-104C-8D5E-C7174DAE5434}" type="presOf" srcId="{2ED96F21-CDBD-D749-9133-B1D941019DAE}" destId="{3CB0D238-0A04-5A40-A69A-314A75368411}" srcOrd="0" destOrd="0" presId="urn:microsoft.com/office/officeart/2005/8/layout/cycle1"/>
    <dgm:cxn modelId="{43D1AF40-ED14-354C-B2DC-02FEE4B14E65}" type="presParOf" srcId="{73D3EE77-8AF6-1F4C-808B-B2A17D31C412}" destId="{E15D93AA-4CCA-ED49-9451-16F6EFAF450C}" srcOrd="0" destOrd="0" presId="urn:microsoft.com/office/officeart/2005/8/layout/cycle1"/>
    <dgm:cxn modelId="{0FFDF504-132D-9745-A5C2-DDD14F1D984A}" type="presParOf" srcId="{73D3EE77-8AF6-1F4C-808B-B2A17D31C412}" destId="{FBE35EC7-870C-DB4D-81EA-1C1557E7AA70}" srcOrd="1" destOrd="0" presId="urn:microsoft.com/office/officeart/2005/8/layout/cycle1"/>
    <dgm:cxn modelId="{98D99A5B-90A8-124C-AB0E-EFD5EDACB9E1}" type="presParOf" srcId="{73D3EE77-8AF6-1F4C-808B-B2A17D31C412}" destId="{0954E8A9-736B-F24B-99F5-678044510304}" srcOrd="2" destOrd="0" presId="urn:microsoft.com/office/officeart/2005/8/layout/cycle1"/>
    <dgm:cxn modelId="{F9629065-459E-8847-8095-F93A785F8FB7}" type="presParOf" srcId="{73D3EE77-8AF6-1F4C-808B-B2A17D31C412}" destId="{36B7771E-FB1A-2247-9DF6-33E1BF4C771C}" srcOrd="3" destOrd="0" presId="urn:microsoft.com/office/officeart/2005/8/layout/cycle1"/>
    <dgm:cxn modelId="{339442C0-F993-A84E-A866-6581BFBE1D5E}" type="presParOf" srcId="{73D3EE77-8AF6-1F4C-808B-B2A17D31C412}" destId="{83F5ADBE-ADF5-D846-A51F-46FC2E1325E7}" srcOrd="4" destOrd="0" presId="urn:microsoft.com/office/officeart/2005/8/layout/cycle1"/>
    <dgm:cxn modelId="{238323A6-74C4-6440-9512-2C529AC70C2B}" type="presParOf" srcId="{73D3EE77-8AF6-1F4C-808B-B2A17D31C412}" destId="{A82916FA-E838-DE45-9CD5-11F1097EF1DA}" srcOrd="5" destOrd="0" presId="urn:microsoft.com/office/officeart/2005/8/layout/cycle1"/>
    <dgm:cxn modelId="{65B77DC8-22A9-4C44-A00A-1572F0B05F3C}" type="presParOf" srcId="{73D3EE77-8AF6-1F4C-808B-B2A17D31C412}" destId="{438D8A43-DB74-074B-97B2-30CCCEC3FC41}" srcOrd="6" destOrd="0" presId="urn:microsoft.com/office/officeart/2005/8/layout/cycle1"/>
    <dgm:cxn modelId="{7BCD63E1-A93C-CA49-9834-8AD074E1E1F7}" type="presParOf" srcId="{73D3EE77-8AF6-1F4C-808B-B2A17D31C412}" destId="{3CB0D238-0A04-5A40-A69A-314A75368411}" srcOrd="7" destOrd="0" presId="urn:microsoft.com/office/officeart/2005/8/layout/cycle1"/>
    <dgm:cxn modelId="{A51904BD-D8C7-FA42-9944-ACFEAC0703F9}" type="presParOf" srcId="{73D3EE77-8AF6-1F4C-808B-B2A17D31C412}" destId="{8FEB4B3C-34AC-1445-B679-774FF07E5C70}" srcOrd="8" destOrd="0" presId="urn:microsoft.com/office/officeart/2005/8/layout/cycle1"/>
    <dgm:cxn modelId="{96F4D99A-51AD-F448-AB77-1CD1E42962F8}" type="presParOf" srcId="{73D3EE77-8AF6-1F4C-808B-B2A17D31C412}" destId="{41196354-9F55-574C-B760-69A7ED178B2F}" srcOrd="9" destOrd="0" presId="urn:microsoft.com/office/officeart/2005/8/layout/cycle1"/>
    <dgm:cxn modelId="{612011B8-179F-A745-B8DB-08D96923D56E}" type="presParOf" srcId="{73D3EE77-8AF6-1F4C-808B-B2A17D31C412}" destId="{8B455D69-BEF4-064E-9C8B-495F8D57EC31}" srcOrd="10" destOrd="0" presId="urn:microsoft.com/office/officeart/2005/8/layout/cycle1"/>
    <dgm:cxn modelId="{480C2BE9-3176-0E42-A0BF-AC7964B0C05A}" type="presParOf" srcId="{73D3EE77-8AF6-1F4C-808B-B2A17D31C412}" destId="{423815BF-7F3A-4C47-8AD8-2E75C23B8A8A}" srcOrd="11" destOrd="0" presId="urn:microsoft.com/office/officeart/2005/8/layout/cycle1"/>
    <dgm:cxn modelId="{B046DAD5-BFB2-D147-814E-C36DCD77EF58}" type="presParOf" srcId="{73D3EE77-8AF6-1F4C-808B-B2A17D31C412}" destId="{B3F7133C-E294-3445-AA12-134649F6F7EB}" srcOrd="12" destOrd="0" presId="urn:microsoft.com/office/officeart/2005/8/layout/cycle1"/>
    <dgm:cxn modelId="{5D5811C7-15D8-C748-B212-27FA0794DE91}" type="presParOf" srcId="{73D3EE77-8AF6-1F4C-808B-B2A17D31C412}" destId="{AE53639F-7949-3449-821A-185D25B38B4D}" srcOrd="13" destOrd="0" presId="urn:microsoft.com/office/officeart/2005/8/layout/cycle1"/>
    <dgm:cxn modelId="{8182EBD3-5D87-1040-8328-FD68DBD2F010}" type="presParOf" srcId="{73D3EE77-8AF6-1F4C-808B-B2A17D31C412}" destId="{4BF1D2CB-1BE0-A940-9652-9EF02AD1927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5F7D74-3970-7744-9BBF-0851C18AF74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96F21-CDBD-D749-9133-B1D941019DAE}">
      <dgm:prSet phldrT="[Texte]" custT="1"/>
      <dgm:spPr/>
      <dgm:t>
        <a:bodyPr/>
        <a:lstStyle/>
        <a:p>
          <a:r>
            <a:rPr lang="en-US" sz="1800" dirty="0" err="1" smtClean="0"/>
            <a:t>Densité</a:t>
          </a:r>
          <a:r>
            <a:rPr lang="en-US" sz="1800" dirty="0" smtClean="0"/>
            <a:t> de population</a:t>
          </a:r>
          <a:endParaRPr lang="en-US" sz="1800" dirty="0"/>
        </a:p>
      </dgm:t>
    </dgm:pt>
    <dgm:pt modelId="{1253899A-73E7-3B47-9C89-51D6F0B7BA8E}" type="parTrans" cxnId="{A38E2050-5D26-CA44-B8CD-13FEACD6E7F1}">
      <dgm:prSet/>
      <dgm:spPr/>
      <dgm:t>
        <a:bodyPr/>
        <a:lstStyle/>
        <a:p>
          <a:endParaRPr lang="en-US"/>
        </a:p>
      </dgm:t>
    </dgm:pt>
    <dgm:pt modelId="{73AD2FCD-C90C-AF47-A432-24A0C9553B93}" type="sibTrans" cxnId="{A38E2050-5D26-CA44-B8CD-13FEACD6E7F1}">
      <dgm:prSet/>
      <dgm:spPr/>
      <dgm:t>
        <a:bodyPr/>
        <a:lstStyle/>
        <a:p>
          <a:endParaRPr lang="en-US"/>
        </a:p>
      </dgm:t>
    </dgm:pt>
    <dgm:pt modelId="{F26D836F-C37C-1B4B-B714-66E1546194CE}">
      <dgm:prSet phldrT="[Texte]" custT="1"/>
      <dgm:spPr/>
      <dgm:t>
        <a:bodyPr/>
        <a:lstStyle/>
        <a:p>
          <a:r>
            <a:rPr lang="en-US" sz="1800" dirty="0" err="1" smtClean="0"/>
            <a:t>Conflits</a:t>
          </a:r>
          <a:r>
            <a:rPr lang="en-US" sz="1800" dirty="0" smtClean="0"/>
            <a:t> </a:t>
          </a:r>
          <a:r>
            <a:rPr lang="en-US" sz="1800" dirty="0" err="1" smtClean="0"/>
            <a:t>sociaux</a:t>
          </a:r>
          <a:endParaRPr lang="en-US" sz="1800" dirty="0"/>
        </a:p>
      </dgm:t>
    </dgm:pt>
    <dgm:pt modelId="{55E128C7-63B9-8C4F-A5F7-66DC895E162C}" type="parTrans" cxnId="{FC135092-2101-CB4C-88CA-14A291809CE5}">
      <dgm:prSet/>
      <dgm:spPr/>
      <dgm:t>
        <a:bodyPr/>
        <a:lstStyle/>
        <a:p>
          <a:endParaRPr lang="en-US"/>
        </a:p>
      </dgm:t>
    </dgm:pt>
    <dgm:pt modelId="{E86B562D-CE83-D94E-A4E7-220656B0FF55}" type="sibTrans" cxnId="{FC135092-2101-CB4C-88CA-14A291809CE5}">
      <dgm:prSet/>
      <dgm:spPr/>
      <dgm:t>
        <a:bodyPr/>
        <a:lstStyle/>
        <a:p>
          <a:endParaRPr lang="en-US"/>
        </a:p>
      </dgm:t>
    </dgm:pt>
    <dgm:pt modelId="{FC15EB3B-C86B-964E-9A20-D9B5B24FC164}">
      <dgm:prSet phldrT="[Texte]" custT="1"/>
      <dgm:spPr/>
      <dgm:t>
        <a:bodyPr/>
        <a:lstStyle/>
        <a:p>
          <a:r>
            <a:rPr lang="en-US" sz="1800" dirty="0" smtClean="0"/>
            <a:t>Population</a:t>
          </a:r>
          <a:endParaRPr lang="en-US" sz="1800" dirty="0"/>
        </a:p>
      </dgm:t>
    </dgm:pt>
    <dgm:pt modelId="{DE590F4F-62BB-1C4F-860F-C48B6CBD05AE}" type="parTrans" cxnId="{6775B64E-1919-724C-8759-CAED31E6CF22}">
      <dgm:prSet/>
      <dgm:spPr/>
      <dgm:t>
        <a:bodyPr/>
        <a:lstStyle/>
        <a:p>
          <a:endParaRPr lang="en-US"/>
        </a:p>
      </dgm:t>
    </dgm:pt>
    <dgm:pt modelId="{1E995204-AF78-EF4D-A5D5-FA1C51D20D8A}" type="sibTrans" cxnId="{6775B64E-1919-724C-8759-CAED31E6CF22}">
      <dgm:prSet/>
      <dgm:spPr/>
      <dgm:t>
        <a:bodyPr/>
        <a:lstStyle/>
        <a:p>
          <a:endParaRPr lang="en-US"/>
        </a:p>
      </dgm:t>
    </dgm:pt>
    <dgm:pt modelId="{9FC03ADB-49F0-9D40-B75A-A1F2B5CBBB03}">
      <dgm:prSet custT="1"/>
      <dgm:spPr/>
      <dgm:t>
        <a:bodyPr/>
        <a:lstStyle/>
        <a:p>
          <a:r>
            <a:rPr lang="en-US" sz="1800" dirty="0" err="1" smtClean="0"/>
            <a:t>Qualité</a:t>
          </a:r>
          <a:r>
            <a:rPr lang="en-US" sz="1800" dirty="0" smtClean="0"/>
            <a:t> de la vie</a:t>
          </a:r>
          <a:endParaRPr lang="en-US" sz="1800" dirty="0"/>
        </a:p>
      </dgm:t>
    </dgm:pt>
    <dgm:pt modelId="{52799284-A1F7-6246-A9E6-BAABD273B103}" type="parTrans" cxnId="{82EC2020-3FAC-5E44-A8AA-61B51DA2DF2D}">
      <dgm:prSet/>
      <dgm:spPr/>
      <dgm:t>
        <a:bodyPr/>
        <a:lstStyle/>
        <a:p>
          <a:endParaRPr lang="en-US"/>
        </a:p>
      </dgm:t>
    </dgm:pt>
    <dgm:pt modelId="{B849BC22-2274-CD4E-B66C-FDBEE17B471C}" type="sibTrans" cxnId="{82EC2020-3FAC-5E44-A8AA-61B51DA2DF2D}">
      <dgm:prSet/>
      <dgm:spPr/>
      <dgm:t>
        <a:bodyPr/>
        <a:lstStyle/>
        <a:p>
          <a:endParaRPr lang="en-US"/>
        </a:p>
      </dgm:t>
    </dgm:pt>
    <dgm:pt modelId="{6AB3E17D-8257-D240-94A8-59218714A301}">
      <dgm:prSet custT="1"/>
      <dgm:spPr/>
      <dgm:t>
        <a:bodyPr/>
        <a:lstStyle/>
        <a:p>
          <a:r>
            <a:rPr lang="en-US" sz="1800" dirty="0" err="1" smtClean="0"/>
            <a:t>Urbanisation</a:t>
          </a:r>
          <a:endParaRPr lang="en-US" sz="1800" dirty="0"/>
        </a:p>
      </dgm:t>
    </dgm:pt>
    <dgm:pt modelId="{C4D444FB-A468-C948-B42D-A07301769B1C}" type="parTrans" cxnId="{01B62F4A-C851-414B-94C0-30F14A4D4298}">
      <dgm:prSet/>
      <dgm:spPr/>
      <dgm:t>
        <a:bodyPr/>
        <a:lstStyle/>
        <a:p>
          <a:endParaRPr lang="en-US"/>
        </a:p>
      </dgm:t>
    </dgm:pt>
    <dgm:pt modelId="{D5EABEE7-2C16-EC4D-B353-21758E732554}" type="sibTrans" cxnId="{01B62F4A-C851-414B-94C0-30F14A4D4298}">
      <dgm:prSet/>
      <dgm:spPr/>
      <dgm:t>
        <a:bodyPr/>
        <a:lstStyle/>
        <a:p>
          <a:endParaRPr lang="en-US"/>
        </a:p>
      </dgm:t>
    </dgm:pt>
    <dgm:pt modelId="{73D3EE77-8AF6-1F4C-808B-B2A17D31C412}" type="pres">
      <dgm:prSet presAssocID="{365F7D74-3970-7744-9BBF-0851C18AF7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5D93AA-4CCA-ED49-9451-16F6EFAF450C}" type="pres">
      <dgm:prSet presAssocID="{FC15EB3B-C86B-964E-9A20-D9B5B24FC164}" presName="dummy" presStyleCnt="0"/>
      <dgm:spPr/>
    </dgm:pt>
    <dgm:pt modelId="{FBE35EC7-870C-DB4D-81EA-1C1557E7AA70}" type="pres">
      <dgm:prSet presAssocID="{FC15EB3B-C86B-964E-9A20-D9B5B24FC164}" presName="node" presStyleLbl="revTx" presStyleIdx="0" presStyleCnt="5" custScaleX="119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4E8A9-736B-F24B-99F5-678044510304}" type="pres">
      <dgm:prSet presAssocID="{1E995204-AF78-EF4D-A5D5-FA1C51D20D8A}" presName="sibTrans" presStyleLbl="node1" presStyleIdx="0" presStyleCnt="5"/>
      <dgm:spPr/>
      <dgm:t>
        <a:bodyPr/>
        <a:lstStyle/>
        <a:p>
          <a:endParaRPr lang="en-US"/>
        </a:p>
      </dgm:t>
    </dgm:pt>
    <dgm:pt modelId="{36B7771E-FB1A-2247-9DF6-33E1BF4C771C}" type="pres">
      <dgm:prSet presAssocID="{6AB3E17D-8257-D240-94A8-59218714A301}" presName="dummy" presStyleCnt="0"/>
      <dgm:spPr/>
    </dgm:pt>
    <dgm:pt modelId="{83F5ADBE-ADF5-D846-A51F-46FC2E1325E7}" type="pres">
      <dgm:prSet presAssocID="{6AB3E17D-8257-D240-94A8-59218714A301}" presName="node" presStyleLbl="revTx" presStyleIdx="1" presStyleCnt="5" custScaleX="163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916FA-E838-DE45-9CD5-11F1097EF1DA}" type="pres">
      <dgm:prSet presAssocID="{D5EABEE7-2C16-EC4D-B353-21758E732554}" presName="sibTrans" presStyleLbl="node1" presStyleIdx="1" presStyleCnt="5"/>
      <dgm:spPr/>
      <dgm:t>
        <a:bodyPr/>
        <a:lstStyle/>
        <a:p>
          <a:endParaRPr lang="en-US"/>
        </a:p>
      </dgm:t>
    </dgm:pt>
    <dgm:pt modelId="{438D8A43-DB74-074B-97B2-30CCCEC3FC41}" type="pres">
      <dgm:prSet presAssocID="{2ED96F21-CDBD-D749-9133-B1D941019DAE}" presName="dummy" presStyleCnt="0"/>
      <dgm:spPr/>
    </dgm:pt>
    <dgm:pt modelId="{3CB0D238-0A04-5A40-A69A-314A75368411}" type="pres">
      <dgm:prSet presAssocID="{2ED96F21-CDBD-D749-9133-B1D941019DAE}" presName="node" presStyleLbl="revTx" presStyleIdx="2" presStyleCnt="5" custScaleX="124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B4B3C-34AC-1445-B679-774FF07E5C70}" type="pres">
      <dgm:prSet presAssocID="{73AD2FCD-C90C-AF47-A432-24A0C9553B93}" presName="sibTrans" presStyleLbl="node1" presStyleIdx="2" presStyleCnt="5"/>
      <dgm:spPr/>
      <dgm:t>
        <a:bodyPr/>
        <a:lstStyle/>
        <a:p>
          <a:endParaRPr lang="en-US"/>
        </a:p>
      </dgm:t>
    </dgm:pt>
    <dgm:pt modelId="{41196354-9F55-574C-B760-69A7ED178B2F}" type="pres">
      <dgm:prSet presAssocID="{F26D836F-C37C-1B4B-B714-66E1546194CE}" presName="dummy" presStyleCnt="0"/>
      <dgm:spPr/>
    </dgm:pt>
    <dgm:pt modelId="{8B455D69-BEF4-064E-9C8B-495F8D57EC31}" type="pres">
      <dgm:prSet presAssocID="{F26D836F-C37C-1B4B-B714-66E1546194CE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815BF-7F3A-4C47-8AD8-2E75C23B8A8A}" type="pres">
      <dgm:prSet presAssocID="{E86B562D-CE83-D94E-A4E7-220656B0FF55}" presName="sibTrans" presStyleLbl="node1" presStyleIdx="3" presStyleCnt="5"/>
      <dgm:spPr/>
      <dgm:t>
        <a:bodyPr/>
        <a:lstStyle/>
        <a:p>
          <a:endParaRPr lang="en-US"/>
        </a:p>
      </dgm:t>
    </dgm:pt>
    <dgm:pt modelId="{B3F7133C-E294-3445-AA12-134649F6F7EB}" type="pres">
      <dgm:prSet presAssocID="{9FC03ADB-49F0-9D40-B75A-A1F2B5CBBB03}" presName="dummy" presStyleCnt="0"/>
      <dgm:spPr/>
    </dgm:pt>
    <dgm:pt modelId="{AE53639F-7949-3449-821A-185D25B38B4D}" type="pres">
      <dgm:prSet presAssocID="{9FC03ADB-49F0-9D40-B75A-A1F2B5CBBB03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1D2CB-1BE0-A940-9652-9EF02AD19274}" type="pres">
      <dgm:prSet presAssocID="{B849BC22-2274-CD4E-B66C-FDBEE17B471C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28BA990B-697E-F64B-BBFC-7EB49180060D}" type="presOf" srcId="{73AD2FCD-C90C-AF47-A432-24A0C9553B93}" destId="{8FEB4B3C-34AC-1445-B679-774FF07E5C70}" srcOrd="0" destOrd="0" presId="urn:microsoft.com/office/officeart/2005/8/layout/cycle1"/>
    <dgm:cxn modelId="{82EC2020-3FAC-5E44-A8AA-61B51DA2DF2D}" srcId="{365F7D74-3970-7744-9BBF-0851C18AF746}" destId="{9FC03ADB-49F0-9D40-B75A-A1F2B5CBBB03}" srcOrd="4" destOrd="0" parTransId="{52799284-A1F7-6246-A9E6-BAABD273B103}" sibTransId="{B849BC22-2274-CD4E-B66C-FDBEE17B471C}"/>
    <dgm:cxn modelId="{6775B64E-1919-724C-8759-CAED31E6CF22}" srcId="{365F7D74-3970-7744-9BBF-0851C18AF746}" destId="{FC15EB3B-C86B-964E-9A20-D9B5B24FC164}" srcOrd="0" destOrd="0" parTransId="{DE590F4F-62BB-1C4F-860F-C48B6CBD05AE}" sibTransId="{1E995204-AF78-EF4D-A5D5-FA1C51D20D8A}"/>
    <dgm:cxn modelId="{04AEF83A-A5B4-014C-931F-8A65E2AAC2BA}" type="presOf" srcId="{F26D836F-C37C-1B4B-B714-66E1546194CE}" destId="{8B455D69-BEF4-064E-9C8B-495F8D57EC31}" srcOrd="0" destOrd="0" presId="urn:microsoft.com/office/officeart/2005/8/layout/cycle1"/>
    <dgm:cxn modelId="{A38E2050-5D26-CA44-B8CD-13FEACD6E7F1}" srcId="{365F7D74-3970-7744-9BBF-0851C18AF746}" destId="{2ED96F21-CDBD-D749-9133-B1D941019DAE}" srcOrd="2" destOrd="0" parTransId="{1253899A-73E7-3B47-9C89-51D6F0B7BA8E}" sibTransId="{73AD2FCD-C90C-AF47-A432-24A0C9553B93}"/>
    <dgm:cxn modelId="{01B62F4A-C851-414B-94C0-30F14A4D4298}" srcId="{365F7D74-3970-7744-9BBF-0851C18AF746}" destId="{6AB3E17D-8257-D240-94A8-59218714A301}" srcOrd="1" destOrd="0" parTransId="{C4D444FB-A468-C948-B42D-A07301769B1C}" sibTransId="{D5EABEE7-2C16-EC4D-B353-21758E732554}"/>
    <dgm:cxn modelId="{E650E766-DBB7-7E46-A26A-27423AE48380}" type="presOf" srcId="{365F7D74-3970-7744-9BBF-0851C18AF746}" destId="{73D3EE77-8AF6-1F4C-808B-B2A17D31C412}" srcOrd="0" destOrd="0" presId="urn:microsoft.com/office/officeart/2005/8/layout/cycle1"/>
    <dgm:cxn modelId="{BBC0A2FD-1A6D-E245-99F0-0FD6D6BEB902}" type="presOf" srcId="{E86B562D-CE83-D94E-A4E7-220656B0FF55}" destId="{423815BF-7F3A-4C47-8AD8-2E75C23B8A8A}" srcOrd="0" destOrd="0" presId="urn:microsoft.com/office/officeart/2005/8/layout/cycle1"/>
    <dgm:cxn modelId="{FC135092-2101-CB4C-88CA-14A291809CE5}" srcId="{365F7D74-3970-7744-9BBF-0851C18AF746}" destId="{F26D836F-C37C-1B4B-B714-66E1546194CE}" srcOrd="3" destOrd="0" parTransId="{55E128C7-63B9-8C4F-A5F7-66DC895E162C}" sibTransId="{E86B562D-CE83-D94E-A4E7-220656B0FF55}"/>
    <dgm:cxn modelId="{D1D7854B-9C36-9949-8B9E-AA5208816B2D}" type="presOf" srcId="{9FC03ADB-49F0-9D40-B75A-A1F2B5CBBB03}" destId="{AE53639F-7949-3449-821A-185D25B38B4D}" srcOrd="0" destOrd="0" presId="urn:microsoft.com/office/officeart/2005/8/layout/cycle1"/>
    <dgm:cxn modelId="{4D168F1C-8740-6743-AEAA-BFC451D978AF}" type="presOf" srcId="{2ED96F21-CDBD-D749-9133-B1D941019DAE}" destId="{3CB0D238-0A04-5A40-A69A-314A75368411}" srcOrd="0" destOrd="0" presId="urn:microsoft.com/office/officeart/2005/8/layout/cycle1"/>
    <dgm:cxn modelId="{7EC3B290-AD67-3146-A5B6-636DEBA53442}" type="presOf" srcId="{D5EABEE7-2C16-EC4D-B353-21758E732554}" destId="{A82916FA-E838-DE45-9CD5-11F1097EF1DA}" srcOrd="0" destOrd="0" presId="urn:microsoft.com/office/officeart/2005/8/layout/cycle1"/>
    <dgm:cxn modelId="{7DFC831E-A96B-8C4D-9778-5B0592C68CD2}" type="presOf" srcId="{6AB3E17D-8257-D240-94A8-59218714A301}" destId="{83F5ADBE-ADF5-D846-A51F-46FC2E1325E7}" srcOrd="0" destOrd="0" presId="urn:microsoft.com/office/officeart/2005/8/layout/cycle1"/>
    <dgm:cxn modelId="{5C41ED82-D8E7-1D40-9FD6-DBF6B4A2D39E}" type="presOf" srcId="{FC15EB3B-C86B-964E-9A20-D9B5B24FC164}" destId="{FBE35EC7-870C-DB4D-81EA-1C1557E7AA70}" srcOrd="0" destOrd="0" presId="urn:microsoft.com/office/officeart/2005/8/layout/cycle1"/>
    <dgm:cxn modelId="{0D28A73D-6451-5846-B36B-57E3F11B79C4}" type="presOf" srcId="{1E995204-AF78-EF4D-A5D5-FA1C51D20D8A}" destId="{0954E8A9-736B-F24B-99F5-678044510304}" srcOrd="0" destOrd="0" presId="urn:microsoft.com/office/officeart/2005/8/layout/cycle1"/>
    <dgm:cxn modelId="{21754DFA-3C0B-0C42-BDF2-73A90359498F}" type="presOf" srcId="{B849BC22-2274-CD4E-B66C-FDBEE17B471C}" destId="{4BF1D2CB-1BE0-A940-9652-9EF02AD19274}" srcOrd="0" destOrd="0" presId="urn:microsoft.com/office/officeart/2005/8/layout/cycle1"/>
    <dgm:cxn modelId="{E99B3808-5491-7446-957C-676712B0F1BD}" type="presParOf" srcId="{73D3EE77-8AF6-1F4C-808B-B2A17D31C412}" destId="{E15D93AA-4CCA-ED49-9451-16F6EFAF450C}" srcOrd="0" destOrd="0" presId="urn:microsoft.com/office/officeart/2005/8/layout/cycle1"/>
    <dgm:cxn modelId="{000BC763-5599-0D49-BBE0-78780618DD5F}" type="presParOf" srcId="{73D3EE77-8AF6-1F4C-808B-B2A17D31C412}" destId="{FBE35EC7-870C-DB4D-81EA-1C1557E7AA70}" srcOrd="1" destOrd="0" presId="urn:microsoft.com/office/officeart/2005/8/layout/cycle1"/>
    <dgm:cxn modelId="{333B56EC-1E89-0D4C-B7B2-F2417D13EE9A}" type="presParOf" srcId="{73D3EE77-8AF6-1F4C-808B-B2A17D31C412}" destId="{0954E8A9-736B-F24B-99F5-678044510304}" srcOrd="2" destOrd="0" presId="urn:microsoft.com/office/officeart/2005/8/layout/cycle1"/>
    <dgm:cxn modelId="{30C0F694-A00A-E949-8FEC-227886CF1E74}" type="presParOf" srcId="{73D3EE77-8AF6-1F4C-808B-B2A17D31C412}" destId="{36B7771E-FB1A-2247-9DF6-33E1BF4C771C}" srcOrd="3" destOrd="0" presId="urn:microsoft.com/office/officeart/2005/8/layout/cycle1"/>
    <dgm:cxn modelId="{08F1D567-9156-5D42-8723-9D9E620D3235}" type="presParOf" srcId="{73D3EE77-8AF6-1F4C-808B-B2A17D31C412}" destId="{83F5ADBE-ADF5-D846-A51F-46FC2E1325E7}" srcOrd="4" destOrd="0" presId="urn:microsoft.com/office/officeart/2005/8/layout/cycle1"/>
    <dgm:cxn modelId="{10721420-A96A-3A49-8EC1-873959A5C667}" type="presParOf" srcId="{73D3EE77-8AF6-1F4C-808B-B2A17D31C412}" destId="{A82916FA-E838-DE45-9CD5-11F1097EF1DA}" srcOrd="5" destOrd="0" presId="urn:microsoft.com/office/officeart/2005/8/layout/cycle1"/>
    <dgm:cxn modelId="{01397B1C-9E32-2041-ADE7-DE5E87E6A9FF}" type="presParOf" srcId="{73D3EE77-8AF6-1F4C-808B-B2A17D31C412}" destId="{438D8A43-DB74-074B-97B2-30CCCEC3FC41}" srcOrd="6" destOrd="0" presId="urn:microsoft.com/office/officeart/2005/8/layout/cycle1"/>
    <dgm:cxn modelId="{C8DDE3A0-06C7-5C4E-9CFF-5C1C577048DB}" type="presParOf" srcId="{73D3EE77-8AF6-1F4C-808B-B2A17D31C412}" destId="{3CB0D238-0A04-5A40-A69A-314A75368411}" srcOrd="7" destOrd="0" presId="urn:microsoft.com/office/officeart/2005/8/layout/cycle1"/>
    <dgm:cxn modelId="{DCDE71AF-88AD-7C40-904B-CAA53AB38CF0}" type="presParOf" srcId="{73D3EE77-8AF6-1F4C-808B-B2A17D31C412}" destId="{8FEB4B3C-34AC-1445-B679-774FF07E5C70}" srcOrd="8" destOrd="0" presId="urn:microsoft.com/office/officeart/2005/8/layout/cycle1"/>
    <dgm:cxn modelId="{0F05FECA-A3ED-6B4C-A7F6-0773EC9CE443}" type="presParOf" srcId="{73D3EE77-8AF6-1F4C-808B-B2A17D31C412}" destId="{41196354-9F55-574C-B760-69A7ED178B2F}" srcOrd="9" destOrd="0" presId="urn:microsoft.com/office/officeart/2005/8/layout/cycle1"/>
    <dgm:cxn modelId="{1184AB46-40B6-5F4A-B29C-5A24660064D3}" type="presParOf" srcId="{73D3EE77-8AF6-1F4C-808B-B2A17D31C412}" destId="{8B455D69-BEF4-064E-9C8B-495F8D57EC31}" srcOrd="10" destOrd="0" presId="urn:microsoft.com/office/officeart/2005/8/layout/cycle1"/>
    <dgm:cxn modelId="{2B55DE0D-6231-2745-B889-2C47BCD33C45}" type="presParOf" srcId="{73D3EE77-8AF6-1F4C-808B-B2A17D31C412}" destId="{423815BF-7F3A-4C47-8AD8-2E75C23B8A8A}" srcOrd="11" destOrd="0" presId="urn:microsoft.com/office/officeart/2005/8/layout/cycle1"/>
    <dgm:cxn modelId="{A993B7A7-1C06-B446-B527-AAE83EB10CC5}" type="presParOf" srcId="{73D3EE77-8AF6-1F4C-808B-B2A17D31C412}" destId="{B3F7133C-E294-3445-AA12-134649F6F7EB}" srcOrd="12" destOrd="0" presId="urn:microsoft.com/office/officeart/2005/8/layout/cycle1"/>
    <dgm:cxn modelId="{4F6EE621-56A7-8942-AECE-B31EBC6DB4A3}" type="presParOf" srcId="{73D3EE77-8AF6-1F4C-808B-B2A17D31C412}" destId="{AE53639F-7949-3449-821A-185D25B38B4D}" srcOrd="13" destOrd="0" presId="urn:microsoft.com/office/officeart/2005/8/layout/cycle1"/>
    <dgm:cxn modelId="{AB4200F6-A55F-2246-968F-9E3127023681}" type="presParOf" srcId="{73D3EE77-8AF6-1F4C-808B-B2A17D31C412}" destId="{4BF1D2CB-1BE0-A940-9652-9EF02AD1927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5F7D74-3970-7744-9BBF-0851C18AF74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15EB3B-C86B-964E-9A20-D9B5B24FC164}">
      <dgm:prSet phldrT="[Texte]" custT="1"/>
      <dgm:spPr/>
      <dgm:t>
        <a:bodyPr/>
        <a:lstStyle/>
        <a:p>
          <a:r>
            <a:rPr lang="en-US" sz="1800" dirty="0" smtClean="0"/>
            <a:t>Population</a:t>
          </a:r>
          <a:endParaRPr lang="en-US" sz="1800" dirty="0"/>
        </a:p>
      </dgm:t>
    </dgm:pt>
    <dgm:pt modelId="{DE590F4F-62BB-1C4F-860F-C48B6CBD05AE}" type="parTrans" cxnId="{6775B64E-1919-724C-8759-CAED31E6CF22}">
      <dgm:prSet/>
      <dgm:spPr/>
      <dgm:t>
        <a:bodyPr/>
        <a:lstStyle/>
        <a:p>
          <a:endParaRPr lang="en-US"/>
        </a:p>
      </dgm:t>
    </dgm:pt>
    <dgm:pt modelId="{1E995204-AF78-EF4D-A5D5-FA1C51D20D8A}" type="sibTrans" cxnId="{6775B64E-1919-724C-8759-CAED31E6CF22}">
      <dgm:prSet/>
      <dgm:spPr/>
      <dgm:t>
        <a:bodyPr/>
        <a:lstStyle/>
        <a:p>
          <a:endParaRPr lang="en-US"/>
        </a:p>
      </dgm:t>
    </dgm:pt>
    <dgm:pt modelId="{9FC03ADB-49F0-9D40-B75A-A1F2B5CBBB03}">
      <dgm:prSet custT="1"/>
      <dgm:spPr/>
      <dgm:t>
        <a:bodyPr/>
        <a:lstStyle/>
        <a:p>
          <a:r>
            <a:rPr lang="en-US" sz="1800" dirty="0" err="1" smtClean="0"/>
            <a:t>Utilisation</a:t>
          </a:r>
          <a:r>
            <a:rPr lang="en-US" sz="1800" dirty="0" smtClean="0"/>
            <a:t> des </a:t>
          </a:r>
          <a:r>
            <a:rPr lang="en-US" sz="1800" dirty="0" err="1" smtClean="0"/>
            <a:t>terres</a:t>
          </a:r>
          <a:endParaRPr lang="en-US" sz="1800" dirty="0"/>
        </a:p>
      </dgm:t>
    </dgm:pt>
    <dgm:pt modelId="{52799284-A1F7-6246-A9E6-BAABD273B103}" type="parTrans" cxnId="{82EC2020-3FAC-5E44-A8AA-61B51DA2DF2D}">
      <dgm:prSet/>
      <dgm:spPr/>
      <dgm:t>
        <a:bodyPr/>
        <a:lstStyle/>
        <a:p>
          <a:endParaRPr lang="en-US"/>
        </a:p>
      </dgm:t>
    </dgm:pt>
    <dgm:pt modelId="{B849BC22-2274-CD4E-B66C-FDBEE17B471C}" type="sibTrans" cxnId="{82EC2020-3FAC-5E44-A8AA-61B51DA2DF2D}">
      <dgm:prSet/>
      <dgm:spPr/>
      <dgm:t>
        <a:bodyPr/>
        <a:lstStyle/>
        <a:p>
          <a:endParaRPr lang="en-US"/>
        </a:p>
      </dgm:t>
    </dgm:pt>
    <dgm:pt modelId="{6AB3E17D-8257-D240-94A8-59218714A301}">
      <dgm:prSet custT="1"/>
      <dgm:spPr/>
      <dgm:t>
        <a:bodyPr/>
        <a:lstStyle/>
        <a:p>
          <a:r>
            <a:rPr lang="en-US" sz="1800" dirty="0" err="1" smtClean="0"/>
            <a:t>Urbanisation</a:t>
          </a:r>
          <a:endParaRPr lang="en-US" sz="1800" dirty="0"/>
        </a:p>
      </dgm:t>
    </dgm:pt>
    <dgm:pt modelId="{C4D444FB-A468-C948-B42D-A07301769B1C}" type="parTrans" cxnId="{01B62F4A-C851-414B-94C0-30F14A4D4298}">
      <dgm:prSet/>
      <dgm:spPr/>
      <dgm:t>
        <a:bodyPr/>
        <a:lstStyle/>
        <a:p>
          <a:endParaRPr lang="en-US"/>
        </a:p>
      </dgm:t>
    </dgm:pt>
    <dgm:pt modelId="{D5EABEE7-2C16-EC4D-B353-21758E732554}" type="sibTrans" cxnId="{01B62F4A-C851-414B-94C0-30F14A4D4298}">
      <dgm:prSet/>
      <dgm:spPr/>
      <dgm:t>
        <a:bodyPr/>
        <a:lstStyle/>
        <a:p>
          <a:endParaRPr lang="en-US"/>
        </a:p>
      </dgm:t>
    </dgm:pt>
    <dgm:pt modelId="{175D77BF-12FE-7849-B148-CBC7983F8B0E}">
      <dgm:prSet custT="1"/>
      <dgm:spPr/>
      <dgm:t>
        <a:bodyPr/>
        <a:lstStyle/>
        <a:p>
          <a:r>
            <a:rPr lang="en-US" sz="1800" dirty="0" err="1" smtClean="0"/>
            <a:t>Terres</a:t>
          </a:r>
          <a:r>
            <a:rPr lang="en-US" sz="1800" dirty="0" smtClean="0"/>
            <a:t> </a:t>
          </a:r>
          <a:r>
            <a:rPr lang="en-US" sz="1800" dirty="0" err="1" smtClean="0"/>
            <a:t>agricoles</a:t>
          </a:r>
          <a:endParaRPr lang="en-US" sz="1800" dirty="0"/>
        </a:p>
      </dgm:t>
    </dgm:pt>
    <dgm:pt modelId="{976B0E2A-E466-7D45-904D-625AFC3A7582}" type="parTrans" cxnId="{9A930203-35BC-C841-B6B3-AA74FC3CB9DD}">
      <dgm:prSet/>
      <dgm:spPr/>
      <dgm:t>
        <a:bodyPr/>
        <a:lstStyle/>
        <a:p>
          <a:endParaRPr lang="en-US"/>
        </a:p>
      </dgm:t>
    </dgm:pt>
    <dgm:pt modelId="{039D5609-D1DD-F94E-A86F-FB4BD378BF67}" type="sibTrans" cxnId="{9A930203-35BC-C841-B6B3-AA74FC3CB9DD}">
      <dgm:prSet/>
      <dgm:spPr/>
      <dgm:t>
        <a:bodyPr/>
        <a:lstStyle/>
        <a:p>
          <a:endParaRPr lang="en-US"/>
        </a:p>
      </dgm:t>
    </dgm:pt>
    <dgm:pt modelId="{DCB69FCD-2598-AB4B-BBA7-DBFF2C33C4E0}">
      <dgm:prSet custT="1"/>
      <dgm:spPr/>
      <dgm:t>
        <a:bodyPr/>
        <a:lstStyle/>
        <a:p>
          <a:r>
            <a:rPr lang="en-US" sz="1800" dirty="0" smtClean="0"/>
            <a:t>Production </a:t>
          </a:r>
          <a:r>
            <a:rPr lang="en-US" sz="1800" dirty="0" err="1" smtClean="0"/>
            <a:t>agricole</a:t>
          </a:r>
          <a:endParaRPr lang="en-US" sz="1800" dirty="0"/>
        </a:p>
      </dgm:t>
    </dgm:pt>
    <dgm:pt modelId="{53825AD4-1190-4D48-AC47-F676E8B28A08}" type="parTrans" cxnId="{5A16A143-CE12-6B4E-A6C9-FD3DB7F27414}">
      <dgm:prSet/>
      <dgm:spPr/>
      <dgm:t>
        <a:bodyPr/>
        <a:lstStyle/>
        <a:p>
          <a:endParaRPr lang="en-US"/>
        </a:p>
      </dgm:t>
    </dgm:pt>
    <dgm:pt modelId="{984A972F-ACAF-B743-9D79-5366D71BEEB4}" type="sibTrans" cxnId="{5A16A143-CE12-6B4E-A6C9-FD3DB7F27414}">
      <dgm:prSet/>
      <dgm:spPr/>
      <dgm:t>
        <a:bodyPr/>
        <a:lstStyle/>
        <a:p>
          <a:endParaRPr lang="en-US"/>
        </a:p>
      </dgm:t>
    </dgm:pt>
    <dgm:pt modelId="{8D4EED07-607B-014E-8E6A-C28E28A3EBB6}">
      <dgm:prSet custT="1"/>
      <dgm:spPr/>
      <dgm:t>
        <a:bodyPr/>
        <a:lstStyle/>
        <a:p>
          <a:r>
            <a:rPr lang="en-US" sz="1800" dirty="0" smtClean="0"/>
            <a:t>Entrants </a:t>
          </a:r>
          <a:r>
            <a:rPr lang="en-US" sz="1800" dirty="0" err="1" smtClean="0"/>
            <a:t>chimiques</a:t>
          </a:r>
          <a:r>
            <a:rPr lang="en-US" sz="1800" dirty="0" smtClean="0"/>
            <a:t> et </a:t>
          </a:r>
          <a:r>
            <a:rPr lang="en-US" sz="1800" dirty="0" err="1" smtClean="0"/>
            <a:t>fertilisants</a:t>
          </a:r>
          <a:endParaRPr lang="en-US" sz="1800" dirty="0"/>
        </a:p>
      </dgm:t>
    </dgm:pt>
    <dgm:pt modelId="{1DAA47D8-3333-EF4B-826C-9A181E94602C}" type="parTrans" cxnId="{5CB33DD5-CB0A-9D4C-9AD7-FBB0131911AD}">
      <dgm:prSet/>
      <dgm:spPr/>
      <dgm:t>
        <a:bodyPr/>
        <a:lstStyle/>
        <a:p>
          <a:endParaRPr lang="en-US"/>
        </a:p>
      </dgm:t>
    </dgm:pt>
    <dgm:pt modelId="{9B8F1FDE-67C8-A544-8F48-6E9262B7034B}" type="sibTrans" cxnId="{5CB33DD5-CB0A-9D4C-9AD7-FBB0131911AD}">
      <dgm:prSet/>
      <dgm:spPr/>
      <dgm:t>
        <a:bodyPr/>
        <a:lstStyle/>
        <a:p>
          <a:endParaRPr lang="en-US"/>
        </a:p>
      </dgm:t>
    </dgm:pt>
    <dgm:pt modelId="{D6A4D7EB-D62F-A447-A4FE-4940B77D3113}">
      <dgm:prSet custT="1"/>
      <dgm:spPr/>
      <dgm:t>
        <a:bodyPr/>
        <a:lstStyle/>
        <a:p>
          <a:r>
            <a:rPr lang="en-US" sz="1800" dirty="0" err="1" smtClean="0"/>
            <a:t>Qualité</a:t>
          </a:r>
          <a:r>
            <a:rPr lang="en-US" sz="1800" dirty="0" smtClean="0"/>
            <a:t> des </a:t>
          </a:r>
          <a:r>
            <a:rPr lang="en-US" sz="1800" dirty="0" err="1" smtClean="0"/>
            <a:t>produits</a:t>
          </a:r>
          <a:r>
            <a:rPr lang="en-US" sz="1800" dirty="0" smtClean="0"/>
            <a:t> </a:t>
          </a:r>
          <a:endParaRPr lang="en-US" sz="1800" dirty="0"/>
        </a:p>
      </dgm:t>
    </dgm:pt>
    <dgm:pt modelId="{A5DBE1C5-5416-CC40-8776-EA5BF89D48A9}" type="parTrans" cxnId="{79AB9802-9D39-554D-BDF4-D01BB33D6E2E}">
      <dgm:prSet/>
      <dgm:spPr/>
      <dgm:t>
        <a:bodyPr/>
        <a:lstStyle/>
        <a:p>
          <a:endParaRPr lang="en-US"/>
        </a:p>
      </dgm:t>
    </dgm:pt>
    <dgm:pt modelId="{F5BAE321-34D8-9341-A091-BFEDC0115FF7}" type="sibTrans" cxnId="{79AB9802-9D39-554D-BDF4-D01BB33D6E2E}">
      <dgm:prSet/>
      <dgm:spPr/>
      <dgm:t>
        <a:bodyPr/>
        <a:lstStyle/>
        <a:p>
          <a:endParaRPr lang="en-US"/>
        </a:p>
      </dgm:t>
    </dgm:pt>
    <dgm:pt modelId="{9B53E063-9BED-A44F-A215-4C35D519A9AB}">
      <dgm:prSet custT="1"/>
      <dgm:spPr/>
      <dgm:t>
        <a:bodyPr/>
        <a:lstStyle/>
        <a:p>
          <a:r>
            <a:rPr lang="en-US" sz="1800" dirty="0" err="1" smtClean="0"/>
            <a:t>Problèmes</a:t>
          </a:r>
          <a:r>
            <a:rPr lang="en-US" sz="1800" dirty="0" smtClean="0"/>
            <a:t> de santé</a:t>
          </a:r>
          <a:endParaRPr lang="en-US" sz="1800" dirty="0"/>
        </a:p>
      </dgm:t>
    </dgm:pt>
    <dgm:pt modelId="{AC040684-D9BD-3145-A170-76ABEB959529}" type="parTrans" cxnId="{D90489CB-FBA1-E940-82F4-C767EB19748D}">
      <dgm:prSet/>
      <dgm:spPr/>
      <dgm:t>
        <a:bodyPr/>
        <a:lstStyle/>
        <a:p>
          <a:endParaRPr lang="en-US"/>
        </a:p>
      </dgm:t>
    </dgm:pt>
    <dgm:pt modelId="{B58ED49C-813B-5A4C-A5FE-0EED571A50DD}" type="sibTrans" cxnId="{D90489CB-FBA1-E940-82F4-C767EB19748D}">
      <dgm:prSet/>
      <dgm:spPr/>
      <dgm:t>
        <a:bodyPr/>
        <a:lstStyle/>
        <a:p>
          <a:endParaRPr lang="en-US"/>
        </a:p>
      </dgm:t>
    </dgm:pt>
    <dgm:pt modelId="{982561AD-07E0-5548-BD3D-A4CFD443E5F9}">
      <dgm:prSet custT="1"/>
      <dgm:spPr/>
      <dgm:t>
        <a:bodyPr/>
        <a:lstStyle/>
        <a:p>
          <a:r>
            <a:rPr lang="en-US" sz="1800" dirty="0" err="1" smtClean="0"/>
            <a:t>Qualité</a:t>
          </a:r>
          <a:r>
            <a:rPr lang="en-US" sz="1800" dirty="0" smtClean="0"/>
            <a:t> de la vie</a:t>
          </a:r>
          <a:endParaRPr lang="en-US" sz="1800" dirty="0"/>
        </a:p>
      </dgm:t>
    </dgm:pt>
    <dgm:pt modelId="{2D506F73-3E74-5140-B69C-175981B7A37B}" type="parTrans" cxnId="{4C66B85E-F4A8-B44C-BC8D-A17778144A82}">
      <dgm:prSet/>
      <dgm:spPr/>
      <dgm:t>
        <a:bodyPr/>
        <a:lstStyle/>
        <a:p>
          <a:endParaRPr lang="en-US"/>
        </a:p>
      </dgm:t>
    </dgm:pt>
    <dgm:pt modelId="{0AA7A34F-4A79-1742-A831-1525EC40F14B}" type="sibTrans" cxnId="{4C66B85E-F4A8-B44C-BC8D-A17778144A82}">
      <dgm:prSet/>
      <dgm:spPr/>
      <dgm:t>
        <a:bodyPr/>
        <a:lstStyle/>
        <a:p>
          <a:endParaRPr lang="en-US"/>
        </a:p>
      </dgm:t>
    </dgm:pt>
    <dgm:pt modelId="{73D3EE77-8AF6-1F4C-808B-B2A17D31C412}" type="pres">
      <dgm:prSet presAssocID="{365F7D74-3970-7744-9BBF-0851C18AF7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5D93AA-4CCA-ED49-9451-16F6EFAF450C}" type="pres">
      <dgm:prSet presAssocID="{FC15EB3B-C86B-964E-9A20-D9B5B24FC164}" presName="dummy" presStyleCnt="0"/>
      <dgm:spPr/>
    </dgm:pt>
    <dgm:pt modelId="{FBE35EC7-870C-DB4D-81EA-1C1557E7AA70}" type="pres">
      <dgm:prSet presAssocID="{FC15EB3B-C86B-964E-9A20-D9B5B24FC164}" presName="node" presStyleLbl="revTx" presStyleIdx="0" presStyleCnt="9" custScaleX="166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4E8A9-736B-F24B-99F5-678044510304}" type="pres">
      <dgm:prSet presAssocID="{1E995204-AF78-EF4D-A5D5-FA1C51D20D8A}" presName="sibTrans" presStyleLbl="node1" presStyleIdx="0" presStyleCnt="9"/>
      <dgm:spPr/>
      <dgm:t>
        <a:bodyPr/>
        <a:lstStyle/>
        <a:p>
          <a:endParaRPr lang="en-US"/>
        </a:p>
      </dgm:t>
    </dgm:pt>
    <dgm:pt modelId="{36B7771E-FB1A-2247-9DF6-33E1BF4C771C}" type="pres">
      <dgm:prSet presAssocID="{6AB3E17D-8257-D240-94A8-59218714A301}" presName="dummy" presStyleCnt="0"/>
      <dgm:spPr/>
    </dgm:pt>
    <dgm:pt modelId="{83F5ADBE-ADF5-D846-A51F-46FC2E1325E7}" type="pres">
      <dgm:prSet presAssocID="{6AB3E17D-8257-D240-94A8-59218714A301}" presName="node" presStyleLbl="revTx" presStyleIdx="1" presStyleCnt="9" custScaleX="177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916FA-E838-DE45-9CD5-11F1097EF1DA}" type="pres">
      <dgm:prSet presAssocID="{D5EABEE7-2C16-EC4D-B353-21758E732554}" presName="sibTrans" presStyleLbl="node1" presStyleIdx="1" presStyleCnt="9"/>
      <dgm:spPr/>
      <dgm:t>
        <a:bodyPr/>
        <a:lstStyle/>
        <a:p>
          <a:endParaRPr lang="en-US"/>
        </a:p>
      </dgm:t>
    </dgm:pt>
    <dgm:pt modelId="{B3F7133C-E294-3445-AA12-134649F6F7EB}" type="pres">
      <dgm:prSet presAssocID="{9FC03ADB-49F0-9D40-B75A-A1F2B5CBBB03}" presName="dummy" presStyleCnt="0"/>
      <dgm:spPr/>
    </dgm:pt>
    <dgm:pt modelId="{AE53639F-7949-3449-821A-185D25B38B4D}" type="pres">
      <dgm:prSet presAssocID="{9FC03ADB-49F0-9D40-B75A-A1F2B5CBBB03}" presName="node" presStyleLbl="revTx" presStyleIdx="2" presStyleCnt="9" custFlipHor="1" custScaleX="173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1D2CB-1BE0-A940-9652-9EF02AD19274}" type="pres">
      <dgm:prSet presAssocID="{B849BC22-2274-CD4E-B66C-FDBEE17B471C}" presName="sibTrans" presStyleLbl="node1" presStyleIdx="2" presStyleCnt="9"/>
      <dgm:spPr/>
      <dgm:t>
        <a:bodyPr/>
        <a:lstStyle/>
        <a:p>
          <a:endParaRPr lang="en-US"/>
        </a:p>
      </dgm:t>
    </dgm:pt>
    <dgm:pt modelId="{9A08779C-495E-8F40-B30D-09189721A5FA}" type="pres">
      <dgm:prSet presAssocID="{175D77BF-12FE-7849-B148-CBC7983F8B0E}" presName="dummy" presStyleCnt="0"/>
      <dgm:spPr/>
    </dgm:pt>
    <dgm:pt modelId="{7C1E94FD-90C3-6F4B-A128-02689758FE47}" type="pres">
      <dgm:prSet presAssocID="{175D77BF-12FE-7849-B148-CBC7983F8B0E}" presName="node" presStyleLbl="revTx" presStyleIdx="3" presStyleCnt="9" custScaleX="165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321A3-0295-7B4D-A972-A996BCE69F23}" type="pres">
      <dgm:prSet presAssocID="{039D5609-D1DD-F94E-A86F-FB4BD378BF67}" presName="sibTrans" presStyleLbl="node1" presStyleIdx="3" presStyleCnt="9"/>
      <dgm:spPr/>
      <dgm:t>
        <a:bodyPr/>
        <a:lstStyle/>
        <a:p>
          <a:endParaRPr lang="en-US"/>
        </a:p>
      </dgm:t>
    </dgm:pt>
    <dgm:pt modelId="{3D7A59B8-D300-A247-8548-B6318BFB9F08}" type="pres">
      <dgm:prSet presAssocID="{DCB69FCD-2598-AB4B-BBA7-DBFF2C33C4E0}" presName="dummy" presStyleCnt="0"/>
      <dgm:spPr/>
    </dgm:pt>
    <dgm:pt modelId="{DC804394-998E-9C4C-ABA1-8D9B769B5B87}" type="pres">
      <dgm:prSet presAssocID="{DCB69FCD-2598-AB4B-BBA7-DBFF2C33C4E0}" presName="node" presStyleLbl="revTx" presStyleIdx="4" presStyleCnt="9" custScaleX="137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8434F-CF4B-7241-8178-6B8367F76FF5}" type="pres">
      <dgm:prSet presAssocID="{984A972F-ACAF-B743-9D79-5366D71BEEB4}" presName="sibTrans" presStyleLbl="node1" presStyleIdx="4" presStyleCnt="9"/>
      <dgm:spPr/>
      <dgm:t>
        <a:bodyPr/>
        <a:lstStyle/>
        <a:p>
          <a:endParaRPr lang="en-US"/>
        </a:p>
      </dgm:t>
    </dgm:pt>
    <dgm:pt modelId="{AC5F90F0-00CE-7042-9BAB-DCF766C62C38}" type="pres">
      <dgm:prSet presAssocID="{8D4EED07-607B-014E-8E6A-C28E28A3EBB6}" presName="dummy" presStyleCnt="0"/>
      <dgm:spPr/>
    </dgm:pt>
    <dgm:pt modelId="{9FCEB1DE-28FC-B943-B574-69B15C7E0701}" type="pres">
      <dgm:prSet presAssocID="{8D4EED07-607B-014E-8E6A-C28E28A3EBB6}" presName="node" presStyleLbl="revTx" presStyleIdx="5" presStyleCnt="9" custScaleX="157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64BB7-8227-624F-A80B-0013B8BD7DCF}" type="pres">
      <dgm:prSet presAssocID="{9B8F1FDE-67C8-A544-8F48-6E9262B7034B}" presName="sibTrans" presStyleLbl="node1" presStyleIdx="5" presStyleCnt="9"/>
      <dgm:spPr/>
      <dgm:t>
        <a:bodyPr/>
        <a:lstStyle/>
        <a:p>
          <a:endParaRPr lang="en-US"/>
        </a:p>
      </dgm:t>
    </dgm:pt>
    <dgm:pt modelId="{2A3B9EB5-8C79-164D-B273-8C94B83D9C54}" type="pres">
      <dgm:prSet presAssocID="{D6A4D7EB-D62F-A447-A4FE-4940B77D3113}" presName="dummy" presStyleCnt="0"/>
      <dgm:spPr/>
    </dgm:pt>
    <dgm:pt modelId="{F4A033FB-8B5F-344C-AB49-D767EABCE539}" type="pres">
      <dgm:prSet presAssocID="{D6A4D7EB-D62F-A447-A4FE-4940B77D3113}" presName="node" presStyleLbl="revTx" presStyleIdx="6" presStyleCnt="9" custScaleX="1383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246AC-17A6-014F-9334-791A5F52B9AE}" type="pres">
      <dgm:prSet presAssocID="{F5BAE321-34D8-9341-A091-BFEDC0115FF7}" presName="sibTrans" presStyleLbl="node1" presStyleIdx="6" presStyleCnt="9"/>
      <dgm:spPr/>
      <dgm:t>
        <a:bodyPr/>
        <a:lstStyle/>
        <a:p>
          <a:endParaRPr lang="en-US"/>
        </a:p>
      </dgm:t>
    </dgm:pt>
    <dgm:pt modelId="{98802829-21FA-AA4C-A6BA-BCD37BC626DF}" type="pres">
      <dgm:prSet presAssocID="{9B53E063-9BED-A44F-A215-4C35D519A9AB}" presName="dummy" presStyleCnt="0"/>
      <dgm:spPr/>
    </dgm:pt>
    <dgm:pt modelId="{D32017CE-6E46-1F43-ACF9-C6D2B08F596D}" type="pres">
      <dgm:prSet presAssocID="{9B53E063-9BED-A44F-A215-4C35D519A9AB}" presName="node" presStyleLbl="revTx" presStyleIdx="7" presStyleCnt="9" custScaleX="1386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9C0C7C-B467-B44C-9757-9CE3CC91A3B4}" type="pres">
      <dgm:prSet presAssocID="{B58ED49C-813B-5A4C-A5FE-0EED571A50DD}" presName="sibTrans" presStyleLbl="node1" presStyleIdx="7" presStyleCnt="9"/>
      <dgm:spPr/>
      <dgm:t>
        <a:bodyPr/>
        <a:lstStyle/>
        <a:p>
          <a:endParaRPr lang="en-US"/>
        </a:p>
      </dgm:t>
    </dgm:pt>
    <dgm:pt modelId="{C05BBD0C-715F-BC42-9767-62AE05BC0DC1}" type="pres">
      <dgm:prSet presAssocID="{982561AD-07E0-5548-BD3D-A4CFD443E5F9}" presName="dummy" presStyleCnt="0"/>
      <dgm:spPr/>
    </dgm:pt>
    <dgm:pt modelId="{C6D3E7DB-81BF-1646-B325-19A35EB07AA9}" type="pres">
      <dgm:prSet presAssocID="{982561AD-07E0-5548-BD3D-A4CFD443E5F9}" presName="node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53CAD-31B4-DA42-B521-4ED669265534}" type="pres">
      <dgm:prSet presAssocID="{0AA7A34F-4A79-1742-A831-1525EC40F14B}" presName="sibTrans" presStyleLbl="node1" presStyleIdx="8" presStyleCnt="9"/>
      <dgm:spPr/>
      <dgm:t>
        <a:bodyPr/>
        <a:lstStyle/>
        <a:p>
          <a:endParaRPr lang="en-US"/>
        </a:p>
      </dgm:t>
    </dgm:pt>
  </dgm:ptLst>
  <dgm:cxnLst>
    <dgm:cxn modelId="{E9DC23CB-0196-CF48-A6F9-7CAB3F7F7592}" type="presOf" srcId="{9FC03ADB-49F0-9D40-B75A-A1F2B5CBBB03}" destId="{AE53639F-7949-3449-821A-185D25B38B4D}" srcOrd="0" destOrd="0" presId="urn:microsoft.com/office/officeart/2005/8/layout/cycle1"/>
    <dgm:cxn modelId="{611B424B-DBAE-AC41-AE3C-DB78A7103BE4}" type="presOf" srcId="{F5BAE321-34D8-9341-A091-BFEDC0115FF7}" destId="{E80246AC-17A6-014F-9334-791A5F52B9AE}" srcOrd="0" destOrd="0" presId="urn:microsoft.com/office/officeart/2005/8/layout/cycle1"/>
    <dgm:cxn modelId="{5CB33DD5-CB0A-9D4C-9AD7-FBB0131911AD}" srcId="{365F7D74-3970-7744-9BBF-0851C18AF746}" destId="{8D4EED07-607B-014E-8E6A-C28E28A3EBB6}" srcOrd="5" destOrd="0" parTransId="{1DAA47D8-3333-EF4B-826C-9A181E94602C}" sibTransId="{9B8F1FDE-67C8-A544-8F48-6E9262B7034B}"/>
    <dgm:cxn modelId="{D19BF720-9F91-C84D-BDDA-2170A437853D}" type="presOf" srcId="{6AB3E17D-8257-D240-94A8-59218714A301}" destId="{83F5ADBE-ADF5-D846-A51F-46FC2E1325E7}" srcOrd="0" destOrd="0" presId="urn:microsoft.com/office/officeart/2005/8/layout/cycle1"/>
    <dgm:cxn modelId="{4C66B85E-F4A8-B44C-BC8D-A17778144A82}" srcId="{365F7D74-3970-7744-9BBF-0851C18AF746}" destId="{982561AD-07E0-5548-BD3D-A4CFD443E5F9}" srcOrd="8" destOrd="0" parTransId="{2D506F73-3E74-5140-B69C-175981B7A37B}" sibTransId="{0AA7A34F-4A79-1742-A831-1525EC40F14B}"/>
    <dgm:cxn modelId="{F79A9656-D173-D44F-83F7-3282EB8CCA98}" type="presOf" srcId="{984A972F-ACAF-B743-9D79-5366D71BEEB4}" destId="{C418434F-CF4B-7241-8178-6B8367F76FF5}" srcOrd="0" destOrd="0" presId="urn:microsoft.com/office/officeart/2005/8/layout/cycle1"/>
    <dgm:cxn modelId="{5A16A143-CE12-6B4E-A6C9-FD3DB7F27414}" srcId="{365F7D74-3970-7744-9BBF-0851C18AF746}" destId="{DCB69FCD-2598-AB4B-BBA7-DBFF2C33C4E0}" srcOrd="4" destOrd="0" parTransId="{53825AD4-1190-4D48-AC47-F676E8B28A08}" sibTransId="{984A972F-ACAF-B743-9D79-5366D71BEEB4}"/>
    <dgm:cxn modelId="{6775B64E-1919-724C-8759-CAED31E6CF22}" srcId="{365F7D74-3970-7744-9BBF-0851C18AF746}" destId="{FC15EB3B-C86B-964E-9A20-D9B5B24FC164}" srcOrd="0" destOrd="0" parTransId="{DE590F4F-62BB-1C4F-860F-C48B6CBD05AE}" sibTransId="{1E995204-AF78-EF4D-A5D5-FA1C51D20D8A}"/>
    <dgm:cxn modelId="{E0D88CF9-E7C1-BF4C-83D3-89B4B0B4AB84}" type="presOf" srcId="{FC15EB3B-C86B-964E-9A20-D9B5B24FC164}" destId="{FBE35EC7-870C-DB4D-81EA-1C1557E7AA70}" srcOrd="0" destOrd="0" presId="urn:microsoft.com/office/officeart/2005/8/layout/cycle1"/>
    <dgm:cxn modelId="{A8C93185-E8F1-6C46-AF76-EFDC4659CB1F}" type="presOf" srcId="{982561AD-07E0-5548-BD3D-A4CFD443E5F9}" destId="{C6D3E7DB-81BF-1646-B325-19A35EB07AA9}" srcOrd="0" destOrd="0" presId="urn:microsoft.com/office/officeart/2005/8/layout/cycle1"/>
    <dgm:cxn modelId="{D90489CB-FBA1-E940-82F4-C767EB19748D}" srcId="{365F7D74-3970-7744-9BBF-0851C18AF746}" destId="{9B53E063-9BED-A44F-A215-4C35D519A9AB}" srcOrd="7" destOrd="0" parTransId="{AC040684-D9BD-3145-A170-76ABEB959529}" sibTransId="{B58ED49C-813B-5A4C-A5FE-0EED571A50DD}"/>
    <dgm:cxn modelId="{E8BFDAB3-D637-9046-8F17-A702C67C6662}" type="presOf" srcId="{9B53E063-9BED-A44F-A215-4C35D519A9AB}" destId="{D32017CE-6E46-1F43-ACF9-C6D2B08F596D}" srcOrd="0" destOrd="0" presId="urn:microsoft.com/office/officeart/2005/8/layout/cycle1"/>
    <dgm:cxn modelId="{E4A20256-854A-F542-B00E-1DD7AAF6168B}" type="presOf" srcId="{0AA7A34F-4A79-1742-A831-1525EC40F14B}" destId="{07353CAD-31B4-DA42-B521-4ED669265534}" srcOrd="0" destOrd="0" presId="urn:microsoft.com/office/officeart/2005/8/layout/cycle1"/>
    <dgm:cxn modelId="{D1F6B22B-C2A9-A446-84F8-4E9F373AF807}" type="presOf" srcId="{175D77BF-12FE-7849-B148-CBC7983F8B0E}" destId="{7C1E94FD-90C3-6F4B-A128-02689758FE47}" srcOrd="0" destOrd="0" presId="urn:microsoft.com/office/officeart/2005/8/layout/cycle1"/>
    <dgm:cxn modelId="{A88D5750-6694-8044-B7D5-9F82DCBC6034}" type="presOf" srcId="{9B8F1FDE-67C8-A544-8F48-6E9262B7034B}" destId="{1F164BB7-8227-624F-A80B-0013B8BD7DCF}" srcOrd="0" destOrd="0" presId="urn:microsoft.com/office/officeart/2005/8/layout/cycle1"/>
    <dgm:cxn modelId="{FF5A650A-8498-E948-9583-BBF1864E84F5}" type="presOf" srcId="{1E995204-AF78-EF4D-A5D5-FA1C51D20D8A}" destId="{0954E8A9-736B-F24B-99F5-678044510304}" srcOrd="0" destOrd="0" presId="urn:microsoft.com/office/officeart/2005/8/layout/cycle1"/>
    <dgm:cxn modelId="{82EC2020-3FAC-5E44-A8AA-61B51DA2DF2D}" srcId="{365F7D74-3970-7744-9BBF-0851C18AF746}" destId="{9FC03ADB-49F0-9D40-B75A-A1F2B5CBBB03}" srcOrd="2" destOrd="0" parTransId="{52799284-A1F7-6246-A9E6-BAABD273B103}" sibTransId="{B849BC22-2274-CD4E-B66C-FDBEE17B471C}"/>
    <dgm:cxn modelId="{79AB9802-9D39-554D-BDF4-D01BB33D6E2E}" srcId="{365F7D74-3970-7744-9BBF-0851C18AF746}" destId="{D6A4D7EB-D62F-A447-A4FE-4940B77D3113}" srcOrd="6" destOrd="0" parTransId="{A5DBE1C5-5416-CC40-8776-EA5BF89D48A9}" sibTransId="{F5BAE321-34D8-9341-A091-BFEDC0115FF7}"/>
    <dgm:cxn modelId="{8363CC67-6083-1F41-A4BB-9946AD3D3A88}" type="presOf" srcId="{8D4EED07-607B-014E-8E6A-C28E28A3EBB6}" destId="{9FCEB1DE-28FC-B943-B574-69B15C7E0701}" srcOrd="0" destOrd="0" presId="urn:microsoft.com/office/officeart/2005/8/layout/cycle1"/>
    <dgm:cxn modelId="{7A2262B0-5F84-3541-976E-0874D100A22E}" type="presOf" srcId="{365F7D74-3970-7744-9BBF-0851C18AF746}" destId="{73D3EE77-8AF6-1F4C-808B-B2A17D31C412}" srcOrd="0" destOrd="0" presId="urn:microsoft.com/office/officeart/2005/8/layout/cycle1"/>
    <dgm:cxn modelId="{0B327687-5853-A246-AB98-D7D66BD0164B}" type="presOf" srcId="{039D5609-D1DD-F94E-A86F-FB4BD378BF67}" destId="{55F321A3-0295-7B4D-A972-A996BCE69F23}" srcOrd="0" destOrd="0" presId="urn:microsoft.com/office/officeart/2005/8/layout/cycle1"/>
    <dgm:cxn modelId="{610298AD-98D9-0447-941C-BBFBC167EBD2}" type="presOf" srcId="{B849BC22-2274-CD4E-B66C-FDBEE17B471C}" destId="{4BF1D2CB-1BE0-A940-9652-9EF02AD19274}" srcOrd="0" destOrd="0" presId="urn:microsoft.com/office/officeart/2005/8/layout/cycle1"/>
    <dgm:cxn modelId="{715A848A-BB2C-7A41-88A2-B855569BA8E5}" type="presOf" srcId="{D6A4D7EB-D62F-A447-A4FE-4940B77D3113}" destId="{F4A033FB-8B5F-344C-AB49-D767EABCE539}" srcOrd="0" destOrd="0" presId="urn:microsoft.com/office/officeart/2005/8/layout/cycle1"/>
    <dgm:cxn modelId="{01B62F4A-C851-414B-94C0-30F14A4D4298}" srcId="{365F7D74-3970-7744-9BBF-0851C18AF746}" destId="{6AB3E17D-8257-D240-94A8-59218714A301}" srcOrd="1" destOrd="0" parTransId="{C4D444FB-A468-C948-B42D-A07301769B1C}" sibTransId="{D5EABEE7-2C16-EC4D-B353-21758E732554}"/>
    <dgm:cxn modelId="{F596D2B8-676D-B44C-9A15-34C0D03FCD13}" type="presOf" srcId="{DCB69FCD-2598-AB4B-BBA7-DBFF2C33C4E0}" destId="{DC804394-998E-9C4C-ABA1-8D9B769B5B87}" srcOrd="0" destOrd="0" presId="urn:microsoft.com/office/officeart/2005/8/layout/cycle1"/>
    <dgm:cxn modelId="{A6439EF8-51C6-274F-AA5E-416464720C37}" type="presOf" srcId="{B58ED49C-813B-5A4C-A5FE-0EED571A50DD}" destId="{269C0C7C-B467-B44C-9757-9CE3CC91A3B4}" srcOrd="0" destOrd="0" presId="urn:microsoft.com/office/officeart/2005/8/layout/cycle1"/>
    <dgm:cxn modelId="{59FF8D2B-FD54-274A-A6DE-4BB6F7945908}" type="presOf" srcId="{D5EABEE7-2C16-EC4D-B353-21758E732554}" destId="{A82916FA-E838-DE45-9CD5-11F1097EF1DA}" srcOrd="0" destOrd="0" presId="urn:microsoft.com/office/officeart/2005/8/layout/cycle1"/>
    <dgm:cxn modelId="{9A930203-35BC-C841-B6B3-AA74FC3CB9DD}" srcId="{365F7D74-3970-7744-9BBF-0851C18AF746}" destId="{175D77BF-12FE-7849-B148-CBC7983F8B0E}" srcOrd="3" destOrd="0" parTransId="{976B0E2A-E466-7D45-904D-625AFC3A7582}" sibTransId="{039D5609-D1DD-F94E-A86F-FB4BD378BF67}"/>
    <dgm:cxn modelId="{B77BBCC7-8AB7-DF48-8A65-3E0A7B325873}" type="presParOf" srcId="{73D3EE77-8AF6-1F4C-808B-B2A17D31C412}" destId="{E15D93AA-4CCA-ED49-9451-16F6EFAF450C}" srcOrd="0" destOrd="0" presId="urn:microsoft.com/office/officeart/2005/8/layout/cycle1"/>
    <dgm:cxn modelId="{CE7108C3-A76E-2E43-BFBF-3BE7C8204884}" type="presParOf" srcId="{73D3EE77-8AF6-1F4C-808B-B2A17D31C412}" destId="{FBE35EC7-870C-DB4D-81EA-1C1557E7AA70}" srcOrd="1" destOrd="0" presId="urn:microsoft.com/office/officeart/2005/8/layout/cycle1"/>
    <dgm:cxn modelId="{1CC7E8A9-5FC5-584C-84E7-9BE2D0E6861F}" type="presParOf" srcId="{73D3EE77-8AF6-1F4C-808B-B2A17D31C412}" destId="{0954E8A9-736B-F24B-99F5-678044510304}" srcOrd="2" destOrd="0" presId="urn:microsoft.com/office/officeart/2005/8/layout/cycle1"/>
    <dgm:cxn modelId="{C0C3292F-DD61-DB4F-B177-F0896890A216}" type="presParOf" srcId="{73D3EE77-8AF6-1F4C-808B-B2A17D31C412}" destId="{36B7771E-FB1A-2247-9DF6-33E1BF4C771C}" srcOrd="3" destOrd="0" presId="urn:microsoft.com/office/officeart/2005/8/layout/cycle1"/>
    <dgm:cxn modelId="{A4DC1565-F708-7644-AD39-C1233182FC26}" type="presParOf" srcId="{73D3EE77-8AF6-1F4C-808B-B2A17D31C412}" destId="{83F5ADBE-ADF5-D846-A51F-46FC2E1325E7}" srcOrd="4" destOrd="0" presId="urn:microsoft.com/office/officeart/2005/8/layout/cycle1"/>
    <dgm:cxn modelId="{15E31CCD-3919-3448-AB2F-53678C53D90B}" type="presParOf" srcId="{73D3EE77-8AF6-1F4C-808B-B2A17D31C412}" destId="{A82916FA-E838-DE45-9CD5-11F1097EF1DA}" srcOrd="5" destOrd="0" presId="urn:microsoft.com/office/officeart/2005/8/layout/cycle1"/>
    <dgm:cxn modelId="{3840382C-CEC2-AB41-859A-16D36C50A495}" type="presParOf" srcId="{73D3EE77-8AF6-1F4C-808B-B2A17D31C412}" destId="{B3F7133C-E294-3445-AA12-134649F6F7EB}" srcOrd="6" destOrd="0" presId="urn:microsoft.com/office/officeart/2005/8/layout/cycle1"/>
    <dgm:cxn modelId="{8D128999-CEED-5542-A0D1-41B7DC503CF7}" type="presParOf" srcId="{73D3EE77-8AF6-1F4C-808B-B2A17D31C412}" destId="{AE53639F-7949-3449-821A-185D25B38B4D}" srcOrd="7" destOrd="0" presId="urn:microsoft.com/office/officeart/2005/8/layout/cycle1"/>
    <dgm:cxn modelId="{0C6EEA35-F330-F643-A862-49475A9E3A1F}" type="presParOf" srcId="{73D3EE77-8AF6-1F4C-808B-B2A17D31C412}" destId="{4BF1D2CB-1BE0-A940-9652-9EF02AD19274}" srcOrd="8" destOrd="0" presId="urn:microsoft.com/office/officeart/2005/8/layout/cycle1"/>
    <dgm:cxn modelId="{E668D877-8F44-2A47-8712-357D2BF66643}" type="presParOf" srcId="{73D3EE77-8AF6-1F4C-808B-B2A17D31C412}" destId="{9A08779C-495E-8F40-B30D-09189721A5FA}" srcOrd="9" destOrd="0" presId="urn:microsoft.com/office/officeart/2005/8/layout/cycle1"/>
    <dgm:cxn modelId="{C0CF0EED-5001-DC47-B080-A5FF7D4DAB72}" type="presParOf" srcId="{73D3EE77-8AF6-1F4C-808B-B2A17D31C412}" destId="{7C1E94FD-90C3-6F4B-A128-02689758FE47}" srcOrd="10" destOrd="0" presId="urn:microsoft.com/office/officeart/2005/8/layout/cycle1"/>
    <dgm:cxn modelId="{DF7B53A9-0890-FE49-97AC-D4667F11873D}" type="presParOf" srcId="{73D3EE77-8AF6-1F4C-808B-B2A17D31C412}" destId="{55F321A3-0295-7B4D-A972-A996BCE69F23}" srcOrd="11" destOrd="0" presId="urn:microsoft.com/office/officeart/2005/8/layout/cycle1"/>
    <dgm:cxn modelId="{2D7FA28A-E9B3-A44D-ADE4-C0EAF518AFFF}" type="presParOf" srcId="{73D3EE77-8AF6-1F4C-808B-B2A17D31C412}" destId="{3D7A59B8-D300-A247-8548-B6318BFB9F08}" srcOrd="12" destOrd="0" presId="urn:microsoft.com/office/officeart/2005/8/layout/cycle1"/>
    <dgm:cxn modelId="{CCABE41A-7BBD-EB4A-962C-6DB8C2A826F3}" type="presParOf" srcId="{73D3EE77-8AF6-1F4C-808B-B2A17D31C412}" destId="{DC804394-998E-9C4C-ABA1-8D9B769B5B87}" srcOrd="13" destOrd="0" presId="urn:microsoft.com/office/officeart/2005/8/layout/cycle1"/>
    <dgm:cxn modelId="{14960146-65AC-EC4F-85E6-C648EF9848D6}" type="presParOf" srcId="{73D3EE77-8AF6-1F4C-808B-B2A17D31C412}" destId="{C418434F-CF4B-7241-8178-6B8367F76FF5}" srcOrd="14" destOrd="0" presId="urn:microsoft.com/office/officeart/2005/8/layout/cycle1"/>
    <dgm:cxn modelId="{0E59A8A8-96FD-454A-93AE-1952AA4DE9C3}" type="presParOf" srcId="{73D3EE77-8AF6-1F4C-808B-B2A17D31C412}" destId="{AC5F90F0-00CE-7042-9BAB-DCF766C62C38}" srcOrd="15" destOrd="0" presId="urn:microsoft.com/office/officeart/2005/8/layout/cycle1"/>
    <dgm:cxn modelId="{AB5730A4-93D9-B64C-A610-CB4FE6D89337}" type="presParOf" srcId="{73D3EE77-8AF6-1F4C-808B-B2A17D31C412}" destId="{9FCEB1DE-28FC-B943-B574-69B15C7E0701}" srcOrd="16" destOrd="0" presId="urn:microsoft.com/office/officeart/2005/8/layout/cycle1"/>
    <dgm:cxn modelId="{2403E6DD-95B0-6A42-AC10-048A9AF74A01}" type="presParOf" srcId="{73D3EE77-8AF6-1F4C-808B-B2A17D31C412}" destId="{1F164BB7-8227-624F-A80B-0013B8BD7DCF}" srcOrd="17" destOrd="0" presId="urn:microsoft.com/office/officeart/2005/8/layout/cycle1"/>
    <dgm:cxn modelId="{BD5F98E1-B0C5-D741-9F2A-A60ED35F73E1}" type="presParOf" srcId="{73D3EE77-8AF6-1F4C-808B-B2A17D31C412}" destId="{2A3B9EB5-8C79-164D-B273-8C94B83D9C54}" srcOrd="18" destOrd="0" presId="urn:microsoft.com/office/officeart/2005/8/layout/cycle1"/>
    <dgm:cxn modelId="{64783B7A-249D-2D40-BE3B-E8515DC4AA7E}" type="presParOf" srcId="{73D3EE77-8AF6-1F4C-808B-B2A17D31C412}" destId="{F4A033FB-8B5F-344C-AB49-D767EABCE539}" srcOrd="19" destOrd="0" presId="urn:microsoft.com/office/officeart/2005/8/layout/cycle1"/>
    <dgm:cxn modelId="{0DF9CA52-C87C-6C42-8156-01E1626829B9}" type="presParOf" srcId="{73D3EE77-8AF6-1F4C-808B-B2A17D31C412}" destId="{E80246AC-17A6-014F-9334-791A5F52B9AE}" srcOrd="20" destOrd="0" presId="urn:microsoft.com/office/officeart/2005/8/layout/cycle1"/>
    <dgm:cxn modelId="{5D3D016F-1400-494C-9397-1279BDE6A795}" type="presParOf" srcId="{73D3EE77-8AF6-1F4C-808B-B2A17D31C412}" destId="{98802829-21FA-AA4C-A6BA-BCD37BC626DF}" srcOrd="21" destOrd="0" presId="urn:microsoft.com/office/officeart/2005/8/layout/cycle1"/>
    <dgm:cxn modelId="{133752F8-4595-F249-AEB9-F636481BEF84}" type="presParOf" srcId="{73D3EE77-8AF6-1F4C-808B-B2A17D31C412}" destId="{D32017CE-6E46-1F43-ACF9-C6D2B08F596D}" srcOrd="22" destOrd="0" presId="urn:microsoft.com/office/officeart/2005/8/layout/cycle1"/>
    <dgm:cxn modelId="{725C659C-5452-6243-8F99-0CFADDB7439B}" type="presParOf" srcId="{73D3EE77-8AF6-1F4C-808B-B2A17D31C412}" destId="{269C0C7C-B467-B44C-9757-9CE3CC91A3B4}" srcOrd="23" destOrd="0" presId="urn:microsoft.com/office/officeart/2005/8/layout/cycle1"/>
    <dgm:cxn modelId="{E68A7630-FF33-2648-A821-310FFCB33A96}" type="presParOf" srcId="{73D3EE77-8AF6-1F4C-808B-B2A17D31C412}" destId="{C05BBD0C-715F-BC42-9767-62AE05BC0DC1}" srcOrd="24" destOrd="0" presId="urn:microsoft.com/office/officeart/2005/8/layout/cycle1"/>
    <dgm:cxn modelId="{EDB49C5E-8A69-1E47-84DE-D8DB6F77C73D}" type="presParOf" srcId="{73D3EE77-8AF6-1F4C-808B-B2A17D31C412}" destId="{C6D3E7DB-81BF-1646-B325-19A35EB07AA9}" srcOrd="25" destOrd="0" presId="urn:microsoft.com/office/officeart/2005/8/layout/cycle1"/>
    <dgm:cxn modelId="{C3D05F88-54AC-7749-A7A7-8292617B93E9}" type="presParOf" srcId="{73D3EE77-8AF6-1F4C-808B-B2A17D31C412}" destId="{07353CAD-31B4-DA42-B521-4ED669265534}" srcOrd="26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5F7D74-3970-7744-9BBF-0851C18AF74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96F21-CDBD-D749-9133-B1D941019DAE}">
      <dgm:prSet phldrT="[Texte]" custT="1"/>
      <dgm:spPr/>
      <dgm:t>
        <a:bodyPr/>
        <a:lstStyle/>
        <a:p>
          <a:r>
            <a:rPr lang="en-US" sz="1800" dirty="0" err="1" smtClean="0"/>
            <a:t>Gaz</a:t>
          </a:r>
          <a:r>
            <a:rPr lang="en-US" sz="1800" dirty="0" smtClean="0"/>
            <a:t> </a:t>
          </a:r>
          <a:r>
            <a:rPr lang="en-US" sz="1800" dirty="0" err="1" smtClean="0"/>
            <a:t>à</a:t>
          </a:r>
          <a:r>
            <a:rPr lang="en-US" sz="1800" dirty="0" smtClean="0"/>
            <a:t> </a:t>
          </a:r>
          <a:r>
            <a:rPr lang="en-US" sz="1800" dirty="0" err="1" smtClean="0"/>
            <a:t>effet</a:t>
          </a:r>
          <a:r>
            <a:rPr lang="en-US" sz="1800" dirty="0" smtClean="0"/>
            <a:t> de </a:t>
          </a:r>
          <a:r>
            <a:rPr lang="en-US" sz="1800" dirty="0" err="1" smtClean="0"/>
            <a:t>serre</a:t>
          </a:r>
          <a:endParaRPr lang="en-US" sz="1800" dirty="0"/>
        </a:p>
      </dgm:t>
    </dgm:pt>
    <dgm:pt modelId="{1253899A-73E7-3B47-9C89-51D6F0B7BA8E}" type="parTrans" cxnId="{A38E2050-5D26-CA44-B8CD-13FEACD6E7F1}">
      <dgm:prSet/>
      <dgm:spPr/>
      <dgm:t>
        <a:bodyPr/>
        <a:lstStyle/>
        <a:p>
          <a:endParaRPr lang="en-US" sz="1400"/>
        </a:p>
      </dgm:t>
    </dgm:pt>
    <dgm:pt modelId="{73AD2FCD-C90C-AF47-A432-24A0C9553B93}" type="sibTrans" cxnId="{A38E2050-5D26-CA44-B8CD-13FEACD6E7F1}">
      <dgm:prSet/>
      <dgm:spPr/>
      <dgm:t>
        <a:bodyPr/>
        <a:lstStyle/>
        <a:p>
          <a:endParaRPr lang="en-US" sz="1400"/>
        </a:p>
      </dgm:t>
    </dgm:pt>
    <dgm:pt modelId="{FC15EB3B-C86B-964E-9A20-D9B5B24FC164}">
      <dgm:prSet phldrT="[Texte]" custT="1"/>
      <dgm:spPr/>
      <dgm:t>
        <a:bodyPr/>
        <a:lstStyle/>
        <a:p>
          <a:r>
            <a:rPr lang="en-US" sz="1800" dirty="0" smtClean="0"/>
            <a:t>Population</a:t>
          </a:r>
          <a:endParaRPr lang="en-US" sz="1800" dirty="0"/>
        </a:p>
      </dgm:t>
    </dgm:pt>
    <dgm:pt modelId="{DE590F4F-62BB-1C4F-860F-C48B6CBD05AE}" type="parTrans" cxnId="{6775B64E-1919-724C-8759-CAED31E6CF22}">
      <dgm:prSet/>
      <dgm:spPr/>
      <dgm:t>
        <a:bodyPr/>
        <a:lstStyle/>
        <a:p>
          <a:endParaRPr lang="en-US" sz="1400"/>
        </a:p>
      </dgm:t>
    </dgm:pt>
    <dgm:pt modelId="{1E995204-AF78-EF4D-A5D5-FA1C51D20D8A}" type="sibTrans" cxnId="{6775B64E-1919-724C-8759-CAED31E6CF22}">
      <dgm:prSet/>
      <dgm:spPr/>
      <dgm:t>
        <a:bodyPr/>
        <a:lstStyle/>
        <a:p>
          <a:endParaRPr lang="en-US" sz="1400"/>
        </a:p>
      </dgm:t>
    </dgm:pt>
    <dgm:pt modelId="{9FC03ADB-49F0-9D40-B75A-A1F2B5CBBB03}">
      <dgm:prSet custT="1"/>
      <dgm:spPr/>
      <dgm:t>
        <a:bodyPr/>
        <a:lstStyle/>
        <a:p>
          <a:r>
            <a:rPr lang="en-US" sz="1800" dirty="0" err="1" smtClean="0"/>
            <a:t>Qualité</a:t>
          </a:r>
          <a:r>
            <a:rPr lang="en-US" sz="1800" dirty="0" smtClean="0"/>
            <a:t> </a:t>
          </a:r>
          <a:r>
            <a:rPr lang="en-US" sz="1800" dirty="0" err="1" smtClean="0"/>
            <a:t>environnementale</a:t>
          </a:r>
          <a:endParaRPr lang="en-US" sz="1800" dirty="0"/>
        </a:p>
      </dgm:t>
    </dgm:pt>
    <dgm:pt modelId="{52799284-A1F7-6246-A9E6-BAABD273B103}" type="parTrans" cxnId="{82EC2020-3FAC-5E44-A8AA-61B51DA2DF2D}">
      <dgm:prSet/>
      <dgm:spPr/>
      <dgm:t>
        <a:bodyPr/>
        <a:lstStyle/>
        <a:p>
          <a:endParaRPr lang="en-US" sz="1400"/>
        </a:p>
      </dgm:t>
    </dgm:pt>
    <dgm:pt modelId="{B849BC22-2274-CD4E-B66C-FDBEE17B471C}" type="sibTrans" cxnId="{82EC2020-3FAC-5E44-A8AA-61B51DA2DF2D}">
      <dgm:prSet/>
      <dgm:spPr/>
      <dgm:t>
        <a:bodyPr/>
        <a:lstStyle/>
        <a:p>
          <a:endParaRPr lang="en-US" sz="1400"/>
        </a:p>
      </dgm:t>
    </dgm:pt>
    <dgm:pt modelId="{6AB3E17D-8257-D240-94A8-59218714A301}">
      <dgm:prSet custT="1"/>
      <dgm:spPr/>
      <dgm:t>
        <a:bodyPr/>
        <a:lstStyle/>
        <a:p>
          <a:r>
            <a:rPr lang="en-US" sz="1800" dirty="0" err="1" smtClean="0"/>
            <a:t>Energie</a:t>
          </a:r>
          <a:endParaRPr lang="en-US" sz="1800" dirty="0"/>
        </a:p>
      </dgm:t>
    </dgm:pt>
    <dgm:pt modelId="{C4D444FB-A468-C948-B42D-A07301769B1C}" type="parTrans" cxnId="{01B62F4A-C851-414B-94C0-30F14A4D4298}">
      <dgm:prSet/>
      <dgm:spPr/>
      <dgm:t>
        <a:bodyPr/>
        <a:lstStyle/>
        <a:p>
          <a:endParaRPr lang="en-US" sz="1400"/>
        </a:p>
      </dgm:t>
    </dgm:pt>
    <dgm:pt modelId="{D5EABEE7-2C16-EC4D-B353-21758E732554}" type="sibTrans" cxnId="{01B62F4A-C851-414B-94C0-30F14A4D4298}">
      <dgm:prSet/>
      <dgm:spPr/>
      <dgm:t>
        <a:bodyPr/>
        <a:lstStyle/>
        <a:p>
          <a:endParaRPr lang="en-US" sz="1400"/>
        </a:p>
      </dgm:t>
    </dgm:pt>
    <dgm:pt modelId="{3161350B-945E-D04B-AC62-BFDDD0CC1B88}">
      <dgm:prSet custT="1"/>
      <dgm:spPr/>
      <dgm:t>
        <a:bodyPr/>
        <a:lstStyle/>
        <a:p>
          <a:r>
            <a:rPr lang="en-US" sz="1800" dirty="0" err="1" smtClean="0"/>
            <a:t>Qualité</a:t>
          </a:r>
          <a:r>
            <a:rPr lang="en-US" sz="1800" dirty="0" smtClean="0"/>
            <a:t> de vie</a:t>
          </a:r>
          <a:endParaRPr lang="en-US" sz="1800" dirty="0"/>
        </a:p>
      </dgm:t>
    </dgm:pt>
    <dgm:pt modelId="{1D214F39-0DDA-D844-B414-99FB7A3F8912}" type="parTrans" cxnId="{EC5FD7F3-641B-2E42-911E-0426CCE39169}">
      <dgm:prSet/>
      <dgm:spPr/>
      <dgm:t>
        <a:bodyPr/>
        <a:lstStyle/>
        <a:p>
          <a:endParaRPr lang="en-US" sz="1400"/>
        </a:p>
      </dgm:t>
    </dgm:pt>
    <dgm:pt modelId="{B34AC0D4-ED63-DB4C-ADB0-4C0DA663FCC0}" type="sibTrans" cxnId="{EC5FD7F3-641B-2E42-911E-0426CCE39169}">
      <dgm:prSet/>
      <dgm:spPr/>
      <dgm:t>
        <a:bodyPr/>
        <a:lstStyle/>
        <a:p>
          <a:endParaRPr lang="en-US" sz="1400"/>
        </a:p>
      </dgm:t>
    </dgm:pt>
    <dgm:pt modelId="{1E6225C1-AE1A-1D49-993E-83DE2CB976A2}">
      <dgm:prSet phldrT="[Texte]" custT="1"/>
      <dgm:spPr/>
      <dgm:t>
        <a:bodyPr/>
        <a:lstStyle/>
        <a:p>
          <a:r>
            <a:rPr lang="en-US" sz="1800" dirty="0" err="1" smtClean="0"/>
            <a:t>Réchauffement</a:t>
          </a:r>
          <a:r>
            <a:rPr lang="en-US" sz="1800" dirty="0" smtClean="0"/>
            <a:t> </a:t>
          </a:r>
          <a:r>
            <a:rPr lang="en-US" sz="1800" dirty="0" err="1" smtClean="0"/>
            <a:t>climatique</a:t>
          </a:r>
          <a:r>
            <a:rPr lang="en-US" sz="1800" dirty="0" smtClean="0"/>
            <a:t> </a:t>
          </a:r>
          <a:endParaRPr lang="en-US" sz="1800" dirty="0"/>
        </a:p>
      </dgm:t>
    </dgm:pt>
    <dgm:pt modelId="{F90B50D9-D732-3B43-AA9C-0967CA08954C}" type="parTrans" cxnId="{4C1362AB-18B3-B547-8E42-4297266889DE}">
      <dgm:prSet/>
      <dgm:spPr/>
      <dgm:t>
        <a:bodyPr/>
        <a:lstStyle/>
        <a:p>
          <a:endParaRPr lang="fr-FR"/>
        </a:p>
      </dgm:t>
    </dgm:pt>
    <dgm:pt modelId="{EE7B49E6-6618-1C42-8820-79F19B202220}" type="sibTrans" cxnId="{4C1362AB-18B3-B547-8E42-4297266889DE}">
      <dgm:prSet/>
      <dgm:spPr/>
      <dgm:t>
        <a:bodyPr/>
        <a:lstStyle/>
        <a:p>
          <a:endParaRPr lang="fr-FR"/>
        </a:p>
      </dgm:t>
    </dgm:pt>
    <dgm:pt modelId="{73D3EE77-8AF6-1F4C-808B-B2A17D31C412}" type="pres">
      <dgm:prSet presAssocID="{365F7D74-3970-7744-9BBF-0851C18AF74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5D93AA-4CCA-ED49-9451-16F6EFAF450C}" type="pres">
      <dgm:prSet presAssocID="{FC15EB3B-C86B-964E-9A20-D9B5B24FC164}" presName="dummy" presStyleCnt="0"/>
      <dgm:spPr/>
    </dgm:pt>
    <dgm:pt modelId="{FBE35EC7-870C-DB4D-81EA-1C1557E7AA70}" type="pres">
      <dgm:prSet presAssocID="{FC15EB3B-C86B-964E-9A20-D9B5B24FC164}" presName="node" presStyleLbl="revTx" presStyleIdx="0" presStyleCnt="6" custScaleX="129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4E8A9-736B-F24B-99F5-678044510304}" type="pres">
      <dgm:prSet presAssocID="{1E995204-AF78-EF4D-A5D5-FA1C51D20D8A}" presName="sibTrans" presStyleLbl="node1" presStyleIdx="0" presStyleCnt="6"/>
      <dgm:spPr/>
      <dgm:t>
        <a:bodyPr/>
        <a:lstStyle/>
        <a:p>
          <a:endParaRPr lang="en-US"/>
        </a:p>
      </dgm:t>
    </dgm:pt>
    <dgm:pt modelId="{36B7771E-FB1A-2247-9DF6-33E1BF4C771C}" type="pres">
      <dgm:prSet presAssocID="{6AB3E17D-8257-D240-94A8-59218714A301}" presName="dummy" presStyleCnt="0"/>
      <dgm:spPr/>
    </dgm:pt>
    <dgm:pt modelId="{83F5ADBE-ADF5-D846-A51F-46FC2E1325E7}" type="pres">
      <dgm:prSet presAssocID="{6AB3E17D-8257-D240-94A8-59218714A301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916FA-E838-DE45-9CD5-11F1097EF1DA}" type="pres">
      <dgm:prSet presAssocID="{D5EABEE7-2C16-EC4D-B353-21758E732554}" presName="sibTrans" presStyleLbl="node1" presStyleIdx="1" presStyleCnt="6"/>
      <dgm:spPr/>
      <dgm:t>
        <a:bodyPr/>
        <a:lstStyle/>
        <a:p>
          <a:endParaRPr lang="en-US"/>
        </a:p>
      </dgm:t>
    </dgm:pt>
    <dgm:pt modelId="{438D8A43-DB74-074B-97B2-30CCCEC3FC41}" type="pres">
      <dgm:prSet presAssocID="{2ED96F21-CDBD-D749-9133-B1D941019DAE}" presName="dummy" presStyleCnt="0"/>
      <dgm:spPr/>
    </dgm:pt>
    <dgm:pt modelId="{3CB0D238-0A04-5A40-A69A-314A75368411}" type="pres">
      <dgm:prSet presAssocID="{2ED96F21-CDBD-D749-9133-B1D941019DAE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B4B3C-34AC-1445-B679-774FF07E5C70}" type="pres">
      <dgm:prSet presAssocID="{73AD2FCD-C90C-AF47-A432-24A0C9553B93}" presName="sibTrans" presStyleLbl="node1" presStyleIdx="2" presStyleCnt="6"/>
      <dgm:spPr/>
      <dgm:t>
        <a:bodyPr/>
        <a:lstStyle/>
        <a:p>
          <a:endParaRPr lang="en-US"/>
        </a:p>
      </dgm:t>
    </dgm:pt>
    <dgm:pt modelId="{B15B2699-E3DE-4441-BF49-5BDDAE298CF3}" type="pres">
      <dgm:prSet presAssocID="{1E6225C1-AE1A-1D49-993E-83DE2CB976A2}" presName="dummy" presStyleCnt="0"/>
      <dgm:spPr/>
    </dgm:pt>
    <dgm:pt modelId="{3D6F2E82-1247-074F-BF06-C6FFF8400DC5}" type="pres">
      <dgm:prSet presAssocID="{1E6225C1-AE1A-1D49-993E-83DE2CB976A2}" presName="node" presStyleLbl="revTx" presStyleIdx="3" presStyleCnt="6" custScaleX="203135" custRadScaleRad="105636" custRadScaleInc="2466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71A2DAC-03EC-0244-8891-4728FA30DEF5}" type="pres">
      <dgm:prSet presAssocID="{EE7B49E6-6618-1C42-8820-79F19B202220}" presName="sibTrans" presStyleLbl="node1" presStyleIdx="3" presStyleCnt="6"/>
      <dgm:spPr/>
      <dgm:t>
        <a:bodyPr/>
        <a:lstStyle/>
        <a:p>
          <a:endParaRPr lang="fr-FR"/>
        </a:p>
      </dgm:t>
    </dgm:pt>
    <dgm:pt modelId="{B3F7133C-E294-3445-AA12-134649F6F7EB}" type="pres">
      <dgm:prSet presAssocID="{9FC03ADB-49F0-9D40-B75A-A1F2B5CBBB03}" presName="dummy" presStyleCnt="0"/>
      <dgm:spPr/>
    </dgm:pt>
    <dgm:pt modelId="{AE53639F-7949-3449-821A-185D25B38B4D}" type="pres">
      <dgm:prSet presAssocID="{9FC03ADB-49F0-9D40-B75A-A1F2B5CBBB03}" presName="node" presStyleLbl="revTx" presStyleIdx="4" presStyleCnt="6" custScaleX="2399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1D2CB-1BE0-A940-9652-9EF02AD19274}" type="pres">
      <dgm:prSet presAssocID="{B849BC22-2274-CD4E-B66C-FDBEE17B471C}" presName="sibTrans" presStyleLbl="node1" presStyleIdx="4" presStyleCnt="6"/>
      <dgm:spPr/>
      <dgm:t>
        <a:bodyPr/>
        <a:lstStyle/>
        <a:p>
          <a:endParaRPr lang="en-US"/>
        </a:p>
      </dgm:t>
    </dgm:pt>
    <dgm:pt modelId="{136F4F3A-3D4F-EC4E-BF65-10E4D2E69469}" type="pres">
      <dgm:prSet presAssocID="{3161350B-945E-D04B-AC62-BFDDD0CC1B88}" presName="dummy" presStyleCnt="0"/>
      <dgm:spPr/>
    </dgm:pt>
    <dgm:pt modelId="{414BF020-44CB-9B4A-A024-4DE65CFE1D4B}" type="pres">
      <dgm:prSet presAssocID="{3161350B-945E-D04B-AC62-BFDDD0CC1B88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409BA4-E00D-3845-823A-97F1F8152ABA}" type="pres">
      <dgm:prSet presAssocID="{B34AC0D4-ED63-DB4C-ADB0-4C0DA663FCC0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82EC2020-3FAC-5E44-A8AA-61B51DA2DF2D}" srcId="{365F7D74-3970-7744-9BBF-0851C18AF746}" destId="{9FC03ADB-49F0-9D40-B75A-A1F2B5CBBB03}" srcOrd="4" destOrd="0" parTransId="{52799284-A1F7-6246-A9E6-BAABD273B103}" sibTransId="{B849BC22-2274-CD4E-B66C-FDBEE17B471C}"/>
    <dgm:cxn modelId="{4C1362AB-18B3-B547-8E42-4297266889DE}" srcId="{365F7D74-3970-7744-9BBF-0851C18AF746}" destId="{1E6225C1-AE1A-1D49-993E-83DE2CB976A2}" srcOrd="3" destOrd="0" parTransId="{F90B50D9-D732-3B43-AA9C-0967CA08954C}" sibTransId="{EE7B49E6-6618-1C42-8820-79F19B202220}"/>
    <dgm:cxn modelId="{6775B64E-1919-724C-8759-CAED31E6CF22}" srcId="{365F7D74-3970-7744-9BBF-0851C18AF746}" destId="{FC15EB3B-C86B-964E-9A20-D9B5B24FC164}" srcOrd="0" destOrd="0" parTransId="{DE590F4F-62BB-1C4F-860F-C48B6CBD05AE}" sibTransId="{1E995204-AF78-EF4D-A5D5-FA1C51D20D8A}"/>
    <dgm:cxn modelId="{2F0824FA-F5DF-C64D-A762-EA7B51F29F7A}" type="presOf" srcId="{6AB3E17D-8257-D240-94A8-59218714A301}" destId="{83F5ADBE-ADF5-D846-A51F-46FC2E1325E7}" srcOrd="0" destOrd="0" presId="urn:microsoft.com/office/officeart/2005/8/layout/cycle1"/>
    <dgm:cxn modelId="{A38E2050-5D26-CA44-B8CD-13FEACD6E7F1}" srcId="{365F7D74-3970-7744-9BBF-0851C18AF746}" destId="{2ED96F21-CDBD-D749-9133-B1D941019DAE}" srcOrd="2" destOrd="0" parTransId="{1253899A-73E7-3B47-9C89-51D6F0B7BA8E}" sibTransId="{73AD2FCD-C90C-AF47-A432-24A0C9553B93}"/>
    <dgm:cxn modelId="{01B62F4A-C851-414B-94C0-30F14A4D4298}" srcId="{365F7D74-3970-7744-9BBF-0851C18AF746}" destId="{6AB3E17D-8257-D240-94A8-59218714A301}" srcOrd="1" destOrd="0" parTransId="{C4D444FB-A468-C948-B42D-A07301769B1C}" sibTransId="{D5EABEE7-2C16-EC4D-B353-21758E732554}"/>
    <dgm:cxn modelId="{EBBBCB86-59BE-564A-9408-26A7B2CB1858}" type="presOf" srcId="{D5EABEE7-2C16-EC4D-B353-21758E732554}" destId="{A82916FA-E838-DE45-9CD5-11F1097EF1DA}" srcOrd="0" destOrd="0" presId="urn:microsoft.com/office/officeart/2005/8/layout/cycle1"/>
    <dgm:cxn modelId="{D9524D76-B336-7744-A1B1-06CB8C98C7ED}" type="presOf" srcId="{EE7B49E6-6618-1C42-8820-79F19B202220}" destId="{A71A2DAC-03EC-0244-8891-4728FA30DEF5}" srcOrd="0" destOrd="0" presId="urn:microsoft.com/office/officeart/2005/8/layout/cycle1"/>
    <dgm:cxn modelId="{842C259B-65F1-AC43-9AFE-80D411A139D9}" type="presOf" srcId="{1E6225C1-AE1A-1D49-993E-83DE2CB976A2}" destId="{3D6F2E82-1247-074F-BF06-C6FFF8400DC5}" srcOrd="0" destOrd="0" presId="urn:microsoft.com/office/officeart/2005/8/layout/cycle1"/>
    <dgm:cxn modelId="{DB8182B6-20BC-4846-8BF1-6852CA2A25B5}" type="presOf" srcId="{73AD2FCD-C90C-AF47-A432-24A0C9553B93}" destId="{8FEB4B3C-34AC-1445-B679-774FF07E5C70}" srcOrd="0" destOrd="0" presId="urn:microsoft.com/office/officeart/2005/8/layout/cycle1"/>
    <dgm:cxn modelId="{F553D488-DD06-824D-8E62-EBC8A7D01D45}" type="presOf" srcId="{2ED96F21-CDBD-D749-9133-B1D941019DAE}" destId="{3CB0D238-0A04-5A40-A69A-314A75368411}" srcOrd="0" destOrd="0" presId="urn:microsoft.com/office/officeart/2005/8/layout/cycle1"/>
    <dgm:cxn modelId="{A45F94AE-F389-6D4A-8B19-8B56FC5F17EE}" type="presOf" srcId="{B849BC22-2274-CD4E-B66C-FDBEE17B471C}" destId="{4BF1D2CB-1BE0-A940-9652-9EF02AD19274}" srcOrd="0" destOrd="0" presId="urn:microsoft.com/office/officeart/2005/8/layout/cycle1"/>
    <dgm:cxn modelId="{78EB2B55-0AD1-094F-8CCD-996D0E25A76A}" type="presOf" srcId="{1E995204-AF78-EF4D-A5D5-FA1C51D20D8A}" destId="{0954E8A9-736B-F24B-99F5-678044510304}" srcOrd="0" destOrd="0" presId="urn:microsoft.com/office/officeart/2005/8/layout/cycle1"/>
    <dgm:cxn modelId="{EC5FD7F3-641B-2E42-911E-0426CCE39169}" srcId="{365F7D74-3970-7744-9BBF-0851C18AF746}" destId="{3161350B-945E-D04B-AC62-BFDDD0CC1B88}" srcOrd="5" destOrd="0" parTransId="{1D214F39-0DDA-D844-B414-99FB7A3F8912}" sibTransId="{B34AC0D4-ED63-DB4C-ADB0-4C0DA663FCC0}"/>
    <dgm:cxn modelId="{E1E83B9F-5EDC-F24B-B490-1FF742FE6908}" type="presOf" srcId="{FC15EB3B-C86B-964E-9A20-D9B5B24FC164}" destId="{FBE35EC7-870C-DB4D-81EA-1C1557E7AA70}" srcOrd="0" destOrd="0" presId="urn:microsoft.com/office/officeart/2005/8/layout/cycle1"/>
    <dgm:cxn modelId="{5E912161-B991-A046-9F7D-D413B749D772}" type="presOf" srcId="{9FC03ADB-49F0-9D40-B75A-A1F2B5CBBB03}" destId="{AE53639F-7949-3449-821A-185D25B38B4D}" srcOrd="0" destOrd="0" presId="urn:microsoft.com/office/officeart/2005/8/layout/cycle1"/>
    <dgm:cxn modelId="{E61AD2FE-99BD-574D-BDE4-1ABF4C7B68DC}" type="presOf" srcId="{B34AC0D4-ED63-DB4C-ADB0-4C0DA663FCC0}" destId="{12409BA4-E00D-3845-823A-97F1F8152ABA}" srcOrd="0" destOrd="0" presId="urn:microsoft.com/office/officeart/2005/8/layout/cycle1"/>
    <dgm:cxn modelId="{DD726DE8-D7F8-134E-B2F0-862E8EF39666}" type="presOf" srcId="{365F7D74-3970-7744-9BBF-0851C18AF746}" destId="{73D3EE77-8AF6-1F4C-808B-B2A17D31C412}" srcOrd="0" destOrd="0" presId="urn:microsoft.com/office/officeart/2005/8/layout/cycle1"/>
    <dgm:cxn modelId="{CE4E18D9-D79E-D547-9809-A17DB802E641}" type="presOf" srcId="{3161350B-945E-D04B-AC62-BFDDD0CC1B88}" destId="{414BF020-44CB-9B4A-A024-4DE65CFE1D4B}" srcOrd="0" destOrd="0" presId="urn:microsoft.com/office/officeart/2005/8/layout/cycle1"/>
    <dgm:cxn modelId="{3CF4FE94-276B-0F41-BF44-3555485DEE8B}" type="presParOf" srcId="{73D3EE77-8AF6-1F4C-808B-B2A17D31C412}" destId="{E15D93AA-4CCA-ED49-9451-16F6EFAF450C}" srcOrd="0" destOrd="0" presId="urn:microsoft.com/office/officeart/2005/8/layout/cycle1"/>
    <dgm:cxn modelId="{87FC8431-A90E-AB48-91B3-42F541F1DAE4}" type="presParOf" srcId="{73D3EE77-8AF6-1F4C-808B-B2A17D31C412}" destId="{FBE35EC7-870C-DB4D-81EA-1C1557E7AA70}" srcOrd="1" destOrd="0" presId="urn:microsoft.com/office/officeart/2005/8/layout/cycle1"/>
    <dgm:cxn modelId="{5F75AC20-C496-A646-B1A0-43EA238E892E}" type="presParOf" srcId="{73D3EE77-8AF6-1F4C-808B-B2A17D31C412}" destId="{0954E8A9-736B-F24B-99F5-678044510304}" srcOrd="2" destOrd="0" presId="urn:microsoft.com/office/officeart/2005/8/layout/cycle1"/>
    <dgm:cxn modelId="{3EF8C7AB-DD8E-7F48-9581-2578733EC85E}" type="presParOf" srcId="{73D3EE77-8AF6-1F4C-808B-B2A17D31C412}" destId="{36B7771E-FB1A-2247-9DF6-33E1BF4C771C}" srcOrd="3" destOrd="0" presId="urn:microsoft.com/office/officeart/2005/8/layout/cycle1"/>
    <dgm:cxn modelId="{1CC23D9C-99D7-9548-AB94-59B9B4F0C80F}" type="presParOf" srcId="{73D3EE77-8AF6-1F4C-808B-B2A17D31C412}" destId="{83F5ADBE-ADF5-D846-A51F-46FC2E1325E7}" srcOrd="4" destOrd="0" presId="urn:microsoft.com/office/officeart/2005/8/layout/cycle1"/>
    <dgm:cxn modelId="{DEAF725E-74EE-4849-BB31-E8A92B2EE95C}" type="presParOf" srcId="{73D3EE77-8AF6-1F4C-808B-B2A17D31C412}" destId="{A82916FA-E838-DE45-9CD5-11F1097EF1DA}" srcOrd="5" destOrd="0" presId="urn:microsoft.com/office/officeart/2005/8/layout/cycle1"/>
    <dgm:cxn modelId="{9A5F1600-96A6-6042-9195-5CB0947A369F}" type="presParOf" srcId="{73D3EE77-8AF6-1F4C-808B-B2A17D31C412}" destId="{438D8A43-DB74-074B-97B2-30CCCEC3FC41}" srcOrd="6" destOrd="0" presId="urn:microsoft.com/office/officeart/2005/8/layout/cycle1"/>
    <dgm:cxn modelId="{C61F8C6D-D0CF-7A44-8505-007AE3C92570}" type="presParOf" srcId="{73D3EE77-8AF6-1F4C-808B-B2A17D31C412}" destId="{3CB0D238-0A04-5A40-A69A-314A75368411}" srcOrd="7" destOrd="0" presId="urn:microsoft.com/office/officeart/2005/8/layout/cycle1"/>
    <dgm:cxn modelId="{D48D448A-6A79-8D44-8A00-73DF3EC84589}" type="presParOf" srcId="{73D3EE77-8AF6-1F4C-808B-B2A17D31C412}" destId="{8FEB4B3C-34AC-1445-B679-774FF07E5C70}" srcOrd="8" destOrd="0" presId="urn:microsoft.com/office/officeart/2005/8/layout/cycle1"/>
    <dgm:cxn modelId="{A7FEF771-AA46-2B47-9221-4EE02EFA4E3C}" type="presParOf" srcId="{73D3EE77-8AF6-1F4C-808B-B2A17D31C412}" destId="{B15B2699-E3DE-4441-BF49-5BDDAE298CF3}" srcOrd="9" destOrd="0" presId="urn:microsoft.com/office/officeart/2005/8/layout/cycle1"/>
    <dgm:cxn modelId="{9DE361DA-6F5C-334D-8B6A-443903B18F83}" type="presParOf" srcId="{73D3EE77-8AF6-1F4C-808B-B2A17D31C412}" destId="{3D6F2E82-1247-074F-BF06-C6FFF8400DC5}" srcOrd="10" destOrd="0" presId="urn:microsoft.com/office/officeart/2005/8/layout/cycle1"/>
    <dgm:cxn modelId="{3B438E5B-5F79-0D4B-B8F2-7B2E5670ECA7}" type="presParOf" srcId="{73D3EE77-8AF6-1F4C-808B-B2A17D31C412}" destId="{A71A2DAC-03EC-0244-8891-4728FA30DEF5}" srcOrd="11" destOrd="0" presId="urn:microsoft.com/office/officeart/2005/8/layout/cycle1"/>
    <dgm:cxn modelId="{FF89584D-A584-4A4C-8607-E709FC114553}" type="presParOf" srcId="{73D3EE77-8AF6-1F4C-808B-B2A17D31C412}" destId="{B3F7133C-E294-3445-AA12-134649F6F7EB}" srcOrd="12" destOrd="0" presId="urn:microsoft.com/office/officeart/2005/8/layout/cycle1"/>
    <dgm:cxn modelId="{EE3A01C2-08BE-EB48-BBCC-F5CBAFD27924}" type="presParOf" srcId="{73D3EE77-8AF6-1F4C-808B-B2A17D31C412}" destId="{AE53639F-7949-3449-821A-185D25B38B4D}" srcOrd="13" destOrd="0" presId="urn:microsoft.com/office/officeart/2005/8/layout/cycle1"/>
    <dgm:cxn modelId="{45753A5F-10A5-C441-AF6D-396849A739CE}" type="presParOf" srcId="{73D3EE77-8AF6-1F4C-808B-B2A17D31C412}" destId="{4BF1D2CB-1BE0-A940-9652-9EF02AD19274}" srcOrd="14" destOrd="0" presId="urn:microsoft.com/office/officeart/2005/8/layout/cycle1"/>
    <dgm:cxn modelId="{7DCAA510-2373-F541-ACDA-D3FD4F315407}" type="presParOf" srcId="{73D3EE77-8AF6-1F4C-808B-B2A17D31C412}" destId="{136F4F3A-3D4F-EC4E-BF65-10E4D2E69469}" srcOrd="15" destOrd="0" presId="urn:microsoft.com/office/officeart/2005/8/layout/cycle1"/>
    <dgm:cxn modelId="{66A07F43-F1F2-E04B-A984-D4EEE0EDECD8}" type="presParOf" srcId="{73D3EE77-8AF6-1F4C-808B-B2A17D31C412}" destId="{414BF020-44CB-9B4A-A024-4DE65CFE1D4B}" srcOrd="16" destOrd="0" presId="urn:microsoft.com/office/officeart/2005/8/layout/cycle1"/>
    <dgm:cxn modelId="{8A176F2A-39B7-0D4D-A20B-2D259A5342A2}" type="presParOf" srcId="{73D3EE77-8AF6-1F4C-808B-B2A17D31C412}" destId="{12409BA4-E00D-3845-823A-97F1F8152ABA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78987-A93E-584D-BCA4-FE5D52E1B94A}">
      <dsp:nvSpPr>
        <dsp:cNvPr id="0" name=""/>
        <dsp:cNvSpPr/>
      </dsp:nvSpPr>
      <dsp:spPr>
        <a:xfrm>
          <a:off x="4018851" y="1769882"/>
          <a:ext cx="2908487" cy="20009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Enjeux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de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société</a:t>
          </a:r>
          <a:endParaRPr lang="en-US" sz="14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Analyse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systémique</a:t>
          </a:r>
          <a:endParaRPr lang="en-US" sz="14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Complexité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et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transdisciplinarité</a:t>
          </a:r>
          <a:endParaRPr lang="en-US" sz="14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5 dimensions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Echelle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spatio-temporelle</a:t>
          </a:r>
          <a:endParaRPr lang="en-US" sz="14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Principes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et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valeurs</a:t>
          </a:r>
          <a:endParaRPr lang="en-US" sz="1400" kern="1200" dirty="0" smtClean="0">
            <a:latin typeface="Book Antiqua" charset="0"/>
            <a:ea typeface="Book Antiqua" charset="0"/>
            <a:cs typeface="Book Antiqua" charset="0"/>
          </a:endParaRPr>
        </a:p>
      </dsp:txBody>
      <dsp:txXfrm>
        <a:off x="4444789" y="2062909"/>
        <a:ext cx="2056611" cy="1414858"/>
      </dsp:txXfrm>
    </dsp:sp>
    <dsp:sp modelId="{B9132B78-3120-C94D-88D8-2ECB32C1DCCB}">
      <dsp:nvSpPr>
        <dsp:cNvPr id="0" name=""/>
        <dsp:cNvSpPr/>
      </dsp:nvSpPr>
      <dsp:spPr>
        <a:xfrm rot="16471624">
          <a:off x="5412901" y="1402877"/>
          <a:ext cx="183036" cy="4842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438189" y="1527102"/>
        <a:ext cx="128125" cy="290567"/>
      </dsp:txXfrm>
    </dsp:sp>
    <dsp:sp modelId="{9D424E29-6334-6E46-B149-26FC8C3ED8A1}">
      <dsp:nvSpPr>
        <dsp:cNvPr id="0" name=""/>
        <dsp:cNvSpPr/>
      </dsp:nvSpPr>
      <dsp:spPr>
        <a:xfrm>
          <a:off x="4437259" y="3528"/>
          <a:ext cx="2397032" cy="14243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Book Antiqua" charset="0"/>
              <a:ea typeface="Book Antiqua" charset="0"/>
              <a:cs typeface="Book Antiqua" charset="0"/>
            </a:rPr>
            <a:t>Représentations</a:t>
          </a:r>
          <a:endParaRPr lang="en-US" sz="16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Book Antiqua" charset="0"/>
              <a:ea typeface="Book Antiqua" charset="0"/>
              <a:cs typeface="Book Antiqua" charset="0"/>
            </a:rPr>
            <a:t>(2-3-4-5-6 ?) </a:t>
          </a:r>
          <a:r>
            <a:rPr lang="en-US" sz="1600" kern="1200" dirty="0" err="1" smtClean="0">
              <a:latin typeface="Book Antiqua" charset="0"/>
              <a:ea typeface="Book Antiqua" charset="0"/>
              <a:cs typeface="Book Antiqua" charset="0"/>
            </a:rPr>
            <a:t>sphères</a:t>
          </a:r>
          <a:endParaRPr lang="en-US" sz="1600" kern="1200" dirty="0">
            <a:latin typeface="Book Antiqua" charset="0"/>
            <a:ea typeface="Book Antiqua" charset="0"/>
            <a:cs typeface="Book Antiqua" charset="0"/>
          </a:endParaRPr>
        </a:p>
      </dsp:txBody>
      <dsp:txXfrm>
        <a:off x="4788296" y="212119"/>
        <a:ext cx="1694958" cy="1007164"/>
      </dsp:txXfrm>
    </dsp:sp>
    <dsp:sp modelId="{05056F7E-74FE-8341-8EC7-3D40D2264F06}">
      <dsp:nvSpPr>
        <dsp:cNvPr id="0" name=""/>
        <dsp:cNvSpPr/>
      </dsp:nvSpPr>
      <dsp:spPr>
        <a:xfrm rot="21528392">
          <a:off x="6991915" y="2609675"/>
          <a:ext cx="292371" cy="4570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991925" y="2702001"/>
        <a:ext cx="204660" cy="274240"/>
      </dsp:txXfrm>
    </dsp:sp>
    <dsp:sp modelId="{6990CF9B-5581-7A4D-AD67-5A8689794A38}">
      <dsp:nvSpPr>
        <dsp:cNvPr id="0" name=""/>
        <dsp:cNvSpPr/>
      </dsp:nvSpPr>
      <dsp:spPr>
        <a:xfrm>
          <a:off x="7264095" y="1997160"/>
          <a:ext cx="2274609" cy="14243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Book Antiqua" charset="0"/>
              <a:ea typeface="Book Antiqua" charset="0"/>
              <a:cs typeface="Book Antiqua" charset="0"/>
            </a:rPr>
            <a:t>Démarche</a:t>
          </a:r>
          <a:r>
            <a:rPr lang="en-US" sz="1600" kern="12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en-US" sz="1600" kern="1200" dirty="0" err="1" smtClean="0">
              <a:latin typeface="Book Antiqua" charset="0"/>
              <a:ea typeface="Book Antiqua" charset="0"/>
              <a:cs typeface="Book Antiqua" charset="0"/>
            </a:rPr>
            <a:t>méthodologique</a:t>
          </a:r>
          <a:endParaRPr lang="en-US" sz="16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(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Modèle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mr-IN" sz="1400" kern="1200" dirty="0" smtClean="0">
              <a:latin typeface="Book Antiqua" charset="0"/>
              <a:ea typeface="Book Antiqua" charset="0"/>
              <a:cs typeface="Book Antiqua" charset="0"/>
            </a:rPr>
            <a:t>–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Scenario </a:t>
          </a:r>
          <a:r>
            <a:rPr lang="mr-IN" sz="1400" kern="1200" dirty="0" smtClean="0">
              <a:latin typeface="Book Antiqua" charset="0"/>
              <a:ea typeface="Book Antiqua" charset="0"/>
              <a:cs typeface="Book Antiqua" charset="0"/>
            </a:rPr>
            <a:t>–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indicateurs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)</a:t>
          </a:r>
          <a:endParaRPr lang="en-US" sz="1400" kern="1200" dirty="0">
            <a:latin typeface="Book Antiqua" charset="0"/>
            <a:ea typeface="Book Antiqua" charset="0"/>
            <a:cs typeface="Book Antiqua" charset="0"/>
          </a:endParaRPr>
        </a:p>
      </dsp:txBody>
      <dsp:txXfrm>
        <a:off x="7597204" y="2205751"/>
        <a:ext cx="1608391" cy="1007164"/>
      </dsp:txXfrm>
    </dsp:sp>
    <dsp:sp modelId="{0E3E1C69-6A0D-544B-8C9F-C51D5327F519}">
      <dsp:nvSpPr>
        <dsp:cNvPr id="0" name=""/>
        <dsp:cNvSpPr/>
      </dsp:nvSpPr>
      <dsp:spPr>
        <a:xfrm rot="5111306">
          <a:off x="5507048" y="3634964"/>
          <a:ext cx="118417" cy="4842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523321" y="3714119"/>
        <a:ext cx="82892" cy="290567"/>
      </dsp:txXfrm>
    </dsp:sp>
    <dsp:sp modelId="{A149A166-F2AB-7D4D-8437-724B5BC22BBA}">
      <dsp:nvSpPr>
        <dsp:cNvPr id="0" name=""/>
        <dsp:cNvSpPr/>
      </dsp:nvSpPr>
      <dsp:spPr>
        <a:xfrm>
          <a:off x="4489710" y="3990791"/>
          <a:ext cx="2292129" cy="14243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Book Antiqua" charset="0"/>
              <a:ea typeface="Book Antiqua" charset="0"/>
              <a:cs typeface="Book Antiqua" charset="0"/>
            </a:rPr>
            <a:t>Outils</a:t>
          </a:r>
          <a:endParaRPr lang="en-US" sz="16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Book Antiqua" charset="0"/>
              <a:ea typeface="Book Antiqua" charset="0"/>
              <a:cs typeface="Book Antiqua" charset="0"/>
            </a:rPr>
            <a:t>ACV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, MFA, IOT, VENSIM, STELLA, carte de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controverses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, toile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numérique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,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Cercles</a:t>
          </a:r>
          <a:r>
            <a:rPr lang="en-US" sz="1400" kern="1200" dirty="0" smtClean="0">
              <a:latin typeface="Book Antiqua" charset="0"/>
              <a:ea typeface="Book Antiqua" charset="0"/>
              <a:cs typeface="Book Antiqua" charset="0"/>
            </a:rPr>
            <a:t> de </a:t>
          </a:r>
          <a:r>
            <a:rPr lang="en-US" sz="1400" kern="1200" dirty="0" err="1" smtClean="0">
              <a:latin typeface="Book Antiqua" charset="0"/>
              <a:ea typeface="Book Antiqua" charset="0"/>
              <a:cs typeface="Book Antiqua" charset="0"/>
            </a:rPr>
            <a:t>soutenabilité</a:t>
          </a:r>
          <a:endParaRPr lang="en-US" sz="14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4825385" y="4199382"/>
        <a:ext cx="1620779" cy="1007164"/>
      </dsp:txXfrm>
    </dsp:sp>
    <dsp:sp modelId="{FF1F1D5F-EBDF-FE4E-9EFF-F6D505B2DD1C}">
      <dsp:nvSpPr>
        <dsp:cNvPr id="0" name=""/>
        <dsp:cNvSpPr/>
      </dsp:nvSpPr>
      <dsp:spPr>
        <a:xfrm rot="10849497">
          <a:off x="3733492" y="2504604"/>
          <a:ext cx="201892" cy="48427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794057" y="2601895"/>
        <a:ext cx="141324" cy="290567"/>
      </dsp:txXfrm>
    </dsp:sp>
    <dsp:sp modelId="{AEC50D8E-1117-BB43-A368-CB2A094DD239}">
      <dsp:nvSpPr>
        <dsp:cNvPr id="0" name=""/>
        <dsp:cNvSpPr/>
      </dsp:nvSpPr>
      <dsp:spPr>
        <a:xfrm>
          <a:off x="1654906" y="2017467"/>
          <a:ext cx="1983573" cy="14243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Book Antiqua" charset="0"/>
              <a:ea typeface="Book Antiqua" charset="0"/>
              <a:cs typeface="Book Antiqua" charset="0"/>
            </a:rPr>
            <a:t>Compétences</a:t>
          </a:r>
          <a:endParaRPr lang="en-US" sz="1600" kern="1200" dirty="0" smtClean="0">
            <a:latin typeface="Book Antiqua" charset="0"/>
            <a:ea typeface="Book Antiqua" charset="0"/>
            <a:cs typeface="Book Antiqua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Book Antiqua" charset="0"/>
              <a:ea typeface="Book Antiqua" charset="0"/>
              <a:cs typeface="Book Antiqua" charset="0"/>
            </a:rPr>
            <a:t>(Expertise)</a:t>
          </a:r>
          <a:endParaRPr lang="en-US" sz="1600" kern="1200" dirty="0">
            <a:latin typeface="Book Antiqua" charset="0"/>
            <a:ea typeface="Book Antiqua" charset="0"/>
            <a:cs typeface="Book Antiqua" charset="0"/>
          </a:endParaRPr>
        </a:p>
      </dsp:txBody>
      <dsp:txXfrm>
        <a:off x="1945394" y="2226058"/>
        <a:ext cx="1402597" cy="1007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A39D1-C28A-DD44-9B8F-1371FB54F87A}">
      <dsp:nvSpPr>
        <dsp:cNvPr id="0" name=""/>
        <dsp:cNvSpPr/>
      </dsp:nvSpPr>
      <dsp:spPr>
        <a:xfrm>
          <a:off x="1879994" y="175280"/>
          <a:ext cx="891976" cy="89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Energie</a:t>
          </a:r>
          <a:endParaRPr lang="fr-FR" sz="1600" kern="1200" dirty="0"/>
        </a:p>
      </dsp:txBody>
      <dsp:txXfrm>
        <a:off x="1879994" y="175280"/>
        <a:ext cx="891976" cy="891976"/>
      </dsp:txXfrm>
    </dsp:sp>
    <dsp:sp modelId="{B87931A6-46F3-0D43-9EEA-27AAD0E4A43C}">
      <dsp:nvSpPr>
        <dsp:cNvPr id="0" name=""/>
        <dsp:cNvSpPr/>
      </dsp:nvSpPr>
      <dsp:spPr>
        <a:xfrm>
          <a:off x="518978" y="-856"/>
          <a:ext cx="2111642" cy="2111642"/>
        </a:xfrm>
        <a:prstGeom prst="circularArrow">
          <a:avLst>
            <a:gd name="adj1" fmla="val 8237"/>
            <a:gd name="adj2" fmla="val 575138"/>
            <a:gd name="adj3" fmla="val 2968334"/>
            <a:gd name="adj4" fmla="val 48722"/>
            <a:gd name="adj5" fmla="val 9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3B7C8D-7119-C64A-966E-4AFFC4E4082E}">
      <dsp:nvSpPr>
        <dsp:cNvPr id="0" name=""/>
        <dsp:cNvSpPr/>
      </dsp:nvSpPr>
      <dsp:spPr>
        <a:xfrm>
          <a:off x="1128811" y="1476367"/>
          <a:ext cx="891976" cy="89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Climat</a:t>
          </a:r>
          <a:endParaRPr lang="fr-FR" sz="1600" kern="1200" dirty="0"/>
        </a:p>
      </dsp:txBody>
      <dsp:txXfrm>
        <a:off x="1128811" y="1476367"/>
        <a:ext cx="891976" cy="891976"/>
      </dsp:txXfrm>
    </dsp:sp>
    <dsp:sp modelId="{C0CE9488-D6D1-4844-985C-B2871FCDACB1}">
      <dsp:nvSpPr>
        <dsp:cNvPr id="0" name=""/>
        <dsp:cNvSpPr/>
      </dsp:nvSpPr>
      <dsp:spPr>
        <a:xfrm>
          <a:off x="518978" y="-856"/>
          <a:ext cx="2111642" cy="2111642"/>
        </a:xfrm>
        <a:prstGeom prst="circularArrow">
          <a:avLst>
            <a:gd name="adj1" fmla="val 8237"/>
            <a:gd name="adj2" fmla="val 575138"/>
            <a:gd name="adj3" fmla="val 10176140"/>
            <a:gd name="adj4" fmla="val 7256528"/>
            <a:gd name="adj5" fmla="val 9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F1F7E4-B79F-4B41-A9E6-EB9483A70183}">
      <dsp:nvSpPr>
        <dsp:cNvPr id="0" name=""/>
        <dsp:cNvSpPr/>
      </dsp:nvSpPr>
      <dsp:spPr>
        <a:xfrm>
          <a:off x="377628" y="175280"/>
          <a:ext cx="891976" cy="89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Economie</a:t>
          </a:r>
          <a:endParaRPr lang="fr-FR" sz="1600" kern="1200" dirty="0"/>
        </a:p>
      </dsp:txBody>
      <dsp:txXfrm>
        <a:off x="377628" y="175280"/>
        <a:ext cx="891976" cy="891976"/>
      </dsp:txXfrm>
    </dsp:sp>
    <dsp:sp modelId="{87ADB387-6DE2-6740-9CF4-EF8F1DE637A1}">
      <dsp:nvSpPr>
        <dsp:cNvPr id="0" name=""/>
        <dsp:cNvSpPr/>
      </dsp:nvSpPr>
      <dsp:spPr>
        <a:xfrm>
          <a:off x="518978" y="-856"/>
          <a:ext cx="2111642" cy="2111642"/>
        </a:xfrm>
        <a:prstGeom prst="circularArrow">
          <a:avLst>
            <a:gd name="adj1" fmla="val 8237"/>
            <a:gd name="adj2" fmla="val 575138"/>
            <a:gd name="adj3" fmla="val 16860905"/>
            <a:gd name="adj4" fmla="val 14963957"/>
            <a:gd name="adj5" fmla="val 9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35EC7-870C-DB4D-81EA-1C1557E7AA70}">
      <dsp:nvSpPr>
        <dsp:cNvPr id="0" name=""/>
        <dsp:cNvSpPr/>
      </dsp:nvSpPr>
      <dsp:spPr>
        <a:xfrm>
          <a:off x="2811860" y="27953"/>
          <a:ext cx="1147435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Population</a:t>
          </a:r>
          <a:endParaRPr lang="en-US" sz="1800" kern="1200" dirty="0"/>
        </a:p>
      </dsp:txBody>
      <dsp:txXfrm>
        <a:off x="2811860" y="27953"/>
        <a:ext cx="1147435" cy="960655"/>
      </dsp:txXfrm>
    </dsp:sp>
    <dsp:sp modelId="{0954E8A9-736B-F24B-99F5-678044510304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21293322"/>
            <a:gd name="adj4" fmla="val 19766169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F5ADBE-ADF5-D846-A51F-46FC2E1325E7}">
      <dsp:nvSpPr>
        <dsp:cNvPr id="0" name=""/>
        <dsp:cNvSpPr/>
      </dsp:nvSpPr>
      <dsp:spPr>
        <a:xfrm>
          <a:off x="3180139" y="1814940"/>
          <a:ext cx="1572132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Urbanisation</a:t>
          </a:r>
          <a:endParaRPr lang="en-US" sz="1800" kern="1200" dirty="0"/>
        </a:p>
      </dsp:txBody>
      <dsp:txXfrm>
        <a:off x="3180139" y="1814940"/>
        <a:ext cx="1572132" cy="960655"/>
      </dsp:txXfrm>
    </dsp:sp>
    <dsp:sp modelId="{A82916FA-E838-DE45-9CD5-11F1097EF1DA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3746138"/>
            <a:gd name="adj4" fmla="val 2253356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B0D238-0A04-5A40-A69A-314A75368411}">
      <dsp:nvSpPr>
        <dsp:cNvPr id="0" name=""/>
        <dsp:cNvSpPr/>
      </dsp:nvSpPr>
      <dsp:spPr>
        <a:xfrm>
          <a:off x="1848235" y="2919358"/>
          <a:ext cx="1195737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Densité</a:t>
          </a:r>
          <a:r>
            <a:rPr lang="en-US" sz="1800" kern="1200" dirty="0" smtClean="0"/>
            <a:t> de population</a:t>
          </a:r>
          <a:endParaRPr lang="en-US" sz="1800" kern="1200" dirty="0"/>
        </a:p>
      </dsp:txBody>
      <dsp:txXfrm>
        <a:off x="1848235" y="2919358"/>
        <a:ext cx="1195737" cy="960655"/>
      </dsp:txXfrm>
    </dsp:sp>
    <dsp:sp modelId="{8FEB4B3C-34AC-1445-B679-774FF07E5C70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8210751"/>
            <a:gd name="adj4" fmla="val 6717968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55D69-BEF4-064E-9C8B-495F8D57EC31}">
      <dsp:nvSpPr>
        <dsp:cNvPr id="0" name=""/>
        <dsp:cNvSpPr/>
      </dsp:nvSpPr>
      <dsp:spPr>
        <a:xfrm>
          <a:off x="445674" y="1814940"/>
          <a:ext cx="960655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Conflits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sociaux</a:t>
          </a:r>
          <a:endParaRPr lang="en-US" sz="1800" kern="1200" dirty="0"/>
        </a:p>
      </dsp:txBody>
      <dsp:txXfrm>
        <a:off x="445674" y="1814940"/>
        <a:ext cx="960655" cy="960655"/>
      </dsp:txXfrm>
    </dsp:sp>
    <dsp:sp modelId="{423815BF-7F3A-4C47-8AD8-2E75C23B8A8A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12297938"/>
            <a:gd name="adj4" fmla="val 10770785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3639F-7949-3449-821A-185D25B38B4D}">
      <dsp:nvSpPr>
        <dsp:cNvPr id="0" name=""/>
        <dsp:cNvSpPr/>
      </dsp:nvSpPr>
      <dsp:spPr>
        <a:xfrm>
          <a:off x="1026301" y="27953"/>
          <a:ext cx="960655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Qualité</a:t>
          </a:r>
          <a:r>
            <a:rPr lang="en-US" sz="1800" kern="1200" dirty="0" smtClean="0"/>
            <a:t> de la vie</a:t>
          </a:r>
          <a:endParaRPr lang="en-US" sz="1800" kern="1200" dirty="0"/>
        </a:p>
      </dsp:txBody>
      <dsp:txXfrm>
        <a:off x="1026301" y="27953"/>
        <a:ext cx="960655" cy="960655"/>
      </dsp:txXfrm>
    </dsp:sp>
    <dsp:sp modelId="{4BF1D2CB-1BE0-A940-9652-9EF02AD19274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16657822"/>
            <a:gd name="adj4" fmla="val 15198337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35EC7-870C-DB4D-81EA-1C1557E7AA70}">
      <dsp:nvSpPr>
        <dsp:cNvPr id="0" name=""/>
        <dsp:cNvSpPr/>
      </dsp:nvSpPr>
      <dsp:spPr>
        <a:xfrm>
          <a:off x="2811860" y="27953"/>
          <a:ext cx="1147435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Population</a:t>
          </a:r>
          <a:endParaRPr lang="en-US" sz="1800" kern="1200" dirty="0"/>
        </a:p>
      </dsp:txBody>
      <dsp:txXfrm>
        <a:off x="2811860" y="27953"/>
        <a:ext cx="1147435" cy="960655"/>
      </dsp:txXfrm>
    </dsp:sp>
    <dsp:sp modelId="{0954E8A9-736B-F24B-99F5-678044510304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21293322"/>
            <a:gd name="adj4" fmla="val 19766169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F5ADBE-ADF5-D846-A51F-46FC2E1325E7}">
      <dsp:nvSpPr>
        <dsp:cNvPr id="0" name=""/>
        <dsp:cNvSpPr/>
      </dsp:nvSpPr>
      <dsp:spPr>
        <a:xfrm>
          <a:off x="3180139" y="1814940"/>
          <a:ext cx="1572132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Urbanisation</a:t>
          </a:r>
          <a:endParaRPr lang="en-US" sz="1800" kern="1200" dirty="0"/>
        </a:p>
      </dsp:txBody>
      <dsp:txXfrm>
        <a:off x="3180139" y="1814940"/>
        <a:ext cx="1572132" cy="960655"/>
      </dsp:txXfrm>
    </dsp:sp>
    <dsp:sp modelId="{A82916FA-E838-DE45-9CD5-11F1097EF1DA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3746138"/>
            <a:gd name="adj4" fmla="val 2253356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B0D238-0A04-5A40-A69A-314A75368411}">
      <dsp:nvSpPr>
        <dsp:cNvPr id="0" name=""/>
        <dsp:cNvSpPr/>
      </dsp:nvSpPr>
      <dsp:spPr>
        <a:xfrm>
          <a:off x="1848235" y="2919358"/>
          <a:ext cx="1195737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Densité</a:t>
          </a:r>
          <a:r>
            <a:rPr lang="en-US" sz="1800" kern="1200" dirty="0" smtClean="0"/>
            <a:t> de population</a:t>
          </a:r>
          <a:endParaRPr lang="en-US" sz="1800" kern="1200" dirty="0"/>
        </a:p>
      </dsp:txBody>
      <dsp:txXfrm>
        <a:off x="1848235" y="2919358"/>
        <a:ext cx="1195737" cy="960655"/>
      </dsp:txXfrm>
    </dsp:sp>
    <dsp:sp modelId="{8FEB4B3C-34AC-1445-B679-774FF07E5C70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8210751"/>
            <a:gd name="adj4" fmla="val 6717968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455D69-BEF4-064E-9C8B-495F8D57EC31}">
      <dsp:nvSpPr>
        <dsp:cNvPr id="0" name=""/>
        <dsp:cNvSpPr/>
      </dsp:nvSpPr>
      <dsp:spPr>
        <a:xfrm>
          <a:off x="445674" y="1814940"/>
          <a:ext cx="960655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Conflits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sociaux</a:t>
          </a:r>
          <a:endParaRPr lang="en-US" sz="1800" kern="1200" dirty="0"/>
        </a:p>
      </dsp:txBody>
      <dsp:txXfrm>
        <a:off x="445674" y="1814940"/>
        <a:ext cx="960655" cy="960655"/>
      </dsp:txXfrm>
    </dsp:sp>
    <dsp:sp modelId="{423815BF-7F3A-4C47-8AD8-2E75C23B8A8A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12297938"/>
            <a:gd name="adj4" fmla="val 10770785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3639F-7949-3449-821A-185D25B38B4D}">
      <dsp:nvSpPr>
        <dsp:cNvPr id="0" name=""/>
        <dsp:cNvSpPr/>
      </dsp:nvSpPr>
      <dsp:spPr>
        <a:xfrm>
          <a:off x="1026301" y="27953"/>
          <a:ext cx="960655" cy="960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Qualité</a:t>
          </a:r>
          <a:r>
            <a:rPr lang="en-US" sz="1800" kern="1200" dirty="0" smtClean="0"/>
            <a:t> de la vie</a:t>
          </a:r>
          <a:endParaRPr lang="en-US" sz="1800" kern="1200" dirty="0"/>
        </a:p>
      </dsp:txBody>
      <dsp:txXfrm>
        <a:off x="1026301" y="27953"/>
        <a:ext cx="960655" cy="960655"/>
      </dsp:txXfrm>
    </dsp:sp>
    <dsp:sp modelId="{4BF1D2CB-1BE0-A940-9652-9EF02AD19274}">
      <dsp:nvSpPr>
        <dsp:cNvPr id="0" name=""/>
        <dsp:cNvSpPr/>
      </dsp:nvSpPr>
      <dsp:spPr>
        <a:xfrm>
          <a:off x="644836" y="89"/>
          <a:ext cx="3602535" cy="3602535"/>
        </a:xfrm>
        <a:prstGeom prst="circularArrow">
          <a:avLst>
            <a:gd name="adj1" fmla="val 5200"/>
            <a:gd name="adj2" fmla="val 335893"/>
            <a:gd name="adj3" fmla="val 16657822"/>
            <a:gd name="adj4" fmla="val 15198337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35EC7-870C-DB4D-81EA-1C1557E7AA70}">
      <dsp:nvSpPr>
        <dsp:cNvPr id="0" name=""/>
        <dsp:cNvSpPr/>
      </dsp:nvSpPr>
      <dsp:spPr>
        <a:xfrm>
          <a:off x="3076957" y="232"/>
          <a:ext cx="1226837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Population</a:t>
          </a:r>
          <a:endParaRPr lang="en-US" sz="1800" kern="1200" dirty="0"/>
        </a:p>
      </dsp:txBody>
      <dsp:txXfrm>
        <a:off x="3076957" y="232"/>
        <a:ext cx="1226837" cy="737539"/>
      </dsp:txXfrm>
    </dsp:sp>
    <dsp:sp modelId="{0954E8A9-736B-F24B-99F5-678044510304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18936427"/>
            <a:gd name="adj4" fmla="val 18456031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F5ADBE-ADF5-D846-A51F-46FC2E1325E7}">
      <dsp:nvSpPr>
        <dsp:cNvPr id="0" name=""/>
        <dsp:cNvSpPr/>
      </dsp:nvSpPr>
      <dsp:spPr>
        <a:xfrm>
          <a:off x="4235159" y="1006137"/>
          <a:ext cx="1308018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Urbanisation</a:t>
          </a:r>
          <a:endParaRPr lang="en-US" sz="1800" kern="1200" dirty="0"/>
        </a:p>
      </dsp:txBody>
      <dsp:txXfrm>
        <a:off x="4235159" y="1006137"/>
        <a:ext cx="1308018" cy="737539"/>
      </dsp:txXfrm>
    </dsp:sp>
    <dsp:sp modelId="{A82916FA-E838-DE45-9CD5-11F1097EF1DA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21462701"/>
            <a:gd name="adj4" fmla="val 20411749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3639F-7949-3449-821A-185D25B38B4D}">
      <dsp:nvSpPr>
        <dsp:cNvPr id="0" name=""/>
        <dsp:cNvSpPr/>
      </dsp:nvSpPr>
      <dsp:spPr>
        <a:xfrm flipH="1">
          <a:off x="4519824" y="2547275"/>
          <a:ext cx="1282175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Utilisation</a:t>
          </a:r>
          <a:r>
            <a:rPr lang="en-US" sz="1800" kern="1200" dirty="0" smtClean="0"/>
            <a:t> des </a:t>
          </a:r>
          <a:r>
            <a:rPr lang="en-US" sz="1800" kern="1200" dirty="0" err="1" smtClean="0"/>
            <a:t>terres</a:t>
          </a:r>
          <a:endParaRPr lang="en-US" sz="1800" kern="1200" dirty="0"/>
        </a:p>
      </dsp:txBody>
      <dsp:txXfrm>
        <a:off x="4519824" y="2547275"/>
        <a:ext cx="1282175" cy="737539"/>
      </dsp:txXfrm>
    </dsp:sp>
    <dsp:sp modelId="{4BF1D2CB-1BE0-A940-9652-9EF02AD19274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2052971"/>
            <a:gd name="adj4" fmla="val 1173774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1E94FD-90C3-6F4B-A128-02689758FE47}">
      <dsp:nvSpPr>
        <dsp:cNvPr id="0" name=""/>
        <dsp:cNvSpPr/>
      </dsp:nvSpPr>
      <dsp:spPr>
        <a:xfrm>
          <a:off x="3769983" y="3902528"/>
          <a:ext cx="1216947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Terres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agricoles</a:t>
          </a:r>
          <a:endParaRPr lang="en-US" sz="1800" kern="1200" dirty="0"/>
        </a:p>
      </dsp:txBody>
      <dsp:txXfrm>
        <a:off x="3769983" y="3902528"/>
        <a:ext cx="1216947" cy="737539"/>
      </dsp:txXfrm>
    </dsp:sp>
    <dsp:sp modelId="{55F321A3-0295-7B4D-A972-A996BCE69F23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4454229"/>
            <a:gd name="adj4" fmla="val 4071800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804394-998E-9C4C-ABA1-8D9B769B5B87}">
      <dsp:nvSpPr>
        <dsp:cNvPr id="0" name=""/>
        <dsp:cNvSpPr/>
      </dsp:nvSpPr>
      <dsp:spPr>
        <a:xfrm>
          <a:off x="2402595" y="4437759"/>
          <a:ext cx="1010650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Production </a:t>
          </a:r>
          <a:r>
            <a:rPr lang="en-US" sz="1800" kern="1200" dirty="0" err="1" smtClean="0"/>
            <a:t>agricole</a:t>
          </a:r>
          <a:endParaRPr lang="en-US" sz="1800" kern="1200" dirty="0"/>
        </a:p>
      </dsp:txBody>
      <dsp:txXfrm>
        <a:off x="2402595" y="4437759"/>
        <a:ext cx="1010650" cy="737539"/>
      </dsp:txXfrm>
    </dsp:sp>
    <dsp:sp modelId="{C418434F-CF4B-7241-8178-6B8367F76FF5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6595797"/>
            <a:gd name="adj4" fmla="val 6165655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CEB1DE-28FC-B943-B574-69B15C7E0701}">
      <dsp:nvSpPr>
        <dsp:cNvPr id="0" name=""/>
        <dsp:cNvSpPr/>
      </dsp:nvSpPr>
      <dsp:spPr>
        <a:xfrm>
          <a:off x="858239" y="3902528"/>
          <a:ext cx="1158290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Entrants </a:t>
          </a:r>
          <a:r>
            <a:rPr lang="en-US" sz="1800" kern="1200" dirty="0" err="1" smtClean="0"/>
            <a:t>chimiques</a:t>
          </a:r>
          <a:r>
            <a:rPr lang="en-US" sz="1800" kern="1200" dirty="0" smtClean="0"/>
            <a:t> et </a:t>
          </a:r>
          <a:r>
            <a:rPr lang="en-US" sz="1800" kern="1200" dirty="0" err="1" smtClean="0"/>
            <a:t>fertilisants</a:t>
          </a:r>
          <a:endParaRPr lang="en-US" sz="1800" kern="1200" dirty="0"/>
        </a:p>
      </dsp:txBody>
      <dsp:txXfrm>
        <a:off x="858239" y="3902528"/>
        <a:ext cx="1158290" cy="737539"/>
      </dsp:txXfrm>
    </dsp:sp>
    <dsp:sp modelId="{1F164BB7-8227-624F-A80B-0013B8BD7DCF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9446109"/>
            <a:gd name="adj4" fmla="val 8566912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A033FB-8B5F-344C-AB49-D767EABCE539}">
      <dsp:nvSpPr>
        <dsp:cNvPr id="0" name=""/>
        <dsp:cNvSpPr/>
      </dsp:nvSpPr>
      <dsp:spPr>
        <a:xfrm>
          <a:off x="144773" y="2547275"/>
          <a:ext cx="1020311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Qualité</a:t>
          </a:r>
          <a:r>
            <a:rPr lang="en-US" sz="1800" kern="1200" dirty="0" smtClean="0"/>
            <a:t> des </a:t>
          </a:r>
          <a:r>
            <a:rPr lang="en-US" sz="1800" kern="1200" dirty="0" err="1" smtClean="0"/>
            <a:t>produits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>
        <a:off x="144773" y="2547275"/>
        <a:ext cx="1020311" cy="737539"/>
      </dsp:txXfrm>
    </dsp:sp>
    <dsp:sp modelId="{E80246AC-17A6-014F-9334-791A5F52B9AE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11808135"/>
            <a:gd name="adj4" fmla="val 10757182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2017CE-6E46-1F43-ACF9-C6D2B08F596D}">
      <dsp:nvSpPr>
        <dsp:cNvPr id="0" name=""/>
        <dsp:cNvSpPr/>
      </dsp:nvSpPr>
      <dsp:spPr>
        <a:xfrm>
          <a:off x="415270" y="1006137"/>
          <a:ext cx="1022804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Problèmes</a:t>
          </a:r>
          <a:r>
            <a:rPr lang="en-US" sz="1800" kern="1200" dirty="0" smtClean="0"/>
            <a:t> de santé</a:t>
          </a:r>
          <a:endParaRPr lang="en-US" sz="1800" kern="1200" dirty="0"/>
        </a:p>
      </dsp:txBody>
      <dsp:txXfrm>
        <a:off x="415270" y="1006137"/>
        <a:ext cx="1022804" cy="737539"/>
      </dsp:txXfrm>
    </dsp:sp>
    <dsp:sp modelId="{269C0C7C-B467-B44C-9757-9CE3CC91A3B4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14207114"/>
            <a:gd name="adj4" fmla="val 13283457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D3E7DB-81BF-1646-B325-19A35EB07AA9}">
      <dsp:nvSpPr>
        <dsp:cNvPr id="0" name=""/>
        <dsp:cNvSpPr/>
      </dsp:nvSpPr>
      <dsp:spPr>
        <a:xfrm>
          <a:off x="1756695" y="232"/>
          <a:ext cx="737539" cy="737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Qualité</a:t>
          </a:r>
          <a:r>
            <a:rPr lang="en-US" sz="1800" kern="1200" dirty="0" smtClean="0"/>
            <a:t> de la vie</a:t>
          </a:r>
          <a:endParaRPr lang="en-US" sz="1800" kern="1200" dirty="0"/>
        </a:p>
      </dsp:txBody>
      <dsp:txXfrm>
        <a:off x="1756695" y="232"/>
        <a:ext cx="737539" cy="737539"/>
      </dsp:txXfrm>
    </dsp:sp>
    <dsp:sp modelId="{07353CAD-31B4-DA42-B521-4ED669265534}">
      <dsp:nvSpPr>
        <dsp:cNvPr id="0" name=""/>
        <dsp:cNvSpPr/>
      </dsp:nvSpPr>
      <dsp:spPr>
        <a:xfrm>
          <a:off x="464367" y="75228"/>
          <a:ext cx="4887105" cy="4887105"/>
        </a:xfrm>
        <a:prstGeom prst="circularArrow">
          <a:avLst>
            <a:gd name="adj1" fmla="val 2943"/>
            <a:gd name="adj2" fmla="val 180117"/>
            <a:gd name="adj3" fmla="val 16274123"/>
            <a:gd name="adj4" fmla="val 15574925"/>
            <a:gd name="adj5" fmla="val 343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35EC7-870C-DB4D-81EA-1C1557E7AA70}">
      <dsp:nvSpPr>
        <dsp:cNvPr id="0" name=""/>
        <dsp:cNvSpPr/>
      </dsp:nvSpPr>
      <dsp:spPr>
        <a:xfrm>
          <a:off x="3098050" y="9992"/>
          <a:ext cx="1089679" cy="841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Population</a:t>
          </a:r>
          <a:endParaRPr lang="en-US" sz="1800" kern="1200" dirty="0"/>
        </a:p>
      </dsp:txBody>
      <dsp:txXfrm>
        <a:off x="3098050" y="9992"/>
        <a:ext cx="1089679" cy="841978"/>
      </dsp:txXfrm>
    </dsp:sp>
    <dsp:sp modelId="{0954E8A9-736B-F24B-99F5-678044510304}">
      <dsp:nvSpPr>
        <dsp:cNvPr id="0" name=""/>
        <dsp:cNvSpPr/>
      </dsp:nvSpPr>
      <dsp:spPr>
        <a:xfrm>
          <a:off x="645271" y="1263"/>
          <a:ext cx="4115403" cy="4115403"/>
        </a:xfrm>
        <a:prstGeom prst="circularArrow">
          <a:avLst>
            <a:gd name="adj1" fmla="val 3990"/>
            <a:gd name="adj2" fmla="val 250268"/>
            <a:gd name="adj3" fmla="val 20573263"/>
            <a:gd name="adj4" fmla="val 19203196"/>
            <a:gd name="adj5" fmla="val 46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F5ADBE-ADF5-D846-A51F-46FC2E1325E7}">
      <dsp:nvSpPr>
        <dsp:cNvPr id="0" name=""/>
        <dsp:cNvSpPr/>
      </dsp:nvSpPr>
      <dsp:spPr>
        <a:xfrm>
          <a:off x="4161818" y="1637976"/>
          <a:ext cx="841978" cy="841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Energie</a:t>
          </a:r>
          <a:endParaRPr lang="en-US" sz="1800" kern="1200" dirty="0"/>
        </a:p>
      </dsp:txBody>
      <dsp:txXfrm>
        <a:off x="4161818" y="1637976"/>
        <a:ext cx="841978" cy="841978"/>
      </dsp:txXfrm>
    </dsp:sp>
    <dsp:sp modelId="{A82916FA-E838-DE45-9CD5-11F1097EF1DA}">
      <dsp:nvSpPr>
        <dsp:cNvPr id="0" name=""/>
        <dsp:cNvSpPr/>
      </dsp:nvSpPr>
      <dsp:spPr>
        <a:xfrm>
          <a:off x="645271" y="1263"/>
          <a:ext cx="4115403" cy="4115403"/>
        </a:xfrm>
        <a:prstGeom prst="circularArrow">
          <a:avLst>
            <a:gd name="adj1" fmla="val 3990"/>
            <a:gd name="adj2" fmla="val 250268"/>
            <a:gd name="adj3" fmla="val 2366837"/>
            <a:gd name="adj4" fmla="val 776469"/>
            <a:gd name="adj5" fmla="val 46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B0D238-0A04-5A40-A69A-314A75368411}">
      <dsp:nvSpPr>
        <dsp:cNvPr id="0" name=""/>
        <dsp:cNvSpPr/>
      </dsp:nvSpPr>
      <dsp:spPr>
        <a:xfrm>
          <a:off x="3221901" y="3265960"/>
          <a:ext cx="841978" cy="841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Gaz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à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effet</a:t>
          </a:r>
          <a:r>
            <a:rPr lang="en-US" sz="1800" kern="1200" dirty="0" smtClean="0"/>
            <a:t> de </a:t>
          </a:r>
          <a:r>
            <a:rPr lang="en-US" sz="1800" kern="1200" dirty="0" err="1" smtClean="0"/>
            <a:t>serre</a:t>
          </a:r>
          <a:endParaRPr lang="en-US" sz="1800" kern="1200" dirty="0"/>
        </a:p>
      </dsp:txBody>
      <dsp:txXfrm>
        <a:off x="3221901" y="3265960"/>
        <a:ext cx="841978" cy="841978"/>
      </dsp:txXfrm>
    </dsp:sp>
    <dsp:sp modelId="{8FEB4B3C-34AC-1445-B679-774FF07E5C70}">
      <dsp:nvSpPr>
        <dsp:cNvPr id="0" name=""/>
        <dsp:cNvSpPr/>
      </dsp:nvSpPr>
      <dsp:spPr>
        <a:xfrm>
          <a:off x="406705" y="87594"/>
          <a:ext cx="4115403" cy="4115403"/>
        </a:xfrm>
        <a:prstGeom prst="circularArrow">
          <a:avLst>
            <a:gd name="adj1" fmla="val 3990"/>
            <a:gd name="adj2" fmla="val 250268"/>
            <a:gd name="adj3" fmla="val 5229061"/>
            <a:gd name="adj4" fmla="val 3974207"/>
            <a:gd name="adj5" fmla="val 46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6F2E82-1247-074F-BF06-C6FFF8400DC5}">
      <dsp:nvSpPr>
        <dsp:cNvPr id="0" name=""/>
        <dsp:cNvSpPr/>
      </dsp:nvSpPr>
      <dsp:spPr>
        <a:xfrm>
          <a:off x="710680" y="3265948"/>
          <a:ext cx="1710352" cy="841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Réchauffement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climatique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>
        <a:off x="710680" y="3265948"/>
        <a:ext cx="1710352" cy="841978"/>
      </dsp:txXfrm>
    </dsp:sp>
    <dsp:sp modelId="{A71A2DAC-03EC-0244-8891-4728FA30DEF5}">
      <dsp:nvSpPr>
        <dsp:cNvPr id="0" name=""/>
        <dsp:cNvSpPr/>
      </dsp:nvSpPr>
      <dsp:spPr>
        <a:xfrm>
          <a:off x="685007" y="248892"/>
          <a:ext cx="4115403" cy="4115403"/>
        </a:xfrm>
        <a:prstGeom prst="circularArrow">
          <a:avLst>
            <a:gd name="adj1" fmla="val 3990"/>
            <a:gd name="adj2" fmla="val 250268"/>
            <a:gd name="adj3" fmla="val 10232249"/>
            <a:gd name="adj4" fmla="val 8958813"/>
            <a:gd name="adj5" fmla="val 46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3639F-7949-3449-821A-185D25B38B4D}">
      <dsp:nvSpPr>
        <dsp:cNvPr id="0" name=""/>
        <dsp:cNvSpPr/>
      </dsp:nvSpPr>
      <dsp:spPr>
        <a:xfrm>
          <a:off x="-187116" y="1637976"/>
          <a:ext cx="2020512" cy="841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Qualité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environnementale</a:t>
          </a:r>
          <a:endParaRPr lang="en-US" sz="1800" kern="1200" dirty="0"/>
        </a:p>
      </dsp:txBody>
      <dsp:txXfrm>
        <a:off x="-187116" y="1637976"/>
        <a:ext cx="2020512" cy="841978"/>
      </dsp:txXfrm>
    </dsp:sp>
    <dsp:sp modelId="{4BF1D2CB-1BE0-A940-9652-9EF02AD19274}">
      <dsp:nvSpPr>
        <dsp:cNvPr id="0" name=""/>
        <dsp:cNvSpPr/>
      </dsp:nvSpPr>
      <dsp:spPr>
        <a:xfrm>
          <a:off x="645271" y="1263"/>
          <a:ext cx="4115403" cy="4115403"/>
        </a:xfrm>
        <a:prstGeom prst="circularArrow">
          <a:avLst>
            <a:gd name="adj1" fmla="val 3990"/>
            <a:gd name="adj2" fmla="val 250268"/>
            <a:gd name="adj3" fmla="val 13166837"/>
            <a:gd name="adj4" fmla="val 11576469"/>
            <a:gd name="adj5" fmla="val 46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4BF020-44CB-9B4A-A024-4DE65CFE1D4B}">
      <dsp:nvSpPr>
        <dsp:cNvPr id="0" name=""/>
        <dsp:cNvSpPr/>
      </dsp:nvSpPr>
      <dsp:spPr>
        <a:xfrm>
          <a:off x="1342067" y="9992"/>
          <a:ext cx="841978" cy="841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Qualité</a:t>
          </a:r>
          <a:r>
            <a:rPr lang="en-US" sz="1800" kern="1200" dirty="0" smtClean="0"/>
            <a:t> de vie</a:t>
          </a:r>
          <a:endParaRPr lang="en-US" sz="1800" kern="1200" dirty="0"/>
        </a:p>
      </dsp:txBody>
      <dsp:txXfrm>
        <a:off x="1342067" y="9992"/>
        <a:ext cx="841978" cy="841978"/>
      </dsp:txXfrm>
    </dsp:sp>
    <dsp:sp modelId="{12409BA4-E00D-3845-823A-97F1F8152ABA}">
      <dsp:nvSpPr>
        <dsp:cNvPr id="0" name=""/>
        <dsp:cNvSpPr/>
      </dsp:nvSpPr>
      <dsp:spPr>
        <a:xfrm>
          <a:off x="645271" y="1263"/>
          <a:ext cx="4115403" cy="4115403"/>
        </a:xfrm>
        <a:prstGeom prst="circularArrow">
          <a:avLst>
            <a:gd name="adj1" fmla="val 3990"/>
            <a:gd name="adj2" fmla="val 250268"/>
            <a:gd name="adj3" fmla="val 16677657"/>
            <a:gd name="adj4" fmla="val 15238525"/>
            <a:gd name="adj5" fmla="val 465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696A1-140C-2B4B-8B33-5FE471FE28F7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B898A-0804-0849-A157-D4CACFE66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4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mars 2017, un gisement géant de 1,2 milliard de barils (168 millions de tonnes de brut) a été découvert en Alaska</a:t>
            </a:r>
          </a:p>
          <a:p>
            <a:r>
              <a:rPr lang="fr-F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 : 538 millions de barils de pétrole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59CE3-31AB-0247-8A95-A5E2D8FCA36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360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59CE3-31AB-0247-8A95-A5E2D8FCA36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64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1417BC1-EF47-554C-A035-52CB33AFA09C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5386410-100B-054B-87AC-E34C8DF8B52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02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hyperlink" Target="https://www.globalmapsolution.com/wp-content/uploads/2019/08/Graphique-2.png" TargetMode="External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32569" y="3784872"/>
            <a:ext cx="10977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Arnaud Diemer </a:t>
            </a:r>
          </a:p>
          <a:p>
            <a:pPr algn="ctr"/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CERDI</a:t>
            </a:r>
          </a:p>
          <a:p>
            <a:pPr algn="ctr"/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Responsable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du Centre </a:t>
            </a:r>
            <a:r>
              <a:rPr lang="en-US" dirty="0" err="1">
                <a:latin typeface="Book Antiqua" charset="0"/>
                <a:ea typeface="Book Antiqua" charset="0"/>
                <a:cs typeface="Book Antiqua" charset="0"/>
              </a:rPr>
              <a:t>E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uropéen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d’Excellence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sur le </a:t>
            </a:r>
            <a:r>
              <a:rPr lang="en-US" dirty="0" err="1">
                <a:latin typeface="Book Antiqua" charset="0"/>
                <a:ea typeface="Book Antiqua" charset="0"/>
                <a:cs typeface="Book Antiqua" charset="0"/>
              </a:rPr>
              <a:t>D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éveloppement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Durable (ERASME)</a:t>
            </a:r>
          </a:p>
          <a:p>
            <a:pPr algn="ctr"/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Réseau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“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Développement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 Durable” (CIFEODD) pour 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l’AUF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(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Agence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Universitaire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de la Francophonie)</a:t>
            </a:r>
            <a:endParaRPr lang="en-US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62830" y="1476656"/>
            <a:ext cx="10117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ook Antiqua" charset="0"/>
                <a:ea typeface="Book Antiqua" charset="0"/>
                <a:cs typeface="Book Antiqua" charset="0"/>
              </a:rPr>
              <a:t>Introduction au </a:t>
            </a:r>
            <a:r>
              <a:rPr lang="en-US" sz="3600" dirty="0" err="1" smtClean="0">
                <a:latin typeface="Book Antiqua" charset="0"/>
                <a:ea typeface="Book Antiqua" charset="0"/>
                <a:cs typeface="Book Antiqua" charset="0"/>
              </a:rPr>
              <a:t>développement</a:t>
            </a:r>
            <a:r>
              <a:rPr lang="en-US" sz="3600" dirty="0" smtClean="0">
                <a:latin typeface="Book Antiqua" charset="0"/>
                <a:ea typeface="Book Antiqua" charset="0"/>
                <a:cs typeface="Book Antiqua" charset="0"/>
              </a:rPr>
              <a:t> durable et </a:t>
            </a:r>
            <a:r>
              <a:rPr lang="en-US" sz="3600" dirty="0" err="1" smtClean="0">
                <a:latin typeface="Book Antiqua" charset="0"/>
                <a:ea typeface="Book Antiqua" charset="0"/>
                <a:cs typeface="Book Antiqua" charset="0"/>
              </a:rPr>
              <a:t>à</a:t>
            </a:r>
            <a:r>
              <a:rPr lang="en-US" sz="36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3600" dirty="0" err="1" smtClean="0">
                <a:latin typeface="Book Antiqua" charset="0"/>
                <a:ea typeface="Book Antiqua" charset="0"/>
                <a:cs typeface="Book Antiqua" charset="0"/>
              </a:rPr>
              <a:t>l’économie</a:t>
            </a:r>
            <a:r>
              <a:rPr lang="en-US" sz="36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3600" dirty="0" err="1" smtClean="0">
                <a:latin typeface="Book Antiqua" charset="0"/>
                <a:ea typeface="Book Antiqua" charset="0"/>
                <a:cs typeface="Book Antiqua" charset="0"/>
              </a:rPr>
              <a:t>circulaire</a:t>
            </a:r>
            <a:r>
              <a:rPr lang="en-US" sz="36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endParaRPr lang="en-US" sz="36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80" y="5365929"/>
            <a:ext cx="3007659" cy="8593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21" y="18910"/>
            <a:ext cx="870704" cy="1152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95" y="138871"/>
            <a:ext cx="943649" cy="9120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9" y="0"/>
            <a:ext cx="2221344" cy="13700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5521" y="2888974"/>
            <a:ext cx="433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latin typeface="Book Antiqua" charset="0"/>
                <a:ea typeface="Book Antiqua" charset="0"/>
                <a:cs typeface="Book Antiqua" charset="0"/>
              </a:rPr>
              <a:t>Partie 1 : Le développement durable </a:t>
            </a:r>
            <a:endParaRPr lang="fr-FR" b="1" i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294" y="0"/>
            <a:ext cx="12012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/>
              <a:t>E</a:t>
            </a:r>
            <a:r>
              <a:rPr lang="fr-FR" sz="4800" u="sng" dirty="0" smtClean="0"/>
              <a:t>rreur 4 dans </a:t>
            </a:r>
            <a:r>
              <a:rPr lang="fr-FR" sz="4800" u="sng" smtClean="0"/>
              <a:t>les représentations </a:t>
            </a:r>
            <a:r>
              <a:rPr lang="fr-FR" sz="4800" u="sng" dirty="0" smtClean="0"/>
              <a:t>: La production s’obtient à partir du travail et du capital</a:t>
            </a:r>
            <a:r>
              <a:rPr lang="mr-IN" sz="4800" u="sng" dirty="0" smtClean="0"/>
              <a:t>…</a:t>
            </a:r>
            <a:endParaRPr lang="fr-FR" sz="4800" u="sng" dirty="0" smtClean="0"/>
          </a:p>
        </p:txBody>
      </p:sp>
      <p:sp>
        <p:nvSpPr>
          <p:cNvPr id="3" name="ZoneTexte 2"/>
          <p:cNvSpPr txBox="1"/>
          <p:nvPr/>
        </p:nvSpPr>
        <p:spPr>
          <a:xfrm>
            <a:off x="448235" y="3030071"/>
            <a:ext cx="2707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Notre activité économique est énergétique, elle n’est pas liée au facteur travail ou au facteur capital</a:t>
            </a:r>
            <a:r>
              <a:rPr lang="mr-IN" sz="2400" dirty="0" smtClean="0"/>
              <a:t>…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2308"/>
            <a:ext cx="7162802" cy="46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46" y="1246909"/>
            <a:ext cx="9687674" cy="43641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18510" y="494299"/>
            <a:ext cx="947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Part relative des différentes énergies </a:t>
            </a:r>
            <a:r>
              <a:rPr lang="fr-FR" sz="2400" smtClean="0"/>
              <a:t>en Suède (1800 – 2000)</a:t>
            </a:r>
            <a:endParaRPr lang="fr-FR" sz="2400"/>
          </a:p>
        </p:txBody>
      </p:sp>
      <p:sp>
        <p:nvSpPr>
          <p:cNvPr id="4" name="ZoneTexte 3"/>
          <p:cNvSpPr txBox="1"/>
          <p:nvPr/>
        </p:nvSpPr>
        <p:spPr>
          <a:xfrm>
            <a:off x="2951019" y="5717371"/>
            <a:ext cx="314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: </a:t>
            </a:r>
            <a:r>
              <a:rPr lang="fr-FR" dirty="0" err="1" smtClean="0"/>
              <a:t>Kander</a:t>
            </a:r>
            <a:r>
              <a:rPr lang="fr-FR" dirty="0" smtClean="0"/>
              <a:t>, 2002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31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1483361"/>
            <a:ext cx="3161030" cy="4278312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680" y="1483361"/>
            <a:ext cx="7680959" cy="44297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79998" y="223520"/>
            <a:ext cx="65870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Book Antiqua" charset="0"/>
                <a:ea typeface="Book Antiqua" charset="0"/>
                <a:cs typeface="Book Antiqua" charset="0"/>
              </a:rPr>
              <a:t>Enjeux</a:t>
            </a:r>
            <a:r>
              <a:rPr lang="en-US" sz="3200" dirty="0" smtClean="0">
                <a:latin typeface="Book Antiqua" charset="0"/>
                <a:ea typeface="Book Antiqua" charset="0"/>
                <a:cs typeface="Book Antiqua" charset="0"/>
              </a:rPr>
              <a:t> du </a:t>
            </a:r>
            <a:r>
              <a:rPr lang="en-US" sz="3200" dirty="0" err="1" smtClean="0">
                <a:latin typeface="Book Antiqua" charset="0"/>
                <a:ea typeface="Book Antiqua" charset="0"/>
                <a:cs typeface="Book Antiqua" charset="0"/>
              </a:rPr>
              <a:t>développement</a:t>
            </a:r>
            <a:r>
              <a:rPr lang="en-US" sz="3200" dirty="0" smtClean="0">
                <a:latin typeface="Book Antiqua" charset="0"/>
                <a:ea typeface="Book Antiqua" charset="0"/>
                <a:cs typeface="Book Antiqua" charset="0"/>
              </a:rPr>
              <a:t> durable </a:t>
            </a:r>
          </a:p>
          <a:p>
            <a:pPr algn="ctr"/>
            <a:r>
              <a:rPr lang="en-US" sz="3200" dirty="0" smtClean="0">
                <a:latin typeface="Book Antiqua" charset="0"/>
                <a:ea typeface="Book Antiqua" charset="0"/>
                <a:cs typeface="Book Antiqua" charset="0"/>
              </a:rPr>
              <a:t>OMD    -      ODD</a:t>
            </a:r>
            <a:endParaRPr lang="en-US" sz="32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640" y="528320"/>
            <a:ext cx="10668000" cy="57505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2560" y="162560"/>
            <a:ext cx="908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charset="0"/>
                <a:ea typeface="Book Antiqua" charset="0"/>
                <a:cs typeface="Book Antiqua" charset="0"/>
              </a:rPr>
              <a:t>Les ODD, </a:t>
            </a:r>
            <a:r>
              <a:rPr lang="en-US" sz="2800" b="1" dirty="0" err="1" smtClean="0">
                <a:latin typeface="Book Antiqua" charset="0"/>
                <a:ea typeface="Book Antiqua" charset="0"/>
                <a:cs typeface="Book Antiqua" charset="0"/>
              </a:rPr>
              <a:t>une</a:t>
            </a:r>
            <a:r>
              <a:rPr lang="en-US" sz="2800" b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800" b="1" dirty="0" err="1" smtClean="0">
                <a:latin typeface="Book Antiqua" charset="0"/>
                <a:ea typeface="Book Antiqua" charset="0"/>
                <a:cs typeface="Book Antiqua" charset="0"/>
              </a:rPr>
              <a:t>démarche</a:t>
            </a:r>
            <a:r>
              <a:rPr lang="en-US" sz="2800" b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800" b="1" dirty="0" err="1" smtClean="0">
                <a:latin typeface="Book Antiqua" charset="0"/>
                <a:ea typeface="Book Antiqua" charset="0"/>
                <a:cs typeface="Book Antiqua" charset="0"/>
              </a:rPr>
              <a:t>systémique</a:t>
            </a:r>
            <a:endParaRPr lang="en-US" sz="28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56442" y="483588"/>
            <a:ext cx="6515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Book Antiqua" charset="0"/>
                <a:ea typeface="Book Antiqua" charset="0"/>
                <a:cs typeface="Book Antiqua" charset="0"/>
              </a:rPr>
              <a:t>Quelle méthodologie </a:t>
            </a:r>
            <a:r>
              <a:rPr lang="fr-FR" sz="3200" b="1" smtClean="0">
                <a:latin typeface="Book Antiqua" charset="0"/>
                <a:ea typeface="Book Antiqua" charset="0"/>
                <a:cs typeface="Book Antiqua" charset="0"/>
              </a:rPr>
              <a:t>?    </a:t>
            </a:r>
            <a:endParaRPr lang="fr-FR" sz="3200" b="1" dirty="0" smtClean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982310" y="3301457"/>
            <a:ext cx="139930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Modèle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18729" y="3301457"/>
            <a:ext cx="272527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Scénarios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115801" y="2160819"/>
            <a:ext cx="10663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Données </a:t>
            </a:r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681964" y="2345485"/>
            <a:ext cx="1230695" cy="81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973171" y="2555583"/>
            <a:ext cx="1119706" cy="75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2" idx="3"/>
            <a:endCxn id="3" idx="1"/>
          </p:cNvCxnSpPr>
          <p:nvPr/>
        </p:nvCxnSpPr>
        <p:spPr>
          <a:xfrm>
            <a:off x="4381619" y="3486123"/>
            <a:ext cx="20371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6418729" y="2345485"/>
            <a:ext cx="1936377" cy="81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182119" y="2530151"/>
            <a:ext cx="1599245" cy="625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381619" y="4586353"/>
            <a:ext cx="231289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Indicateurs</a:t>
            </a:r>
            <a:endParaRPr lang="fr-FR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3514165" y="3801035"/>
            <a:ext cx="747287" cy="969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7" idx="3"/>
          </p:cNvCxnSpPr>
          <p:nvPr/>
        </p:nvCxnSpPr>
        <p:spPr>
          <a:xfrm flipV="1">
            <a:off x="6694513" y="3801035"/>
            <a:ext cx="1248216" cy="969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381619" y="5558118"/>
            <a:ext cx="260012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Evaluation</a:t>
            </a:r>
            <a:endParaRPr lang="fr-FR" dirty="0"/>
          </a:p>
        </p:txBody>
      </p:sp>
      <p:cxnSp>
        <p:nvCxnSpPr>
          <p:cNvPr id="24" name="Connecteur droit avec flèche 23"/>
          <p:cNvCxnSpPr>
            <a:endCxn id="22" idx="3"/>
          </p:cNvCxnSpPr>
          <p:nvPr/>
        </p:nvCxnSpPr>
        <p:spPr>
          <a:xfrm flipH="1">
            <a:off x="6981741" y="3670789"/>
            <a:ext cx="2018824" cy="2071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2" idx="1"/>
          </p:cNvCxnSpPr>
          <p:nvPr/>
        </p:nvCxnSpPr>
        <p:spPr>
          <a:xfrm flipH="1" flipV="1">
            <a:off x="3133403" y="3801035"/>
            <a:ext cx="1248216" cy="194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5827059" y="2530151"/>
            <a:ext cx="71717" cy="1862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7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6289" y="286824"/>
            <a:ext cx="1016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Book Antiqua" charset="0"/>
                <a:ea typeface="Book Antiqua" charset="0"/>
                <a:cs typeface="Book Antiqua" charset="0"/>
              </a:rPr>
              <a:t>Quelle méthodologie ?    </a:t>
            </a:r>
          </a:p>
          <a:p>
            <a:r>
              <a:rPr lang="fr-FR" sz="2400" dirty="0" smtClean="0">
                <a:latin typeface="Book Antiqua" charset="0"/>
                <a:ea typeface="Book Antiqua" charset="0"/>
                <a:cs typeface="Book Antiqua" charset="0"/>
              </a:rPr>
              <a:t>Systèmes linéaires - Lois des grands nombre – Corrélation </a:t>
            </a:r>
          </a:p>
          <a:p>
            <a:r>
              <a:rPr lang="fr-FR" sz="2400" dirty="0" smtClean="0">
                <a:latin typeface="Book Antiqua" charset="0"/>
                <a:ea typeface="Book Antiqua" charset="0"/>
                <a:cs typeface="Book Antiqua" charset="0"/>
              </a:rPr>
              <a:t>Econométrie) </a:t>
            </a:r>
            <a:endParaRPr lang="fr-FR" sz="24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2057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" name="Image 1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1" y="2292858"/>
            <a:ext cx="5283200" cy="37592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62" y="2057400"/>
            <a:ext cx="5768340" cy="42301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499" y="0"/>
            <a:ext cx="2113973" cy="16797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842499" y="1679752"/>
            <a:ext cx="211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Irving Fisher (1930)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1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42965" y="85495"/>
            <a:ext cx="7856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Book Antiqua" charset="0"/>
                <a:ea typeface="Book Antiqua" charset="0"/>
                <a:cs typeface="Book Antiqua" charset="0"/>
              </a:rPr>
              <a:t>Quelle méthodologie ?    </a:t>
            </a:r>
          </a:p>
          <a:p>
            <a:r>
              <a:rPr lang="fr-FR" sz="2400" dirty="0" smtClean="0">
                <a:latin typeface="Book Antiqua" charset="0"/>
                <a:ea typeface="Book Antiqua" charset="0"/>
                <a:cs typeface="Book Antiqua" charset="0"/>
              </a:rPr>
              <a:t>Dynamique des systèmes (System Dynamics)</a:t>
            </a:r>
          </a:p>
          <a:p>
            <a:r>
              <a:rPr lang="fr-FR" sz="2400" dirty="0" smtClean="0">
                <a:latin typeface="Book Antiqua" charset="0"/>
                <a:ea typeface="Book Antiqua" charset="0"/>
                <a:cs typeface="Book Antiqua" charset="0"/>
              </a:rPr>
              <a:t>Boucles de rétroaction </a:t>
            </a:r>
            <a:r>
              <a:rPr lang="mr-IN" sz="2400" dirty="0" smtClean="0">
                <a:latin typeface="Book Antiqua" charset="0"/>
                <a:ea typeface="Book Antiqua" charset="0"/>
                <a:cs typeface="Book Antiqua" charset="0"/>
              </a:rPr>
              <a:t>–</a:t>
            </a:r>
            <a:r>
              <a:rPr lang="fr-FR" sz="2400" dirty="0" smtClean="0">
                <a:latin typeface="Book Antiqua" charset="0"/>
                <a:ea typeface="Book Antiqua" charset="0"/>
                <a:cs typeface="Book Antiqua" charset="0"/>
              </a:rPr>
              <a:t> décalage </a:t>
            </a:r>
            <a:r>
              <a:rPr lang="mr-IN" sz="2400" dirty="0" smtClean="0">
                <a:latin typeface="Book Antiqua" charset="0"/>
                <a:ea typeface="Book Antiqua" charset="0"/>
                <a:cs typeface="Book Antiqua" charset="0"/>
              </a:rPr>
              <a:t>–</a:t>
            </a:r>
            <a:r>
              <a:rPr lang="fr-FR" sz="2400" dirty="0" smtClean="0">
                <a:latin typeface="Book Antiqua" charset="0"/>
                <a:ea typeface="Book Antiqua" charset="0"/>
                <a:cs typeface="Book Antiqua" charset="0"/>
              </a:rPr>
              <a:t> circularité - causalité</a:t>
            </a:r>
          </a:p>
          <a:p>
            <a:r>
              <a:rPr lang="fr-FR" sz="2400" dirty="0" smtClean="0">
                <a:latin typeface="Book Antiqua" charset="0"/>
                <a:ea typeface="Book Antiqua" charset="0"/>
                <a:cs typeface="Book Antiqua" charset="0"/>
              </a:rPr>
              <a:t>Lois des petits nombres (effet papillon) </a:t>
            </a:r>
            <a:endParaRPr lang="fr-FR" sz="24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452" y="116549"/>
            <a:ext cx="2622240" cy="1206938"/>
          </a:xfrm>
          <a:prstGeom prst="rect">
            <a:avLst/>
          </a:prstGeom>
        </p:spPr>
      </p:pic>
      <p:pic>
        <p:nvPicPr>
          <p:cNvPr id="6" name="image36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765888"/>
            <a:ext cx="3594538" cy="2418375"/>
          </a:xfrm>
          <a:prstGeom prst="rect">
            <a:avLst/>
          </a:prstGeom>
          <a:ln/>
        </p:spPr>
      </p:pic>
      <p:sp>
        <p:nvSpPr>
          <p:cNvPr id="7" name="ZoneTexte 6"/>
          <p:cNvSpPr txBox="1"/>
          <p:nvPr/>
        </p:nvSpPr>
        <p:spPr>
          <a:xfrm>
            <a:off x="289088" y="2055205"/>
            <a:ext cx="357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ook Antiqua" charset="0"/>
                <a:ea typeface="Book Antiqua" charset="0"/>
                <a:cs typeface="Book Antiqua" charset="0"/>
              </a:rPr>
              <a:t>Créer un modèle de dynamique des systèmes</a:t>
            </a:r>
            <a:endParaRPr lang="fr-FR" sz="16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513" y="2459645"/>
            <a:ext cx="3717120" cy="356708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152263" y="2055205"/>
            <a:ext cx="3578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ook Antiqua" charset="0"/>
                <a:ea typeface="Book Antiqua" charset="0"/>
                <a:cs typeface="Book Antiqua" charset="0"/>
              </a:rPr>
              <a:t>Définir les limites du système</a:t>
            </a:r>
            <a:endParaRPr lang="fr-FR" sz="16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1" name="Imag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871278"/>
            <a:ext cx="5029200" cy="17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2057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8299840" y="2059596"/>
            <a:ext cx="357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ook Antiqua" charset="0"/>
                <a:ea typeface="Book Antiqua" charset="0"/>
                <a:cs typeface="Book Antiqua" charset="0"/>
              </a:rPr>
              <a:t>CLD (Causal </a:t>
            </a:r>
            <a:r>
              <a:rPr lang="fr-FR" sz="1600" dirty="0" err="1" smtClean="0">
                <a:latin typeface="Book Antiqua" charset="0"/>
                <a:ea typeface="Book Antiqua" charset="0"/>
                <a:cs typeface="Book Antiqua" charset="0"/>
              </a:rPr>
              <a:t>loops</a:t>
            </a:r>
            <a:r>
              <a:rPr lang="fr-FR" sz="16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fr-FR" sz="1600" dirty="0" err="1" smtClean="0">
                <a:latin typeface="Book Antiqua" charset="0"/>
                <a:ea typeface="Book Antiqua" charset="0"/>
                <a:cs typeface="Book Antiqua" charset="0"/>
              </a:rPr>
              <a:t>Diagrams</a:t>
            </a:r>
            <a:r>
              <a:rPr lang="fr-FR" sz="1600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</a:p>
          <a:p>
            <a:r>
              <a:rPr lang="fr-FR" sz="1600" dirty="0" smtClean="0">
                <a:latin typeface="Book Antiqua" charset="0"/>
                <a:ea typeface="Book Antiqua" charset="0"/>
                <a:cs typeface="Book Antiqua" charset="0"/>
              </a:rPr>
              <a:t>Diagramme des  boucles causales</a:t>
            </a:r>
            <a:endParaRPr lang="fr-FR" sz="16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299840" y="4793673"/>
            <a:ext cx="343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Dynamique des systèmes : on ne résout pas les problèmes, on les réduit à une taille acceptable</a:t>
            </a:r>
            <a:r>
              <a:rPr lang="mr-IN" dirty="0" smtClean="0"/>
              <a:t>…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30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2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" y="110836"/>
            <a:ext cx="4001456" cy="35606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81" y="1397107"/>
            <a:ext cx="4355085" cy="35929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664" y="69272"/>
            <a:ext cx="4223208" cy="36437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51818" y="3976255"/>
            <a:ext cx="2563091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Boucle Consommation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337882" y="4941377"/>
            <a:ext cx="4184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/>
              <a:t>Boucle Accumulation du Capital</a:t>
            </a:r>
            <a:endParaRPr lang="fr-FR" b="1"/>
          </a:p>
        </p:txBody>
      </p:sp>
      <p:sp>
        <p:nvSpPr>
          <p:cNvPr id="7" name="ZoneTexte 6"/>
          <p:cNvSpPr txBox="1"/>
          <p:nvPr/>
        </p:nvSpPr>
        <p:spPr>
          <a:xfrm>
            <a:off x="443157" y="3620776"/>
            <a:ext cx="34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/>
              <a:t>Boucle Productivité </a:t>
            </a:r>
            <a:endParaRPr lang="fr-FR" b="1"/>
          </a:p>
        </p:txBody>
      </p:sp>
      <p:sp>
        <p:nvSpPr>
          <p:cNvPr id="9" name="ZoneTexte 8"/>
          <p:cNvSpPr txBox="1"/>
          <p:nvPr/>
        </p:nvSpPr>
        <p:spPr>
          <a:xfrm>
            <a:off x="4008582" y="207146"/>
            <a:ext cx="301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trois boucles de la dynamique économique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950036" y="4710545"/>
            <a:ext cx="2854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/>
              <a:t>Un français consomme 84% de son revenu, un américain consomme 98% de son revenu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740081" y="5430982"/>
            <a:ext cx="466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français ont une épargne égale à 5 000 milliards d’euros = 2 fois </a:t>
            </a:r>
            <a:r>
              <a:rPr lang="fr-FR" smtClean="0"/>
              <a:t>le PIB de la France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28156" y="4028415"/>
            <a:ext cx="3184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baisser le temps de travail, à salaire identique, il faut être plus productif. </a:t>
            </a:r>
          </a:p>
          <a:p>
            <a:endParaRPr lang="fr-FR" dirty="0" smtClean="0"/>
          </a:p>
          <a:p>
            <a:pPr algn="just"/>
            <a:r>
              <a:rPr lang="fr-FR" dirty="0" smtClean="0"/>
              <a:t>40 h par semaine </a:t>
            </a:r>
            <a:r>
              <a:rPr lang="fr-FR" dirty="0" smtClean="0">
                <a:sym typeface="Wingdings"/>
              </a:rPr>
              <a:t> 35h par semaine  + Productivité horaire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7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3983"/>
            <a:ext cx="5756910" cy="3084195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655" y="4008178"/>
            <a:ext cx="5756910" cy="2798445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310" y="802519"/>
            <a:ext cx="5756910" cy="28600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49675" y="67722"/>
            <a:ext cx="583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Book Antiqua" charset="0"/>
                <a:ea typeface="Book Antiqua" charset="0"/>
                <a:cs typeface="Book Antiqua" charset="0"/>
              </a:rPr>
              <a:t>Système global intégré (SD)</a:t>
            </a:r>
            <a:endParaRPr lang="fr-FR" sz="24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3844" y="344721"/>
            <a:ext cx="206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ook Antiqua" charset="0"/>
                <a:ea typeface="Book Antiqua" charset="0"/>
                <a:cs typeface="Book Antiqua" charset="0"/>
              </a:rPr>
              <a:t>Système économique</a:t>
            </a:r>
            <a:endParaRPr lang="fr-FR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648497" y="3216166"/>
            <a:ext cx="225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ook Antiqua" charset="0"/>
                <a:ea typeface="Book Antiqua" charset="0"/>
                <a:cs typeface="Book Antiqua" charset="0"/>
              </a:rPr>
              <a:t>Système climatique</a:t>
            </a:r>
            <a:endParaRPr lang="fr-FR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54814" y="5596759"/>
            <a:ext cx="230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ook Antiqua" charset="0"/>
                <a:ea typeface="Book Antiqua" charset="0"/>
                <a:cs typeface="Book Antiqua" charset="0"/>
              </a:rPr>
              <a:t>Système énergétique</a:t>
            </a:r>
            <a:endParaRPr lang="fr-FR" dirty="0">
              <a:latin typeface="Book Antiqua" charset="0"/>
              <a:ea typeface="Book Antiqua" charset="0"/>
              <a:cs typeface="Book Antiqua" charset="0"/>
            </a:endParaRP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530819944"/>
              </p:ext>
            </p:extLst>
          </p:nvPr>
        </p:nvGraphicFramePr>
        <p:xfrm>
          <a:off x="-238315" y="4129897"/>
          <a:ext cx="3149600" cy="236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970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18560" y="0"/>
            <a:ext cx="495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Book Antiqua" charset="0"/>
                <a:ea typeface="Book Antiqua" charset="0"/>
                <a:cs typeface="Book Antiqua" charset="0"/>
              </a:rPr>
              <a:t>MODELE REDOC </a:t>
            </a:r>
            <a:endParaRPr lang="en-US" sz="36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833262023"/>
              </p:ext>
            </p:extLst>
          </p:nvPr>
        </p:nvGraphicFramePr>
        <p:xfrm>
          <a:off x="429491" y="745976"/>
          <a:ext cx="1141706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9083040" y="4206240"/>
            <a:ext cx="276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Econométrie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</a:p>
          <a:p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Dynamique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des </a:t>
            </a:r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systèmes</a:t>
            </a:r>
            <a:endParaRPr lang="en-US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15661" y="727389"/>
            <a:ext cx="882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Book Antiqua" charset="0"/>
                <a:ea typeface="Book Antiqua" charset="0"/>
                <a:cs typeface="Book Antiqua" charset="0"/>
              </a:rPr>
              <a:t>Quels outils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8847" y="2551837"/>
            <a:ext cx="78351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LCA (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Analyse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du Cycle de Vie)</a:t>
            </a:r>
          </a:p>
          <a:p>
            <a:pPr lvl="0"/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MFA (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Analyse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des Flux de 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Matériaux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</a:p>
          <a:p>
            <a:pPr lvl="0"/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IOA (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Analyse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Input Output)</a:t>
            </a:r>
          </a:p>
          <a:p>
            <a:pPr lvl="0"/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Cercles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de vie 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sociale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</a:p>
          <a:p>
            <a:pPr lvl="0"/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Diagramme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de Sankey (Excel)</a:t>
            </a:r>
          </a:p>
          <a:p>
            <a:pPr lvl="0"/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Modèle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de 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système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dynamique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(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Vensim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, Stella)</a:t>
            </a:r>
          </a:p>
          <a:p>
            <a:pPr lvl="0"/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Cartes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des 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controverses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et des 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acteurs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(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Gephi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</a:p>
          <a:p>
            <a:pPr lvl="0"/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Toile </a:t>
            </a:r>
            <a:r>
              <a:rPr lang="en-US" sz="2000" dirty="0" err="1" smtClean="0">
                <a:latin typeface="Book Antiqua" charset="0"/>
                <a:ea typeface="Book Antiqua" charset="0"/>
                <a:cs typeface="Book Antiqua" charset="0"/>
              </a:rPr>
              <a:t>Numérique</a:t>
            </a:r>
            <a:r>
              <a:rPr lang="en-US" sz="2000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</a:p>
          <a:p>
            <a:pPr lvl="0"/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4" y="61706"/>
            <a:ext cx="8610600" cy="63627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8953" y="2550558"/>
            <a:ext cx="3316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Book Antiqua" charset="0"/>
                <a:ea typeface="Book Antiqua" charset="0"/>
                <a:cs typeface="Book Antiqua" charset="0"/>
              </a:rPr>
              <a:t>Les cercles de vie sociale </a:t>
            </a:r>
            <a:endParaRPr lang="fr-FR" sz="32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8953" y="5224076"/>
            <a:ext cx="2790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Book Antiqua" charset="0"/>
                <a:ea typeface="Book Antiqua" charset="0"/>
                <a:cs typeface="Book Antiqua" charset="0"/>
              </a:rPr>
              <a:t>Questionnaire </a:t>
            </a:r>
          </a:p>
          <a:p>
            <a:pPr marL="285750" indent="-285750">
              <a:buFontTx/>
              <a:buChar char="-"/>
            </a:pPr>
            <a:r>
              <a:rPr lang="fr-FR" sz="2400" i="1" dirty="0" smtClean="0">
                <a:latin typeface="Book Antiqua" charset="0"/>
                <a:ea typeface="Book Antiqua" charset="0"/>
                <a:cs typeface="Book Antiqua" charset="0"/>
              </a:rPr>
              <a:t>Mode Expert </a:t>
            </a:r>
          </a:p>
          <a:p>
            <a:pPr marL="285750" indent="-285750">
              <a:buFontTx/>
              <a:buChar char="-"/>
            </a:pPr>
            <a:r>
              <a:rPr lang="fr-FR" sz="2400" i="1" dirty="0" smtClean="0">
                <a:latin typeface="Book Antiqua" charset="0"/>
                <a:ea typeface="Book Antiqua" charset="0"/>
                <a:cs typeface="Book Antiqua" charset="0"/>
              </a:rPr>
              <a:t>Mode citoyen </a:t>
            </a:r>
            <a:endParaRPr lang="fr-FR" sz="24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6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78" y="887278"/>
            <a:ext cx="8562726" cy="497563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9921" y="1245702"/>
            <a:ext cx="34418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Book Antiqua" charset="0"/>
                <a:ea typeface="Book Antiqua" charset="0"/>
                <a:cs typeface="Book Antiqua" charset="0"/>
              </a:rPr>
              <a:t>Diagramme SANKEY concernant l’usage de l’énergie sur le territoire</a:t>
            </a:r>
            <a:endParaRPr lang="fr-FR" sz="32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7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10" y="146340"/>
            <a:ext cx="6763649" cy="59730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9246" y="1444469"/>
            <a:ext cx="3209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Toile numérique (industrielle, énergie, déchets) pour cartographier les flux et </a:t>
            </a:r>
            <a:r>
              <a:rPr lang="fr-FR" sz="3200" b="1" smtClean="0"/>
              <a:t>les acteurs </a:t>
            </a:r>
            <a:endParaRPr lang="fr-FR" sz="3200" b="1"/>
          </a:p>
        </p:txBody>
      </p:sp>
    </p:spTree>
    <p:extLst>
      <p:ext uri="{BB962C8B-B14F-4D97-AF65-F5344CB8AC3E}">
        <p14:creationId xmlns:p14="http://schemas.microsoft.com/office/powerpoint/2010/main" val="346071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88" y="220048"/>
            <a:ext cx="7618402" cy="57504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9953" y="1524000"/>
            <a:ext cx="33886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Modèle de système dynamique </a:t>
            </a:r>
          </a:p>
          <a:p>
            <a:pPr algn="ctr"/>
            <a:r>
              <a:rPr lang="fr-FR" sz="3200" b="1" dirty="0" smtClean="0"/>
              <a:t>(</a:t>
            </a:r>
            <a:r>
              <a:rPr lang="fr-FR" sz="3200" b="1" dirty="0" err="1" smtClean="0"/>
              <a:t>iSDG</a:t>
            </a:r>
            <a:r>
              <a:rPr lang="fr-FR" sz="3200" b="1" dirty="0" smtClean="0"/>
              <a:t>) applicable aux ODD, à un pays, une ville ou un territoire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9707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5067209" y="491064"/>
            <a:ext cx="4400347" cy="5275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i="1" dirty="0" smtClean="0">
                <a:latin typeface="+mn-lt"/>
              </a:rPr>
              <a:t>Dynamique urbain</a:t>
            </a:r>
            <a:endParaRPr lang="fr-FR" sz="4000" i="1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" y="1339171"/>
            <a:ext cx="10157815" cy="50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44436" y="1551709"/>
            <a:ext cx="84097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 smtClean="0"/>
              <a:t>ILLUSTRATION 1 </a:t>
            </a:r>
          </a:p>
          <a:p>
            <a:pPr algn="ctr"/>
            <a:endParaRPr lang="fr-FR" sz="4800" dirty="0"/>
          </a:p>
          <a:p>
            <a:pPr algn="ctr"/>
            <a:r>
              <a:rPr lang="fr-FR" sz="4800" dirty="0" smtClean="0"/>
              <a:t>LA BOUCLE POPULATION URBANISATION 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0773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264" y="580960"/>
            <a:ext cx="5600844" cy="5039910"/>
          </a:xfrm>
          <a:prstGeom prst="rect">
            <a:avLst/>
          </a:prstGeom>
        </p:spPr>
      </p:pic>
      <p:graphicFrame>
        <p:nvGraphicFramePr>
          <p:cNvPr id="3" name="Diagramme 2"/>
          <p:cNvGraphicFramePr/>
          <p:nvPr>
            <p:extLst/>
          </p:nvPr>
        </p:nvGraphicFramePr>
        <p:xfrm>
          <a:off x="738318" y="1610271"/>
          <a:ext cx="5197946" cy="3881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1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25007" y="147314"/>
            <a:ext cx="758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Population – Urbanisation et résidences secondaires</a:t>
            </a:r>
            <a:endParaRPr lang="fr-FR" sz="2400" dirty="0"/>
          </a:p>
        </p:txBody>
      </p:sp>
      <p:graphicFrame>
        <p:nvGraphicFramePr>
          <p:cNvPr id="4" name="Diagramme 3"/>
          <p:cNvGraphicFramePr/>
          <p:nvPr>
            <p:extLst/>
          </p:nvPr>
        </p:nvGraphicFramePr>
        <p:xfrm>
          <a:off x="143706" y="1228719"/>
          <a:ext cx="5197946" cy="3881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892583" y="2986735"/>
            <a:ext cx="1189224" cy="7631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 err="1" smtClean="0"/>
              <a:t>Maisons</a:t>
            </a:r>
            <a:r>
              <a:rPr lang="en-US" kern="1200" dirty="0" smtClean="0"/>
              <a:t> </a:t>
            </a:r>
            <a:r>
              <a:rPr lang="en-US" kern="1200" dirty="0" err="1" smtClean="0"/>
              <a:t>secondaires</a:t>
            </a:r>
            <a:r>
              <a:rPr lang="en-US" kern="1200" dirty="0" smtClean="0"/>
              <a:t> </a:t>
            </a:r>
            <a:endParaRPr lang="en-US" kern="1200" dirty="0"/>
          </a:p>
        </p:txBody>
      </p:sp>
      <p:sp>
        <p:nvSpPr>
          <p:cNvPr id="6" name="Flèche vers la droite 5"/>
          <p:cNvSpPr/>
          <p:nvPr/>
        </p:nvSpPr>
        <p:spPr>
          <a:xfrm rot="18258109">
            <a:off x="1913778" y="3924560"/>
            <a:ext cx="978408" cy="247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a droite 6"/>
          <p:cNvSpPr/>
          <p:nvPr/>
        </p:nvSpPr>
        <p:spPr>
          <a:xfrm rot="17932144">
            <a:off x="2499997" y="2368858"/>
            <a:ext cx="978408" cy="255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8362" y="86344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dirty="0">
                <a:latin typeface="+mj-lt"/>
              </a:rPr>
              <a:t>Avec plus de 3,3 millions de résidences secondaires, la France se place en première position au niveau Européen, avec 9,5% du parc de logements identifiés comme résidences </a:t>
            </a:r>
            <a:r>
              <a:rPr lang="fr-FR" dirty="0" smtClean="0">
                <a:latin typeface="+mj-lt"/>
              </a:rPr>
              <a:t>secondaires. </a:t>
            </a:r>
            <a:r>
              <a:rPr lang="fr-FR" dirty="0" smtClean="0"/>
              <a:t>40</a:t>
            </a:r>
            <a:r>
              <a:rPr lang="fr-FR" dirty="0"/>
              <a:t>% des français rêveraient d’acheter une résidence secondaire, et 13% en dispose </a:t>
            </a:r>
            <a:r>
              <a:rPr lang="fr-FR" dirty="0" smtClean="0"/>
              <a:t>déjà. Au </a:t>
            </a:r>
            <a:r>
              <a:rPr lang="fr-FR" dirty="0"/>
              <a:t>total, ce sont plus de 350 communes sur le territoire national qui présentent un taux de résidence secondaire supérieur à 70% sur l’ensemble des logements</a:t>
            </a:r>
            <a:r>
              <a:rPr lang="fr-FR" dirty="0" smtClean="0"/>
              <a:t>.</a:t>
            </a:r>
          </a:p>
          <a:p>
            <a:pPr algn="just"/>
            <a:endParaRPr lang="fr-FR" dirty="0">
              <a:latin typeface="+mj-lt"/>
            </a:endParaRPr>
          </a:p>
          <a:p>
            <a:pPr algn="just"/>
            <a:r>
              <a:rPr lang="fr-FR" dirty="0"/>
              <a:t> </a:t>
            </a:r>
            <a:r>
              <a:rPr lang="fr-FR" dirty="0" smtClean="0"/>
              <a:t>L</a:t>
            </a:r>
            <a:r>
              <a:rPr lang="fr-FR" dirty="0" smtClean="0">
                <a:hlinkClick r:id="rId7"/>
              </a:rPr>
              <a:t>’</a:t>
            </a:r>
            <a:r>
              <a:rPr lang="fr-FR" dirty="0" smtClean="0"/>
              <a:t> analyse des données par taille de ville confirme </a:t>
            </a:r>
            <a:r>
              <a:rPr lang="fr-FR" dirty="0"/>
              <a:t>également que plus une ville présente une population élevée, plus son taux en résidence secondaire diminue logiquement. (Source Insee)</a:t>
            </a:r>
            <a:endParaRPr lang="fr-FR" dirty="0">
              <a:latin typeface="+mj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68" y="4632671"/>
            <a:ext cx="5045829" cy="219418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59" y="4348155"/>
            <a:ext cx="2694641" cy="25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63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33599" y="1454728"/>
            <a:ext cx="9412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 smtClean="0"/>
              <a:t>ILLUSTRATION 2 </a:t>
            </a:r>
          </a:p>
          <a:p>
            <a:pPr algn="ctr"/>
            <a:endParaRPr lang="fr-FR" sz="4800" dirty="0"/>
          </a:p>
          <a:p>
            <a:pPr algn="ctr"/>
            <a:r>
              <a:rPr lang="fr-FR" sz="4800" dirty="0" smtClean="0"/>
              <a:t>LA BOUCLE URBANISATION – TERRES AGRICOLES – QUALITE DES PRODUITS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5282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15661" y="727389"/>
            <a:ext cx="882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Book Antiqua" charset="0"/>
                <a:ea typeface="Book Antiqua" charset="0"/>
                <a:cs typeface="Book Antiqua" charset="0"/>
              </a:rPr>
              <a:t>Quelle(s) représentations du développement durable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8847" y="2551837"/>
            <a:ext cx="78351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Enjeux</a:t>
            </a:r>
            <a:r>
              <a:rPr lang="en-US" sz="2000" dirty="0">
                <a:latin typeface="Book Antiqua" charset="0"/>
                <a:ea typeface="Book Antiqua" charset="0"/>
                <a:cs typeface="Book Antiqua" charset="0"/>
              </a:rPr>
              <a:t> de </a:t>
            </a:r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société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  <a:p>
            <a:pPr lvl="0"/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Analyse</a:t>
            </a:r>
            <a:r>
              <a:rPr lang="en-US" sz="2000" dirty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systémique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  <a:p>
            <a:pPr lvl="0"/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Complexité</a:t>
            </a:r>
            <a:r>
              <a:rPr lang="en-US" sz="2000" dirty="0">
                <a:latin typeface="Book Antiqua" charset="0"/>
                <a:ea typeface="Book Antiqua" charset="0"/>
                <a:cs typeface="Book Antiqua" charset="0"/>
              </a:rPr>
              <a:t> et </a:t>
            </a:r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transdisciplinarité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  <a:p>
            <a:pPr lvl="0"/>
            <a:r>
              <a:rPr lang="en-US" sz="2000" dirty="0">
                <a:latin typeface="Book Antiqua" charset="0"/>
                <a:ea typeface="Book Antiqua" charset="0"/>
                <a:cs typeface="Book Antiqua" charset="0"/>
              </a:rPr>
              <a:t>5 dimensions</a:t>
            </a:r>
          </a:p>
          <a:p>
            <a:pPr lvl="0"/>
            <a:r>
              <a:rPr lang="en-US" sz="2000" dirty="0">
                <a:latin typeface="Book Antiqua" charset="0"/>
                <a:ea typeface="Book Antiqua" charset="0"/>
                <a:cs typeface="Book Antiqua" charset="0"/>
              </a:rPr>
              <a:t>Echelle </a:t>
            </a:r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spatio-temporelle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  <a:p>
            <a:pPr lvl="0"/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Principes</a:t>
            </a:r>
            <a:r>
              <a:rPr lang="en-US" sz="2000" dirty="0">
                <a:latin typeface="Book Antiqua" charset="0"/>
                <a:ea typeface="Book Antiqua" charset="0"/>
                <a:cs typeface="Book Antiqua" charset="0"/>
              </a:rPr>
              <a:t> et </a:t>
            </a:r>
            <a:r>
              <a:rPr lang="en-US" sz="2000" dirty="0" err="1">
                <a:latin typeface="Book Antiqua" charset="0"/>
                <a:ea typeface="Book Antiqua" charset="0"/>
                <a:cs typeface="Book Antiqua" charset="0"/>
              </a:rPr>
              <a:t>valeurs</a:t>
            </a:r>
            <a:endParaRPr lang="en-US" sz="2000" dirty="0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436" y="1770757"/>
            <a:ext cx="46616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30 millions de terres agricoles disparaissent chaque année dans le monde. 10 millions pour l'érosion et l'épuisement des sols, 20 millions pour le développement industriel et immobilier. De 1960 à 2010, l'urbanisation française a détruit 2,5 millions de terres agricoles. Entre 1993 et 2013, l'Europe a perdu 11 % des terres agricoles (soit l'équivalent de la Roumanie). Comment peut-on parler de qualité alimentaire et de développement durable si nous ne sommes pas capables de sauver notre première ressource naturelle : la terre ?</a:t>
            </a:r>
            <a:endParaRPr lang="fr-FR" sz="2000" dirty="0"/>
          </a:p>
        </p:txBody>
      </p:sp>
      <p:graphicFrame>
        <p:nvGraphicFramePr>
          <p:cNvPr id="3" name="Diagramme 2"/>
          <p:cNvGraphicFramePr/>
          <p:nvPr>
            <p:extLst/>
          </p:nvPr>
        </p:nvGraphicFramePr>
        <p:xfrm>
          <a:off x="5504329" y="986118"/>
          <a:ext cx="5946773" cy="5175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8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33599" y="1454728"/>
            <a:ext cx="8409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 smtClean="0"/>
              <a:t>ILLUSTRATION 3 </a:t>
            </a:r>
          </a:p>
          <a:p>
            <a:pPr algn="ctr"/>
            <a:endParaRPr lang="fr-FR" sz="4800" dirty="0"/>
          </a:p>
          <a:p>
            <a:pPr algn="ctr"/>
            <a:r>
              <a:rPr lang="fr-FR" sz="4800" dirty="0" smtClean="0"/>
              <a:t>LA BOUCLE URBANISATION URBANISATION – ENERGIE – CLIMAT - CLIMATISATION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0128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/>
          </p:nvPr>
        </p:nvGraphicFramePr>
        <p:xfrm>
          <a:off x="6622473" y="1510145"/>
          <a:ext cx="4816680" cy="4117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8940894" y="3445556"/>
            <a:ext cx="1189224" cy="7631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kern="1200" dirty="0" err="1" smtClean="0"/>
              <a:t>Climatisation</a:t>
            </a:r>
            <a:endParaRPr lang="en-US" kern="1200" dirty="0"/>
          </a:p>
        </p:txBody>
      </p:sp>
      <p:sp>
        <p:nvSpPr>
          <p:cNvPr id="4" name="Flèche vers la droite 3"/>
          <p:cNvSpPr/>
          <p:nvPr/>
        </p:nvSpPr>
        <p:spPr>
          <a:xfrm rot="18258109">
            <a:off x="8454310" y="4287859"/>
            <a:ext cx="978408" cy="247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èche vers la droite 4"/>
          <p:cNvSpPr/>
          <p:nvPr/>
        </p:nvSpPr>
        <p:spPr>
          <a:xfrm rot="21262610">
            <a:off x="9762112" y="3492918"/>
            <a:ext cx="978408" cy="238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9552" y="455347"/>
            <a:ext cx="617832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/>
              <a:t>               La fable de l'éléphant, du lapin et du merle.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Plus de croissance et plus de population signifient plus d'énergie, plus de GES, plus de réchauffement climatique... plus de système de climatisation... plus d'énergie... 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USA : 45% de l'énergie provient de la climatisation. </a:t>
            </a:r>
          </a:p>
          <a:p>
            <a:pPr algn="just"/>
            <a:r>
              <a:rPr lang="fr-FR" dirty="0" smtClean="0"/>
              <a:t>France : 3 % des Français ont la climatisation. 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Si 50 % des Français disposaient de la climatisation = ce serait l'équivalent de 20 centrales nucléaires. Les énergies renouvelables sont nécessaires mais pas suffisantes : Une centrale éolienne (2 MW) produit 4 </a:t>
            </a:r>
            <a:r>
              <a:rPr lang="fr-FR" dirty="0" err="1" smtClean="0"/>
              <a:t>GWh</a:t>
            </a:r>
            <a:r>
              <a:rPr lang="fr-FR" dirty="0" smtClean="0"/>
              <a:t>/an, soit l'équivalent de 1200 personnes... Pour une ville de 150 000 habitants = 125 centrales éoliennes. Une centrale éolienne (3 MW) avec beaucoup de vent produit 8 </a:t>
            </a:r>
            <a:r>
              <a:rPr lang="fr-FR" dirty="0" err="1" smtClean="0"/>
              <a:t>GWh</a:t>
            </a:r>
            <a:r>
              <a:rPr lang="fr-FR" dirty="0" smtClean="0"/>
              <a:t>/an, soit l'équivalent de 2300 personnes, Pour une ville de 150 000 habitants = 65 centrales éoliennes. La politique d'atténuation n'est pas plus réaliste La politique d'adaptation sera l'objectif. Une solution : réduire notre consommation.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21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15661" y="727389"/>
            <a:ext cx="882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latin typeface="Book Antiqua" charset="0"/>
                <a:ea typeface="Book Antiqua" charset="0"/>
                <a:cs typeface="Book Antiqua" charset="0"/>
              </a:rPr>
              <a:t>Quelle expertise ?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0876" y="2835312"/>
            <a:ext cx="46074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latin typeface="Book Antiqua" charset="0"/>
                <a:ea typeface="Book Antiqua" charset="0"/>
                <a:cs typeface="Book Antiqua" charset="0"/>
              </a:rPr>
              <a:t>Collecte</a:t>
            </a:r>
            <a:r>
              <a:rPr lang="en-US" sz="2000" b="1" dirty="0" smtClean="0">
                <a:latin typeface="Book Antiqua" charset="0"/>
                <a:ea typeface="Book Antiqua" charset="0"/>
                <a:cs typeface="Book Antiqua" charset="0"/>
              </a:rPr>
              <a:t> de </a:t>
            </a:r>
            <a:r>
              <a:rPr lang="en-US" sz="2000" b="1" dirty="0" err="1" smtClean="0">
                <a:latin typeface="Book Antiqua" charset="0"/>
                <a:ea typeface="Book Antiqua" charset="0"/>
                <a:cs typeface="Book Antiqua" charset="0"/>
              </a:rPr>
              <a:t>données</a:t>
            </a:r>
            <a:r>
              <a:rPr lang="en-US" sz="2000" b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</a:p>
          <a:p>
            <a:pPr lvl="0"/>
            <a:r>
              <a:rPr lang="en-US" sz="2000" b="1" dirty="0" err="1" smtClean="0">
                <a:latin typeface="Book Antiqua" charset="0"/>
                <a:ea typeface="Book Antiqua" charset="0"/>
                <a:cs typeface="Book Antiqua" charset="0"/>
              </a:rPr>
              <a:t>Modlisation</a:t>
            </a:r>
            <a:r>
              <a:rPr lang="en-US" sz="2000" b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 err="1" smtClean="0">
                <a:latin typeface="Book Antiqua" charset="0"/>
                <a:ea typeface="Book Antiqua" charset="0"/>
                <a:cs typeface="Book Antiqua" charset="0"/>
              </a:rPr>
              <a:t>en</a:t>
            </a:r>
            <a:r>
              <a:rPr lang="en-US" sz="2000" b="1" dirty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 err="1" smtClean="0">
                <a:latin typeface="Book Antiqua" charset="0"/>
                <a:ea typeface="Book Antiqua" charset="0"/>
                <a:cs typeface="Book Antiqua" charset="0"/>
              </a:rPr>
              <a:t>systèmes</a:t>
            </a:r>
            <a:r>
              <a:rPr lang="en-US" sz="2000" b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sz="2000" b="1" dirty="0" err="1" smtClean="0">
                <a:latin typeface="Book Antiqua" charset="0"/>
                <a:ea typeface="Book Antiqua" charset="0"/>
                <a:cs typeface="Book Antiqua" charset="0"/>
              </a:rPr>
              <a:t>dynamiques</a:t>
            </a:r>
            <a:r>
              <a:rPr lang="en-US" sz="2000" b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</a:p>
          <a:p>
            <a:pPr lvl="0"/>
            <a:r>
              <a:rPr lang="en-US" sz="2000" b="1" dirty="0" err="1" smtClean="0">
                <a:latin typeface="Book Antiqua" charset="0"/>
                <a:ea typeface="Book Antiqua" charset="0"/>
                <a:cs typeface="Book Antiqua" charset="0"/>
              </a:rPr>
              <a:t>Scénario</a:t>
            </a:r>
            <a:r>
              <a:rPr lang="en-US" sz="2000" b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</a:p>
          <a:p>
            <a:pPr lvl="0"/>
            <a:r>
              <a:rPr lang="en-US" sz="2000" b="1" dirty="0" smtClean="0">
                <a:latin typeface="Book Antiqua" charset="0"/>
                <a:ea typeface="Book Antiqua" charset="0"/>
                <a:cs typeface="Book Antiqua" charset="0"/>
              </a:rPr>
              <a:t>Evaluation</a:t>
            </a:r>
          </a:p>
          <a:p>
            <a:pPr lvl="0"/>
            <a:endParaRPr lang="en-US" sz="20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99997" y="3301457"/>
            <a:ext cx="139930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Modèle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036416" y="3301457"/>
            <a:ext cx="272527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Scénarios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733488" y="2160819"/>
            <a:ext cx="10663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mtClean="0"/>
              <a:t>Données </a:t>
            </a:r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6299651" y="2345485"/>
            <a:ext cx="1230695" cy="81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6590858" y="2555583"/>
            <a:ext cx="1119706" cy="750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5" idx="3"/>
            <a:endCxn id="6" idx="1"/>
          </p:cNvCxnSpPr>
          <p:nvPr/>
        </p:nvCxnSpPr>
        <p:spPr>
          <a:xfrm>
            <a:off x="6999306" y="3486123"/>
            <a:ext cx="20371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9036416" y="2345485"/>
            <a:ext cx="1936377" cy="81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799806" y="2530151"/>
            <a:ext cx="1599245" cy="625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999306" y="4586353"/>
            <a:ext cx="231289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mtClean="0"/>
              <a:t>Indicateurs</a:t>
            </a:r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31852" y="3801035"/>
            <a:ext cx="747287" cy="969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9312200" y="3801035"/>
            <a:ext cx="1248216" cy="969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999306" y="5558118"/>
            <a:ext cx="260012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Evaluation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9599428" y="3670789"/>
            <a:ext cx="2018824" cy="2071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5751090" y="3801035"/>
            <a:ext cx="1248216" cy="194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8444746" y="2530151"/>
            <a:ext cx="71717" cy="1862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5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790918" y="643829"/>
            <a:ext cx="6648918" cy="5583382"/>
          </a:xfrm>
          <a:prstGeom prst="rect">
            <a:avLst/>
          </a:prstGeom>
          <a:ln/>
        </p:spPr>
      </p:pic>
      <p:sp>
        <p:nvSpPr>
          <p:cNvPr id="8" name="ZoneTexte 7"/>
          <p:cNvSpPr txBox="1"/>
          <p:nvPr/>
        </p:nvSpPr>
        <p:spPr>
          <a:xfrm>
            <a:off x="360218" y="498763"/>
            <a:ext cx="2784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 smtClean="0">
                <a:latin typeface="Garamond" charset="0"/>
                <a:ea typeface="Garamond" charset="0"/>
                <a:cs typeface="Garamond" charset="0"/>
              </a:rPr>
              <a:t>Cadre </a:t>
            </a:r>
            <a:r>
              <a:rPr lang="fr-FR" sz="3600" b="1" u="sng" smtClean="0">
                <a:latin typeface="Garamond" charset="0"/>
                <a:ea typeface="Garamond" charset="0"/>
                <a:cs typeface="Garamond" charset="0"/>
              </a:rPr>
              <a:t>de travail</a:t>
            </a:r>
            <a:endParaRPr lang="fr-FR" sz="3600" b="1" u="sng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52283" y="841052"/>
            <a:ext cx="6648918" cy="5583382"/>
          </a:xfrm>
          <a:prstGeom prst="rect">
            <a:avLst/>
          </a:prstGeom>
          <a:ln/>
        </p:spPr>
      </p:pic>
      <p:sp>
        <p:nvSpPr>
          <p:cNvPr id="4" name="ZoneTexte 3"/>
          <p:cNvSpPr txBox="1"/>
          <p:nvPr/>
        </p:nvSpPr>
        <p:spPr>
          <a:xfrm>
            <a:off x="8575963" y="1163782"/>
            <a:ext cx="3422073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Cartographier son empreinte sociétale </a:t>
            </a:r>
            <a:endParaRPr lang="fr-FR" sz="20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601201" y="3449128"/>
            <a:ext cx="2396835" cy="16312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Identifier les variables clés sociales, environnementales, politiques, culturelles et économiques</a:t>
            </a:r>
            <a:endParaRPr lang="fr-FR" sz="20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409708" y="5945843"/>
            <a:ext cx="3158836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Mettre en lumière les points leviers </a:t>
            </a:r>
            <a:endParaRPr lang="fr-FR" sz="20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7931" y="5591900"/>
            <a:ext cx="3380506" cy="1015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Intégrer les partenaires et les citoyens via des techniques de modélisation participative</a:t>
            </a:r>
            <a:endParaRPr lang="fr-FR" sz="20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3665" y="3449128"/>
            <a:ext cx="2798618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Générer des scénarios de durabilité forte </a:t>
            </a:r>
            <a:endParaRPr lang="fr-FR" sz="20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69819" y="1253074"/>
            <a:ext cx="2618509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Evaluation </a:t>
            </a:r>
            <a:endParaRPr lang="fr-FR" sz="2000" dirty="0">
              <a:solidFill>
                <a:schemeClr val="bg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76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9889435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034" y="1548276"/>
            <a:ext cx="6293683" cy="4805227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90" y="1891862"/>
            <a:ext cx="4950329" cy="42199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3421" y="189186"/>
            <a:ext cx="1147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Book Antiqua" charset="0"/>
                <a:ea typeface="Book Antiqua" charset="0"/>
                <a:cs typeface="Book Antiqua" charset="0"/>
              </a:rPr>
              <a:t>Scénarios : Trajectoires socioéconomiques partagées (narration)</a:t>
            </a:r>
            <a:endParaRPr lang="fr-FR" sz="24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43145" y="6479628"/>
            <a:ext cx="413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Book Antiqua" charset="0"/>
                <a:ea typeface="Book Antiqua" charset="0"/>
                <a:cs typeface="Book Antiqua" charset="0"/>
              </a:rPr>
              <a:t>Source : </a:t>
            </a:r>
            <a:r>
              <a:rPr lang="fr-FR" i="1" dirty="0" err="1" smtClean="0">
                <a:latin typeface="Book Antiqua" charset="0"/>
                <a:ea typeface="Book Antiqua" charset="0"/>
                <a:cs typeface="Book Antiqua" charset="0"/>
              </a:rPr>
              <a:t>bauer</a:t>
            </a:r>
            <a:r>
              <a:rPr lang="fr-FR" i="1" dirty="0" smtClean="0">
                <a:latin typeface="Book Antiqua" charset="0"/>
                <a:ea typeface="Book Antiqua" charset="0"/>
                <a:cs typeface="Book Antiqua" charset="0"/>
              </a:rPr>
              <a:t> and al. (2017)</a:t>
            </a:r>
            <a:endParaRPr lang="fr-FR" i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746" y="6353503"/>
            <a:ext cx="4736233" cy="360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8930" indent="32893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i="1" u="sng" dirty="0">
                <a:latin typeface="Book Antiqua" charset="0"/>
                <a:ea typeface="Calibri" charset="0"/>
              </a:rPr>
              <a:t>Source</a:t>
            </a:r>
            <a:r>
              <a:rPr lang="en-US" sz="1600" i="1" dirty="0">
                <a:latin typeface="Book Antiqua" charset="0"/>
                <a:ea typeface="Calibri" charset="0"/>
              </a:rPr>
              <a:t>: O’Neill et al. (2014, p. 391; 2015, p. 2)</a:t>
            </a:r>
            <a:endParaRPr lang="fr-FR" sz="1600" dirty="0">
              <a:effectLst/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67791" y="141297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Book Antiqua" charset="0"/>
                <a:ea typeface="Book Antiqua" charset="0"/>
                <a:cs typeface="Book Antiqua" charset="0"/>
              </a:rPr>
              <a:t>Quelle</a:t>
            </a:r>
            <a:r>
              <a:rPr lang="en-US" sz="2400" b="1" dirty="0" smtClean="0">
                <a:latin typeface="Book Antiqua" charset="0"/>
                <a:ea typeface="Book Antiqua" charset="0"/>
                <a:cs typeface="Book Antiqua" charset="0"/>
              </a:rPr>
              <a:t>(s) </a:t>
            </a:r>
            <a:r>
              <a:rPr lang="en-US" sz="2400" b="1" dirty="0" err="1" smtClean="0">
                <a:latin typeface="Book Antiqua" charset="0"/>
                <a:ea typeface="Book Antiqua" charset="0"/>
                <a:cs typeface="Book Antiqua" charset="0"/>
              </a:rPr>
              <a:t>représentation</a:t>
            </a:r>
            <a:r>
              <a:rPr lang="en-US" sz="2400" b="1" dirty="0" smtClean="0">
                <a:latin typeface="Book Antiqua" charset="0"/>
                <a:ea typeface="Book Antiqua" charset="0"/>
                <a:cs typeface="Book Antiqua" charset="0"/>
              </a:rPr>
              <a:t>(s) du </a:t>
            </a:r>
            <a:r>
              <a:rPr lang="en-US" sz="2400" b="1" dirty="0" err="1" smtClean="0">
                <a:latin typeface="Book Antiqua" charset="0"/>
                <a:ea typeface="Book Antiqua" charset="0"/>
                <a:cs typeface="Book Antiqua" charset="0"/>
              </a:rPr>
              <a:t>développement</a:t>
            </a:r>
            <a:r>
              <a:rPr lang="en-US" sz="2400" b="1" dirty="0" smtClean="0">
                <a:latin typeface="Book Antiqua" charset="0"/>
                <a:ea typeface="Book Antiqua" charset="0"/>
                <a:cs typeface="Book Antiqua" charset="0"/>
              </a:rPr>
              <a:t> durable ?</a:t>
            </a:r>
            <a:endParaRPr lang="en-US" sz="24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350791"/>
            <a:ext cx="4890655" cy="3138082"/>
          </a:xfrm>
          <a:prstGeom prst="rect">
            <a:avLst/>
          </a:prstGeom>
        </p:spPr>
      </p:pic>
      <p:pic>
        <p:nvPicPr>
          <p:cNvPr id="6" name="Image 5" descr="schema fleur dd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036" y="1100536"/>
            <a:ext cx="3289676" cy="450549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98203" y="5236702"/>
            <a:ext cx="258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Book Antiqua" charset="0"/>
                <a:ea typeface="Book Antiqua" charset="0"/>
                <a:cs typeface="Book Antiqua" charset="0"/>
              </a:rPr>
              <a:t>Elkington (TBL, 1994)</a:t>
            </a:r>
            <a:endParaRPr lang="en-US">
              <a:latin typeface="Book Antiqua" charset="0"/>
              <a:ea typeface="Book Antiqua" charset="0"/>
              <a:cs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8234" y="235525"/>
            <a:ext cx="11492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/>
              <a:t>E</a:t>
            </a:r>
            <a:r>
              <a:rPr lang="fr-FR" sz="4800" u="sng" dirty="0" smtClean="0"/>
              <a:t>rreur 1  dans </a:t>
            </a:r>
            <a:r>
              <a:rPr lang="fr-FR" sz="4800" u="sng" smtClean="0"/>
              <a:t>les représentations : Penser que la </a:t>
            </a:r>
            <a:r>
              <a:rPr lang="fr-FR" sz="4800" u="sng" dirty="0" smtClean="0"/>
              <a:t>croissance économique est illimitée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09" y="2097741"/>
            <a:ext cx="9744001" cy="42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72591" y="230975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Book Antiqua" charset="0"/>
                <a:ea typeface="Book Antiqua" charset="0"/>
                <a:cs typeface="Book Antiqua" charset="0"/>
              </a:rPr>
              <a:t>Quelle</a:t>
            </a:r>
            <a:r>
              <a:rPr lang="en-US" sz="2400" b="1" dirty="0" smtClean="0">
                <a:latin typeface="Book Antiqua" charset="0"/>
                <a:ea typeface="Book Antiqua" charset="0"/>
                <a:cs typeface="Book Antiqua" charset="0"/>
              </a:rPr>
              <a:t>(s) </a:t>
            </a:r>
            <a:r>
              <a:rPr lang="en-US" sz="2400" b="1" dirty="0" err="1" smtClean="0">
                <a:latin typeface="Book Antiqua" charset="0"/>
                <a:ea typeface="Book Antiqua" charset="0"/>
                <a:cs typeface="Book Antiqua" charset="0"/>
              </a:rPr>
              <a:t>représentation</a:t>
            </a:r>
            <a:r>
              <a:rPr lang="en-US" sz="2400" b="1" dirty="0" smtClean="0">
                <a:latin typeface="Book Antiqua" charset="0"/>
                <a:ea typeface="Book Antiqua" charset="0"/>
                <a:cs typeface="Book Antiqua" charset="0"/>
              </a:rPr>
              <a:t>(s) du </a:t>
            </a:r>
            <a:r>
              <a:rPr lang="en-US" sz="2400" b="1" dirty="0" err="1" smtClean="0">
                <a:latin typeface="Book Antiqua" charset="0"/>
                <a:ea typeface="Book Antiqua" charset="0"/>
                <a:cs typeface="Book Antiqua" charset="0"/>
              </a:rPr>
              <a:t>développement</a:t>
            </a:r>
            <a:r>
              <a:rPr lang="en-US" sz="2400" b="1" dirty="0" smtClean="0">
                <a:latin typeface="Book Antiqua" charset="0"/>
                <a:ea typeface="Book Antiqua" charset="0"/>
                <a:cs typeface="Book Antiqua" charset="0"/>
              </a:rPr>
              <a:t> durable ?</a:t>
            </a:r>
            <a:endParaRPr lang="en-US" sz="2400" b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75360"/>
            <a:ext cx="4632984" cy="471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14400" y="597408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Rockström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(2009, 2015)</a:t>
            </a:r>
            <a:endParaRPr lang="en-US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71360" y="5913120"/>
            <a:ext cx="377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ok Antiqua" charset="0"/>
                <a:ea typeface="Book Antiqua" charset="0"/>
                <a:cs typeface="Book Antiqua" charset="0"/>
              </a:rPr>
              <a:t>Raworth</a:t>
            </a:r>
            <a:r>
              <a:rPr lang="en-US" dirty="0" smtClean="0">
                <a:latin typeface="Book Antiqua" charset="0"/>
                <a:ea typeface="Book Antiqua" charset="0"/>
                <a:cs typeface="Book Antiqua" charset="0"/>
              </a:rPr>
              <a:t> (2012, 2017)</a:t>
            </a:r>
            <a:endParaRPr lang="en-US" dirty="0"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07" y="1199760"/>
            <a:ext cx="4408873" cy="42672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18784" y="975360"/>
            <a:ext cx="285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Doughnut</a:t>
            </a:r>
            <a:r>
              <a:rPr lang="fr-FR" b="1" dirty="0" smtClean="0"/>
              <a:t> </a:t>
            </a:r>
            <a:r>
              <a:rPr lang="fr-FR" b="1" dirty="0" err="1" smtClean="0"/>
              <a:t>Economics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125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518" y="469790"/>
            <a:ext cx="8301001" cy="55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5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9952" y="443343"/>
            <a:ext cx="11116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/>
              <a:t>E</a:t>
            </a:r>
            <a:r>
              <a:rPr lang="fr-FR" sz="4800" u="sng" dirty="0" smtClean="0"/>
              <a:t>rreur 2  dans les représentations: notre activité économique est composée de flux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0264" y="2533397"/>
            <a:ext cx="1174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Nous raisonnons en termes de </a:t>
            </a:r>
            <a:r>
              <a:rPr lang="fr-FR" sz="2400" smtClean="0"/>
              <a:t>flux tout </a:t>
            </a:r>
            <a:r>
              <a:rPr lang="fr-FR" sz="2400" dirty="0" smtClean="0"/>
              <a:t>en oubliant que ces flux entrants ou sortants alimentent des stocks</a:t>
            </a:r>
            <a:r>
              <a:rPr lang="mr-IN" sz="2400" dirty="0" smtClean="0"/>
              <a:t>…</a:t>
            </a:r>
            <a:r>
              <a:rPr lang="fr-FR" sz="2400" dirty="0" smtClean="0"/>
              <a:t>  Sans stocks, nous sommes perdus !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4759037" y="3884788"/>
            <a:ext cx="264621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smtClean="0"/>
              <a:t>Stocks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2026024" y="394634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/>
              <a:t>Flux</a:t>
            </a:r>
            <a:endParaRPr lang="fr-FR" sz="2800"/>
          </a:p>
        </p:txBody>
      </p:sp>
      <p:sp>
        <p:nvSpPr>
          <p:cNvPr id="11" name="Flèche vers la droite 10"/>
          <p:cNvSpPr/>
          <p:nvPr/>
        </p:nvSpPr>
        <p:spPr>
          <a:xfrm>
            <a:off x="3119718" y="4118308"/>
            <a:ext cx="1326776" cy="2616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0228730" y="394634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/>
              <a:t>Flux</a:t>
            </a:r>
            <a:endParaRPr lang="fr-FR" sz="2800"/>
          </a:p>
        </p:txBody>
      </p:sp>
      <p:sp>
        <p:nvSpPr>
          <p:cNvPr id="13" name="Flèche vers la droite 12"/>
          <p:cNvSpPr/>
          <p:nvPr/>
        </p:nvSpPr>
        <p:spPr>
          <a:xfrm>
            <a:off x="8175813" y="4118308"/>
            <a:ext cx="1326776" cy="2616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782962" y="4623312"/>
            <a:ext cx="6956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Notre perception des stocks repose sur un modèle économique (Cinq zéro), or les stocks sont avant tout </a:t>
            </a:r>
            <a:r>
              <a:rPr lang="fr-FR" sz="2400" smtClean="0"/>
              <a:t>des ressources naturelles (erreur 1)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403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4753" y="443343"/>
            <a:ext cx="10936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/>
              <a:t>E</a:t>
            </a:r>
            <a:r>
              <a:rPr lang="fr-FR" sz="4800" u="sng" dirty="0" smtClean="0"/>
              <a:t>rreur 3  dans les représentations des ressources naturelles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8874" y="2863001"/>
            <a:ext cx="264621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Stocks </a:t>
            </a:r>
            <a:r>
              <a:rPr lang="fr-FR" sz="3200" smtClean="0"/>
              <a:t>de ressources naturelles </a:t>
            </a:r>
            <a:endParaRPr lang="fr-FR" sz="3200"/>
          </a:p>
        </p:txBody>
      </p:sp>
      <p:sp>
        <p:nvSpPr>
          <p:cNvPr id="6" name="ZoneTexte 5"/>
          <p:cNvSpPr txBox="1"/>
          <p:nvPr/>
        </p:nvSpPr>
        <p:spPr>
          <a:xfrm>
            <a:off x="1287615" y="4787154"/>
            <a:ext cx="15071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/>
              <a:t>Gratuité</a:t>
            </a:r>
          </a:p>
          <a:p>
            <a:pPr algn="ctr"/>
            <a:r>
              <a:rPr lang="fr-FR" sz="2400" i="1" dirty="0" smtClean="0"/>
              <a:t>Long terme</a:t>
            </a:r>
            <a:endParaRPr lang="fr-FR" sz="24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4460764" y="3278499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/>
              <a:t>Extraction</a:t>
            </a:r>
            <a:endParaRPr lang="fr-FR" sz="2800"/>
          </a:p>
        </p:txBody>
      </p:sp>
      <p:sp>
        <p:nvSpPr>
          <p:cNvPr id="8" name="ZoneTexte 7"/>
          <p:cNvSpPr txBox="1"/>
          <p:nvPr/>
        </p:nvSpPr>
        <p:spPr>
          <a:xfrm>
            <a:off x="7041973" y="3265798"/>
            <a:ext cx="1663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Production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9763277" y="3248428"/>
            <a:ext cx="2428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smtClean="0"/>
              <a:t>consommation</a:t>
            </a:r>
            <a:endParaRPr lang="fr-FR" sz="2800"/>
          </a:p>
        </p:txBody>
      </p:sp>
      <p:sp>
        <p:nvSpPr>
          <p:cNvPr id="10" name="Flèche vers la droite 9"/>
          <p:cNvSpPr/>
          <p:nvPr/>
        </p:nvSpPr>
        <p:spPr>
          <a:xfrm>
            <a:off x="3325092" y="3426106"/>
            <a:ext cx="1057835" cy="3143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droite 10"/>
          <p:cNvSpPr/>
          <p:nvPr/>
        </p:nvSpPr>
        <p:spPr>
          <a:xfrm>
            <a:off x="6028411" y="3426105"/>
            <a:ext cx="1057835" cy="3143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>
            <a:off x="8705442" y="3382932"/>
            <a:ext cx="1057835" cy="3143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194779" y="3888065"/>
            <a:ext cx="172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/>
              <a:t>Coût</a:t>
            </a:r>
          </a:p>
          <a:p>
            <a:pPr algn="ctr"/>
            <a:r>
              <a:rPr lang="fr-FR" sz="2400" i="1" dirty="0" smtClean="0"/>
              <a:t>Moyen terme</a:t>
            </a:r>
            <a:endParaRPr lang="fr-FR" sz="24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041973" y="3888064"/>
            <a:ext cx="1584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 smtClean="0"/>
              <a:t>Bénéfice</a:t>
            </a:r>
          </a:p>
          <a:p>
            <a:pPr algn="ctr"/>
            <a:r>
              <a:rPr lang="fr-FR" sz="2400" i="1" dirty="0" smtClean="0"/>
              <a:t>Court terme</a:t>
            </a:r>
            <a:endParaRPr lang="fr-FR" sz="24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9924642" y="3888063"/>
            <a:ext cx="1584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smtClean="0"/>
              <a:t>Valeur</a:t>
            </a:r>
            <a:endParaRPr lang="fr-FR" sz="2400" i="1" dirty="0" smtClean="0"/>
          </a:p>
          <a:p>
            <a:pPr algn="ctr"/>
            <a:r>
              <a:rPr lang="fr-FR" sz="2400" i="1" dirty="0" smtClean="0"/>
              <a:t>Court terme</a:t>
            </a:r>
            <a:endParaRPr lang="fr-FR" sz="24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3622453" y="4972182"/>
            <a:ext cx="749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C’est notre modèle économique qui a donné de la valeur aux ressources et qui dicte les évolutions du taux d’extraction des ressources</a:t>
            </a:r>
          </a:p>
          <a:p>
            <a:r>
              <a:rPr lang="fr-FR" dirty="0" smtClean="0"/>
              <a:t>Concurrence : extraction rapide à des prix bas</a:t>
            </a:r>
          </a:p>
          <a:p>
            <a:r>
              <a:rPr lang="fr-FR" dirty="0" smtClean="0"/>
              <a:t>Monopole : extraction moins rapide à des prix élevés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47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on">
  <a:themeElements>
    <a:clrScheme name="Rétrospectio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o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o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312</TotalTime>
  <Words>1249</Words>
  <Application>Microsoft Macintosh PowerPoint</Application>
  <PresentationFormat>Grand écran</PresentationFormat>
  <Paragraphs>193</Paragraphs>
  <Slides>37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5" baseType="lpstr">
      <vt:lpstr>Book Antiqua</vt:lpstr>
      <vt:lpstr>Calibri</vt:lpstr>
      <vt:lpstr>Calibri Light</vt:lpstr>
      <vt:lpstr>Garamond</vt:lpstr>
      <vt:lpstr>Mangal</vt:lpstr>
      <vt:lpstr>Times New Roman</vt:lpstr>
      <vt:lpstr>Wingdings</vt:lpstr>
      <vt:lpstr>Rétrospection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DIEMER</dc:creator>
  <cp:lastModifiedBy>arnaud DIEMER</cp:lastModifiedBy>
  <cp:revision>29</cp:revision>
  <dcterms:created xsi:type="dcterms:W3CDTF">2018-11-19T23:02:26Z</dcterms:created>
  <dcterms:modified xsi:type="dcterms:W3CDTF">2021-09-13T09:02:48Z</dcterms:modified>
</cp:coreProperties>
</file>