
<file path=[Content_Types].xml><?xml version="1.0" encoding="utf-8"?>
<Types xmlns="http://schemas.openxmlformats.org/package/2006/content-types">
  <Default Extension="xml" ContentType="application/xml"/>
  <Default Extension="bin" ContentType="application/vnd.openxmlformats-officedocument.oleObject"/>
  <Default Extension="jpg" ContentType="image/jpeg"/>
  <Default Extension="tiff" ContentType="image/tiff"/>
  <Default Extension="jpe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50.jpg" ContentType="image/jpg"/>
  <Override PartName="/ppt/media/image152.jpg" ContentType="image/jpg"/>
  <Override PartName="/ppt/notesSlides/notesSlide1.xml" ContentType="application/vnd.openxmlformats-officedocument.presentationml.notesSlide+xml"/>
  <Override PartName="/ppt/media/image15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4" r:id="rId1"/>
  </p:sldMasterIdLst>
  <p:notesMasterIdLst>
    <p:notesMasterId r:id="rId33"/>
  </p:notesMasterIdLst>
  <p:sldIdLst>
    <p:sldId id="374" r:id="rId2"/>
    <p:sldId id="333" r:id="rId3"/>
    <p:sldId id="375" r:id="rId4"/>
    <p:sldId id="376" r:id="rId5"/>
    <p:sldId id="377" r:id="rId6"/>
    <p:sldId id="310" r:id="rId7"/>
    <p:sldId id="313" r:id="rId8"/>
    <p:sldId id="344" r:id="rId9"/>
    <p:sldId id="342" r:id="rId10"/>
    <p:sldId id="343" r:id="rId11"/>
    <p:sldId id="337" r:id="rId12"/>
    <p:sldId id="338" r:id="rId13"/>
    <p:sldId id="339" r:id="rId14"/>
    <p:sldId id="340" r:id="rId15"/>
    <p:sldId id="341" r:id="rId16"/>
    <p:sldId id="345" r:id="rId17"/>
    <p:sldId id="348" r:id="rId18"/>
    <p:sldId id="346" r:id="rId19"/>
    <p:sldId id="366" r:id="rId20"/>
    <p:sldId id="367" r:id="rId21"/>
    <p:sldId id="368" r:id="rId22"/>
    <p:sldId id="369" r:id="rId23"/>
    <p:sldId id="370" r:id="rId24"/>
    <p:sldId id="371" r:id="rId25"/>
    <p:sldId id="349" r:id="rId26"/>
    <p:sldId id="365" r:id="rId27"/>
    <p:sldId id="358" r:id="rId28"/>
    <p:sldId id="359" r:id="rId29"/>
    <p:sldId id="360" r:id="rId30"/>
    <p:sldId id="361" r:id="rId31"/>
    <p:sldId id="373" r:id="rId3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545" autoAdjust="0"/>
  </p:normalViewPr>
  <p:slideViewPr>
    <p:cSldViewPr snapToGrid="0" snapToObjects="1">
      <p:cViewPr>
        <p:scale>
          <a:sx n="75" d="100"/>
          <a:sy n="75" d="100"/>
        </p:scale>
        <p:origin x="1952" y="256"/>
      </p:cViewPr>
      <p:guideLst>
        <p:guide orient="horz" pos="2160"/>
        <p:guide pos="2880"/>
      </p:guideLst>
    </p:cSldViewPr>
  </p:slideViewPr>
  <p:outlineViewPr>
    <p:cViewPr>
      <p:scale>
        <a:sx n="33" d="100"/>
        <a:sy n="33" d="100"/>
      </p:scale>
      <p:origin x="24" y="1707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A3541-DE67-484C-83C3-12A3F14E0737}" type="datetimeFigureOut">
              <a:rPr lang="fr-FR" smtClean="0"/>
              <a:t>08/11/2021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6EFF16-145F-6846-8D4A-55C6EDDBE70F}" type="slidenum">
              <a:rPr lang="fr-FR" smtClean="0"/>
              <a:t>‹#›</a:t>
            </a:fld>
            <a:endParaRPr lang="fr-FR"/>
          </a:p>
        </p:txBody>
      </p:sp>
    </p:spTree>
    <p:extLst>
      <p:ext uri="{BB962C8B-B14F-4D97-AF65-F5344CB8AC3E}">
        <p14:creationId xmlns:p14="http://schemas.microsoft.com/office/powerpoint/2010/main" val="2960300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08A325F-0D3D-428E-8444-A25A09AF44A4}" type="slidenum">
              <a:rPr lang="fr-FR" smtClean="0"/>
              <a:t>15</a:t>
            </a:fld>
            <a:endParaRPr lang="fr-FR"/>
          </a:p>
        </p:txBody>
      </p:sp>
    </p:spTree>
    <p:extLst>
      <p:ext uri="{BB962C8B-B14F-4D97-AF65-F5344CB8AC3E}">
        <p14:creationId xmlns:p14="http://schemas.microsoft.com/office/powerpoint/2010/main" val="1739360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060E6F60-FDCC-634E-97BA-48B9F7F5E91C}" type="datetimeFigureOut">
              <a:rPr lang="fr-FR" smtClean="0"/>
              <a:t>08/11/2021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3D58C7F-3A3C-3747-A685-D70F26D60224}" type="slidenum">
              <a:rPr lang="fr-FR" smtClean="0"/>
              <a:t>‹#›</a:t>
            </a:fld>
            <a:endParaRPr lang="fr-F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60E6F60-FDCC-634E-97BA-48B9F7F5E91C}" type="datetimeFigureOut">
              <a:rPr lang="fr-FR" smtClean="0"/>
              <a:t>08/11/2021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60E6F60-FDCC-634E-97BA-48B9F7F5E91C}" type="datetimeFigureOut">
              <a:rPr lang="fr-FR" smtClean="0"/>
              <a:t>08/11/2021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a:solidFill>
                  <a:srgbClr val="3232CC"/>
                </a:solidFill>
                <a:latin typeface="Arial"/>
                <a:cs typeface="Arial"/>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a:latin typeface="Arial"/>
                <a:cs typeface="Arial"/>
              </a:defRPr>
            </a:lvl1pPr>
          </a:lstStyle>
          <a:p>
            <a:pPr marL="11135"/>
            <a:r>
              <a:rPr lang="fr-FR" spc="-4" smtClean="0"/>
              <a:t>C</a:t>
            </a:r>
            <a:r>
              <a:rPr lang="fr-FR" smtClean="0"/>
              <a:t>.</a:t>
            </a:r>
            <a:r>
              <a:rPr lang="fr-FR" spc="4" smtClean="0"/>
              <a:t> </a:t>
            </a:r>
            <a:r>
              <a:rPr lang="fr-FR" smtClean="0"/>
              <a:t>A</a:t>
            </a:r>
            <a:r>
              <a:rPr lang="fr-FR" spc="-4" smtClean="0"/>
              <a:t>D</a:t>
            </a:r>
            <a:r>
              <a:rPr lang="fr-FR" smtClean="0"/>
              <a:t>O</a:t>
            </a:r>
            <a:r>
              <a:rPr lang="fr-FR" spc="-4" smtClean="0"/>
              <a:t>U</a:t>
            </a:r>
            <a:r>
              <a:rPr lang="fr-FR" smtClean="0"/>
              <a:t>E</a:t>
            </a:r>
            <a:endParaRPr lang="fr-F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11/8/21</a:t>
            </a:fld>
            <a:endParaRPr lang="en-US"/>
          </a:p>
        </p:txBody>
      </p:sp>
      <p:sp>
        <p:nvSpPr>
          <p:cNvPr id="7" name="Holder 7"/>
          <p:cNvSpPr>
            <a:spLocks noGrp="1"/>
          </p:cNvSpPr>
          <p:nvPr>
            <p:ph type="sldNum" sz="quarter" idx="7"/>
          </p:nvPr>
        </p:nvSpPr>
        <p:spPr/>
        <p:txBody>
          <a:bodyPr lIns="0" tIns="0" rIns="0" bIns="0"/>
          <a:lstStyle>
            <a:lvl1pPr>
              <a:defRPr/>
            </a:lvl1pPr>
          </a:lstStyle>
          <a:p>
            <a:pPr marL="99661"/>
            <a:fld id="{81D60167-4931-47E6-BA6A-407CBD079E47}" type="slidenum">
              <a:rPr lang="fr-FR" smtClean="0">
                <a:latin typeface="Times New Roman"/>
                <a:cs typeface="Times New Roman"/>
              </a:rPr>
              <a:pPr marL="99661"/>
              <a:t>‹#›</a:t>
            </a:fld>
            <a:endParaRPr lang="fr-FR">
              <a:latin typeface="Times New Roman"/>
              <a:cs typeface="Times New Roman"/>
            </a:endParaRPr>
          </a:p>
        </p:txBody>
      </p:sp>
    </p:spTree>
    <p:extLst>
      <p:ext uri="{BB962C8B-B14F-4D97-AF65-F5344CB8AC3E}">
        <p14:creationId xmlns:p14="http://schemas.microsoft.com/office/powerpoint/2010/main" val="533164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a:latin typeface="Arial"/>
                <a:cs typeface="Arial"/>
              </a:defRPr>
            </a:lvl1pPr>
          </a:lstStyle>
          <a:p>
            <a:pPr marL="11135"/>
            <a:r>
              <a:rPr lang="fr-FR" spc="-4" smtClean="0"/>
              <a:t>C</a:t>
            </a:r>
            <a:r>
              <a:rPr lang="fr-FR" smtClean="0"/>
              <a:t>.</a:t>
            </a:r>
            <a:r>
              <a:rPr lang="fr-FR" spc="4" smtClean="0"/>
              <a:t> </a:t>
            </a:r>
            <a:r>
              <a:rPr lang="fr-FR" smtClean="0"/>
              <a:t>A</a:t>
            </a:r>
            <a:r>
              <a:rPr lang="fr-FR" spc="-4" smtClean="0"/>
              <a:t>D</a:t>
            </a:r>
            <a:r>
              <a:rPr lang="fr-FR" smtClean="0"/>
              <a:t>O</a:t>
            </a:r>
            <a:r>
              <a:rPr lang="fr-FR" spc="-4" smtClean="0"/>
              <a:t>U</a:t>
            </a:r>
            <a:r>
              <a:rPr lang="fr-FR" smtClean="0"/>
              <a:t>E</a:t>
            </a:r>
            <a:endParaRPr lang="fr-F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11/8/21</a:t>
            </a:fld>
            <a:endParaRPr lang="en-US"/>
          </a:p>
        </p:txBody>
      </p:sp>
      <p:sp>
        <p:nvSpPr>
          <p:cNvPr id="4" name="Holder 4"/>
          <p:cNvSpPr>
            <a:spLocks noGrp="1"/>
          </p:cNvSpPr>
          <p:nvPr>
            <p:ph type="sldNum" sz="quarter" idx="7"/>
          </p:nvPr>
        </p:nvSpPr>
        <p:spPr/>
        <p:txBody>
          <a:bodyPr lIns="0" tIns="0" rIns="0" bIns="0"/>
          <a:lstStyle>
            <a:lvl1pPr>
              <a:defRPr/>
            </a:lvl1pPr>
          </a:lstStyle>
          <a:p>
            <a:pPr marL="99661"/>
            <a:fld id="{81D60167-4931-47E6-BA6A-407CBD079E47}" type="slidenum">
              <a:rPr lang="fr-FR" smtClean="0">
                <a:latin typeface="Times New Roman"/>
                <a:cs typeface="Times New Roman"/>
              </a:rPr>
              <a:pPr marL="99661"/>
              <a:t>‹#›</a:t>
            </a:fld>
            <a:endParaRPr lang="fr-FR">
              <a:latin typeface="Times New Roman"/>
              <a:cs typeface="Times New Roman"/>
            </a:endParaRPr>
          </a:p>
        </p:txBody>
      </p:sp>
    </p:spTree>
    <p:extLst>
      <p:ext uri="{BB962C8B-B14F-4D97-AF65-F5344CB8AC3E}">
        <p14:creationId xmlns:p14="http://schemas.microsoft.com/office/powerpoint/2010/main" val="1601404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a:solidFill>
                  <a:srgbClr val="3232C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100">
                <a:latin typeface="Arial"/>
                <a:cs typeface="Arial"/>
              </a:defRPr>
            </a:lvl1pPr>
          </a:lstStyle>
          <a:p>
            <a:pPr marL="11135"/>
            <a:r>
              <a:rPr lang="fr-FR" spc="-4" smtClean="0"/>
              <a:t>C</a:t>
            </a:r>
            <a:r>
              <a:rPr lang="fr-FR" smtClean="0"/>
              <a:t>.</a:t>
            </a:r>
            <a:r>
              <a:rPr lang="fr-FR" spc="4" smtClean="0"/>
              <a:t> </a:t>
            </a:r>
            <a:r>
              <a:rPr lang="fr-FR" smtClean="0"/>
              <a:t>A</a:t>
            </a:r>
            <a:r>
              <a:rPr lang="fr-FR" spc="-4" smtClean="0"/>
              <a:t>D</a:t>
            </a:r>
            <a:r>
              <a:rPr lang="fr-FR" smtClean="0"/>
              <a:t>O</a:t>
            </a:r>
            <a:r>
              <a:rPr lang="fr-FR" spc="-4" smtClean="0"/>
              <a:t>U</a:t>
            </a:r>
            <a:r>
              <a:rPr lang="fr-FR" smtClean="0"/>
              <a:t>E</a:t>
            </a:r>
            <a:endParaRPr lang="fr-F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11/8/21</a:t>
            </a:fld>
            <a:endParaRPr lang="en-US"/>
          </a:p>
        </p:txBody>
      </p:sp>
      <p:sp>
        <p:nvSpPr>
          <p:cNvPr id="5" name="Holder 5"/>
          <p:cNvSpPr>
            <a:spLocks noGrp="1"/>
          </p:cNvSpPr>
          <p:nvPr>
            <p:ph type="sldNum" sz="quarter" idx="7"/>
          </p:nvPr>
        </p:nvSpPr>
        <p:spPr/>
        <p:txBody>
          <a:bodyPr lIns="0" tIns="0" rIns="0" bIns="0"/>
          <a:lstStyle>
            <a:lvl1pPr>
              <a:defRPr/>
            </a:lvl1pPr>
          </a:lstStyle>
          <a:p>
            <a:pPr marL="99661"/>
            <a:fld id="{81D60167-4931-47E6-BA6A-407CBD079E47}" type="slidenum">
              <a:rPr lang="fr-FR" smtClean="0">
                <a:latin typeface="Times New Roman"/>
                <a:cs typeface="Times New Roman"/>
              </a:rPr>
              <a:pPr marL="99661"/>
              <a:t>‹#›</a:t>
            </a:fld>
            <a:endParaRPr lang="fr-FR">
              <a:latin typeface="Times New Roman"/>
              <a:cs typeface="Times New Roman"/>
            </a:endParaRPr>
          </a:p>
        </p:txBody>
      </p:sp>
    </p:spTree>
    <p:extLst>
      <p:ext uri="{BB962C8B-B14F-4D97-AF65-F5344CB8AC3E}">
        <p14:creationId xmlns:p14="http://schemas.microsoft.com/office/powerpoint/2010/main" val="39977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60E6F60-FDCC-634E-97BA-48B9F7F5E91C}" type="datetimeFigureOut">
              <a:rPr lang="fr-FR" smtClean="0"/>
              <a:t>08/11/2021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Cliquez et modifiez le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060E6F60-FDCC-634E-97BA-48B9F7F5E91C}" type="datetimeFigureOut">
              <a:rPr lang="fr-FR" smtClean="0"/>
              <a:t>08/11/2021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3D58C7F-3A3C-3747-A685-D70F26D60224}" type="slidenum">
              <a:rPr lang="fr-FR" smtClean="0"/>
              <a:t>‹#›</a:t>
            </a:fld>
            <a:endParaRPr lang="fr-F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smtClean="0"/>
              <a:t>Cliquez et modifiez le titre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60E6F60-FDCC-634E-97BA-48B9F7F5E91C}" type="datetimeFigureOut">
              <a:rPr lang="fr-FR" smtClean="0"/>
              <a:t>08/11/2021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822960" y="2582335"/>
            <a:ext cx="3703320" cy="328676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63440" y="2582334"/>
            <a:ext cx="3703320" cy="328676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60E6F60-FDCC-634E-97BA-48B9F7F5E91C}" type="datetimeFigureOut">
              <a:rPr lang="fr-FR" smtClean="0"/>
              <a:t>08/11/2021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060E6F60-FDCC-634E-97BA-48B9F7F5E91C}" type="datetimeFigureOut">
              <a:rPr lang="fr-FR" smtClean="0"/>
              <a:t>08/11/2021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60E6F60-FDCC-634E-97BA-48B9F7F5E91C}" type="datetimeFigureOut">
              <a:rPr lang="fr-FR" smtClean="0"/>
              <a:t>08/11/2021</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smtClean="0"/>
              <a:t>Cliquez et modifiez le titre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60E6F60-FDCC-634E-97BA-48B9F7F5E91C}" type="datetimeFigureOut">
              <a:rPr lang="fr-FR" smtClean="0"/>
              <a:t>08/11/2021</a:t>
            </a:fld>
            <a:endParaRPr lang="fr-F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58C7F-3A3C-3747-A685-D70F26D60224}" type="slidenum">
              <a:rPr lang="fr-FR" smtClean="0"/>
              <a:t>‹#›</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060E6F60-FDCC-634E-97BA-48B9F7F5E91C}" type="datetimeFigureOut">
              <a:rPr lang="fr-FR" smtClean="0"/>
              <a:t>08/11/2021</a:t>
            </a:fld>
            <a:endParaRPr lang="fr-F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58C7F-3A3C-3747-A685-D70F26D60224}"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smtClean="0"/>
              <a:t>Cliquez et modifiez le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60E6F60-FDCC-634E-97BA-48B9F7F5E91C}" type="datetimeFigureOut">
              <a:rPr lang="fr-FR" smtClean="0"/>
              <a:t>08/11/2021</a:t>
            </a:fld>
            <a:endParaRPr lang="fr-F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3D58C7F-3A3C-3747-A685-D70F26D60224}" type="slidenum">
              <a:rPr lang="fr-FR" smtClean="0"/>
              <a:t>‹#›</a:t>
            </a:fld>
            <a:endParaRPr lang="fr-F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44235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5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55.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jpeg"/><Relationship Id="rId3" Type="http://schemas.openxmlformats.org/officeDocument/2006/relationships/image" Target="../media/image1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jpeg"/><Relationship Id="rId3" Type="http://schemas.openxmlformats.org/officeDocument/2006/relationships/image" Target="../media/image15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 Id="rId3" Type="http://schemas.openxmlformats.org/officeDocument/2006/relationships/image" Target="../media/image162.png"/></Relationships>
</file>

<file path=ppt/slides/_rels/slide23.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jpeg"/><Relationship Id="rId1" Type="http://schemas.openxmlformats.org/officeDocument/2006/relationships/slideLayout" Target="../slideLayouts/slideLayout7.xml"/><Relationship Id="rId2" Type="http://schemas.openxmlformats.org/officeDocument/2006/relationships/image" Target="../media/image1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png"/><Relationship Id="rId3" Type="http://schemas.openxmlformats.org/officeDocument/2006/relationships/image" Target="../media/image16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png"/><Relationship Id="rId19" Type="http://schemas.openxmlformats.org/officeDocument/2006/relationships/image" Target="../media/image27.png"/><Relationship Id="rId60" Type="http://schemas.openxmlformats.org/officeDocument/2006/relationships/image" Target="../media/image68.png"/><Relationship Id="rId61" Type="http://schemas.openxmlformats.org/officeDocument/2006/relationships/image" Target="../media/image69.png"/><Relationship Id="rId62" Type="http://schemas.openxmlformats.org/officeDocument/2006/relationships/image" Target="../media/image70.png"/><Relationship Id="rId63" Type="http://schemas.openxmlformats.org/officeDocument/2006/relationships/image" Target="../media/image71.png"/><Relationship Id="rId64" Type="http://schemas.openxmlformats.org/officeDocument/2006/relationships/image" Target="../media/image72.png"/><Relationship Id="rId65" Type="http://schemas.openxmlformats.org/officeDocument/2006/relationships/image" Target="../media/image73.png"/><Relationship Id="rId66" Type="http://schemas.openxmlformats.org/officeDocument/2006/relationships/image" Target="../media/image74.png"/><Relationship Id="rId67" Type="http://schemas.openxmlformats.org/officeDocument/2006/relationships/image" Target="../media/image75.png"/><Relationship Id="rId68" Type="http://schemas.openxmlformats.org/officeDocument/2006/relationships/image" Target="../media/image76.png"/><Relationship Id="rId69" Type="http://schemas.openxmlformats.org/officeDocument/2006/relationships/image" Target="../media/image77.png"/><Relationship Id="rId120" Type="http://schemas.openxmlformats.org/officeDocument/2006/relationships/image" Target="../media/image128.png"/><Relationship Id="rId121" Type="http://schemas.openxmlformats.org/officeDocument/2006/relationships/image" Target="../media/image129.png"/><Relationship Id="rId122" Type="http://schemas.openxmlformats.org/officeDocument/2006/relationships/image" Target="../media/image130.png"/><Relationship Id="rId123" Type="http://schemas.openxmlformats.org/officeDocument/2006/relationships/image" Target="../media/image131.png"/><Relationship Id="rId124" Type="http://schemas.openxmlformats.org/officeDocument/2006/relationships/image" Target="../media/image132.png"/><Relationship Id="rId125" Type="http://schemas.openxmlformats.org/officeDocument/2006/relationships/image" Target="../media/image133.png"/><Relationship Id="rId126" Type="http://schemas.openxmlformats.org/officeDocument/2006/relationships/image" Target="../media/image134.png"/><Relationship Id="rId127" Type="http://schemas.openxmlformats.org/officeDocument/2006/relationships/image" Target="../media/image135.png"/><Relationship Id="rId128" Type="http://schemas.openxmlformats.org/officeDocument/2006/relationships/image" Target="../media/image136.png"/><Relationship Id="rId129" Type="http://schemas.openxmlformats.org/officeDocument/2006/relationships/image" Target="../media/image137.png"/><Relationship Id="rId40" Type="http://schemas.openxmlformats.org/officeDocument/2006/relationships/image" Target="../media/image48.png"/><Relationship Id="rId41" Type="http://schemas.openxmlformats.org/officeDocument/2006/relationships/image" Target="../media/image49.png"/><Relationship Id="rId42" Type="http://schemas.openxmlformats.org/officeDocument/2006/relationships/image" Target="../media/image50.png"/><Relationship Id="rId90" Type="http://schemas.openxmlformats.org/officeDocument/2006/relationships/image" Target="../media/image98.png"/><Relationship Id="rId91" Type="http://schemas.openxmlformats.org/officeDocument/2006/relationships/image" Target="../media/image99.png"/><Relationship Id="rId92" Type="http://schemas.openxmlformats.org/officeDocument/2006/relationships/image" Target="../media/image100.png"/><Relationship Id="rId93" Type="http://schemas.openxmlformats.org/officeDocument/2006/relationships/image" Target="../media/image101.png"/><Relationship Id="rId94" Type="http://schemas.openxmlformats.org/officeDocument/2006/relationships/image" Target="../media/image102.png"/><Relationship Id="rId95" Type="http://schemas.openxmlformats.org/officeDocument/2006/relationships/image" Target="../media/image103.png"/><Relationship Id="rId96" Type="http://schemas.openxmlformats.org/officeDocument/2006/relationships/image" Target="../media/image104.png"/><Relationship Id="rId101" Type="http://schemas.openxmlformats.org/officeDocument/2006/relationships/image" Target="../media/image109.png"/><Relationship Id="rId102" Type="http://schemas.openxmlformats.org/officeDocument/2006/relationships/image" Target="../media/image110.png"/><Relationship Id="rId103" Type="http://schemas.openxmlformats.org/officeDocument/2006/relationships/image" Target="../media/image111.png"/><Relationship Id="rId104" Type="http://schemas.openxmlformats.org/officeDocument/2006/relationships/image" Target="../media/image112.png"/><Relationship Id="rId105" Type="http://schemas.openxmlformats.org/officeDocument/2006/relationships/image" Target="../media/image113.png"/><Relationship Id="rId106" Type="http://schemas.openxmlformats.org/officeDocument/2006/relationships/image" Target="../media/image114.png"/><Relationship Id="rId107" Type="http://schemas.openxmlformats.org/officeDocument/2006/relationships/image" Target="../media/image115.png"/><Relationship Id="rId108" Type="http://schemas.openxmlformats.org/officeDocument/2006/relationships/image" Target="../media/image116.png"/><Relationship Id="rId109" Type="http://schemas.openxmlformats.org/officeDocument/2006/relationships/image" Target="../media/image117.png"/><Relationship Id="rId97" Type="http://schemas.openxmlformats.org/officeDocument/2006/relationships/image" Target="../media/image105.png"/><Relationship Id="rId98" Type="http://schemas.openxmlformats.org/officeDocument/2006/relationships/image" Target="../media/image106.png"/><Relationship Id="rId99" Type="http://schemas.openxmlformats.org/officeDocument/2006/relationships/image" Target="../media/image107.png"/><Relationship Id="rId43" Type="http://schemas.openxmlformats.org/officeDocument/2006/relationships/image" Target="../media/image51.png"/><Relationship Id="rId44" Type="http://schemas.openxmlformats.org/officeDocument/2006/relationships/image" Target="../media/image52.png"/><Relationship Id="rId45" Type="http://schemas.openxmlformats.org/officeDocument/2006/relationships/image" Target="../media/image53.png"/><Relationship Id="rId46" Type="http://schemas.openxmlformats.org/officeDocument/2006/relationships/image" Target="../media/image54.png"/><Relationship Id="rId47" Type="http://schemas.openxmlformats.org/officeDocument/2006/relationships/image" Target="../media/image55.png"/><Relationship Id="rId48" Type="http://schemas.openxmlformats.org/officeDocument/2006/relationships/image" Target="../media/image56.png"/><Relationship Id="rId49" Type="http://schemas.openxmlformats.org/officeDocument/2006/relationships/image" Target="../media/image57.png"/><Relationship Id="rId100" Type="http://schemas.openxmlformats.org/officeDocument/2006/relationships/image" Target="../media/image10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70" Type="http://schemas.openxmlformats.org/officeDocument/2006/relationships/image" Target="../media/image78.png"/><Relationship Id="rId71" Type="http://schemas.openxmlformats.org/officeDocument/2006/relationships/image" Target="../media/image79.png"/><Relationship Id="rId72" Type="http://schemas.openxmlformats.org/officeDocument/2006/relationships/image" Target="../media/image80.png"/><Relationship Id="rId73" Type="http://schemas.openxmlformats.org/officeDocument/2006/relationships/image" Target="../media/image81.png"/><Relationship Id="rId74" Type="http://schemas.openxmlformats.org/officeDocument/2006/relationships/image" Target="../media/image82.png"/><Relationship Id="rId75" Type="http://schemas.openxmlformats.org/officeDocument/2006/relationships/image" Target="../media/image83.png"/><Relationship Id="rId76" Type="http://schemas.openxmlformats.org/officeDocument/2006/relationships/image" Target="../media/image84.png"/><Relationship Id="rId77" Type="http://schemas.openxmlformats.org/officeDocument/2006/relationships/image" Target="../media/image85.png"/><Relationship Id="rId78" Type="http://schemas.openxmlformats.org/officeDocument/2006/relationships/image" Target="../media/image86.png"/><Relationship Id="rId79" Type="http://schemas.openxmlformats.org/officeDocument/2006/relationships/image" Target="../media/image87.png"/><Relationship Id="rId23" Type="http://schemas.openxmlformats.org/officeDocument/2006/relationships/image" Target="../media/image31.png"/><Relationship Id="rId24" Type="http://schemas.openxmlformats.org/officeDocument/2006/relationships/image" Target="../media/image32.png"/><Relationship Id="rId25" Type="http://schemas.openxmlformats.org/officeDocument/2006/relationships/image" Target="../media/image33.png"/><Relationship Id="rId26" Type="http://schemas.openxmlformats.org/officeDocument/2006/relationships/image" Target="../media/image34.png"/><Relationship Id="rId27" Type="http://schemas.openxmlformats.org/officeDocument/2006/relationships/image" Target="../media/image35.png"/><Relationship Id="rId28" Type="http://schemas.openxmlformats.org/officeDocument/2006/relationships/image" Target="../media/image36.png"/><Relationship Id="rId29" Type="http://schemas.openxmlformats.org/officeDocument/2006/relationships/image" Target="../media/image37.png"/><Relationship Id="rId130" Type="http://schemas.openxmlformats.org/officeDocument/2006/relationships/image" Target="../media/image138.png"/><Relationship Id="rId131" Type="http://schemas.openxmlformats.org/officeDocument/2006/relationships/image" Target="../media/image139.png"/><Relationship Id="rId132" Type="http://schemas.openxmlformats.org/officeDocument/2006/relationships/image" Target="../media/image140.png"/><Relationship Id="rId133" Type="http://schemas.openxmlformats.org/officeDocument/2006/relationships/image" Target="../media/image141.png"/><Relationship Id="rId134" Type="http://schemas.openxmlformats.org/officeDocument/2006/relationships/image" Target="../media/image142.png"/><Relationship Id="rId135" Type="http://schemas.openxmlformats.org/officeDocument/2006/relationships/image" Target="../media/image143.png"/><Relationship Id="rId136" Type="http://schemas.openxmlformats.org/officeDocument/2006/relationships/image" Target="../media/image144.png"/><Relationship Id="rId137" Type="http://schemas.openxmlformats.org/officeDocument/2006/relationships/image" Target="../media/image145.png"/><Relationship Id="rId138" Type="http://schemas.openxmlformats.org/officeDocument/2006/relationships/image" Target="../media/image146.png"/><Relationship Id="rId139"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50" Type="http://schemas.openxmlformats.org/officeDocument/2006/relationships/image" Target="../media/image58.png"/><Relationship Id="rId51" Type="http://schemas.openxmlformats.org/officeDocument/2006/relationships/image" Target="../media/image59.png"/><Relationship Id="rId52" Type="http://schemas.openxmlformats.org/officeDocument/2006/relationships/image" Target="../media/image60.png"/><Relationship Id="rId53" Type="http://schemas.openxmlformats.org/officeDocument/2006/relationships/image" Target="../media/image61.png"/><Relationship Id="rId54" Type="http://schemas.openxmlformats.org/officeDocument/2006/relationships/image" Target="../media/image62.png"/><Relationship Id="rId55" Type="http://schemas.openxmlformats.org/officeDocument/2006/relationships/image" Target="../media/image63.png"/><Relationship Id="rId56" Type="http://schemas.openxmlformats.org/officeDocument/2006/relationships/image" Target="../media/image64.png"/><Relationship Id="rId57" Type="http://schemas.openxmlformats.org/officeDocument/2006/relationships/image" Target="../media/image65.png"/><Relationship Id="rId58" Type="http://schemas.openxmlformats.org/officeDocument/2006/relationships/image" Target="../media/image66.png"/><Relationship Id="rId59" Type="http://schemas.openxmlformats.org/officeDocument/2006/relationships/image" Target="../media/image67.png"/><Relationship Id="rId110" Type="http://schemas.openxmlformats.org/officeDocument/2006/relationships/image" Target="../media/image118.png"/><Relationship Id="rId111" Type="http://schemas.openxmlformats.org/officeDocument/2006/relationships/image" Target="../media/image119.png"/><Relationship Id="rId112" Type="http://schemas.openxmlformats.org/officeDocument/2006/relationships/image" Target="../media/image120.png"/><Relationship Id="rId113" Type="http://schemas.openxmlformats.org/officeDocument/2006/relationships/image" Target="../media/image121.png"/><Relationship Id="rId114" Type="http://schemas.openxmlformats.org/officeDocument/2006/relationships/image" Target="../media/image122.png"/><Relationship Id="rId115" Type="http://schemas.openxmlformats.org/officeDocument/2006/relationships/image" Target="../media/image123.png"/><Relationship Id="rId116" Type="http://schemas.openxmlformats.org/officeDocument/2006/relationships/image" Target="../media/image124.png"/><Relationship Id="rId117" Type="http://schemas.openxmlformats.org/officeDocument/2006/relationships/image" Target="../media/image125.png"/><Relationship Id="rId118" Type="http://schemas.openxmlformats.org/officeDocument/2006/relationships/image" Target="../media/image126.png"/><Relationship Id="rId119" Type="http://schemas.openxmlformats.org/officeDocument/2006/relationships/image" Target="../media/image127.png"/><Relationship Id="rId30" Type="http://schemas.openxmlformats.org/officeDocument/2006/relationships/image" Target="../media/image38.png"/><Relationship Id="rId31" Type="http://schemas.openxmlformats.org/officeDocument/2006/relationships/image" Target="../media/image39.png"/><Relationship Id="rId32" Type="http://schemas.openxmlformats.org/officeDocument/2006/relationships/image" Target="../media/image40.png"/><Relationship Id="rId33" Type="http://schemas.openxmlformats.org/officeDocument/2006/relationships/image" Target="../media/image41.png"/><Relationship Id="rId34" Type="http://schemas.openxmlformats.org/officeDocument/2006/relationships/image" Target="../media/image42.png"/><Relationship Id="rId35" Type="http://schemas.openxmlformats.org/officeDocument/2006/relationships/image" Target="../media/image43.png"/><Relationship Id="rId36" Type="http://schemas.openxmlformats.org/officeDocument/2006/relationships/image" Target="../media/image44.png"/><Relationship Id="rId37" Type="http://schemas.openxmlformats.org/officeDocument/2006/relationships/image" Target="../media/image45.png"/><Relationship Id="rId38" Type="http://schemas.openxmlformats.org/officeDocument/2006/relationships/image" Target="../media/image46.png"/><Relationship Id="rId39" Type="http://schemas.openxmlformats.org/officeDocument/2006/relationships/image" Target="../media/image47.png"/><Relationship Id="rId80" Type="http://schemas.openxmlformats.org/officeDocument/2006/relationships/image" Target="../media/image88.png"/><Relationship Id="rId81" Type="http://schemas.openxmlformats.org/officeDocument/2006/relationships/image" Target="../media/image89.png"/><Relationship Id="rId82" Type="http://schemas.openxmlformats.org/officeDocument/2006/relationships/image" Target="../media/image90.png"/><Relationship Id="rId83" Type="http://schemas.openxmlformats.org/officeDocument/2006/relationships/image" Target="../media/image91.png"/><Relationship Id="rId84" Type="http://schemas.openxmlformats.org/officeDocument/2006/relationships/image" Target="../media/image92.png"/><Relationship Id="rId85" Type="http://schemas.openxmlformats.org/officeDocument/2006/relationships/image" Target="../media/image93.png"/><Relationship Id="rId86" Type="http://schemas.openxmlformats.org/officeDocument/2006/relationships/image" Target="../media/image94.png"/><Relationship Id="rId87" Type="http://schemas.openxmlformats.org/officeDocument/2006/relationships/image" Target="../media/image95.png"/><Relationship Id="rId88" Type="http://schemas.openxmlformats.org/officeDocument/2006/relationships/image" Target="../media/image96.png"/><Relationship Id="rId89" Type="http://schemas.openxmlformats.org/officeDocument/2006/relationships/image" Target="../media/image97.png"/><Relationship Id="rId140" Type="http://schemas.openxmlformats.org/officeDocument/2006/relationships/image" Target="../media/image148.png"/><Relationship Id="rId141"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74427" y="3695904"/>
            <a:ext cx="8233248" cy="923330"/>
          </a:xfrm>
          <a:prstGeom prst="rect">
            <a:avLst/>
          </a:prstGeom>
          <a:noFill/>
        </p:spPr>
        <p:txBody>
          <a:bodyPr wrap="square" rtlCol="0">
            <a:spAutoFit/>
          </a:bodyPr>
          <a:lstStyle/>
          <a:p>
            <a:pPr algn="ctr"/>
            <a:r>
              <a:rPr lang="en-US" sz="1350" dirty="0">
                <a:latin typeface="Book Antiqua" charset="0"/>
                <a:ea typeface="Book Antiqua" charset="0"/>
                <a:cs typeface="Book Antiqua" charset="0"/>
              </a:rPr>
              <a:t>Arnaud Diemer </a:t>
            </a:r>
          </a:p>
          <a:p>
            <a:pPr algn="ctr"/>
            <a:r>
              <a:rPr lang="en-US" sz="1350" dirty="0">
                <a:latin typeface="Book Antiqua" charset="0"/>
                <a:ea typeface="Book Antiqua" charset="0"/>
                <a:cs typeface="Book Antiqua" charset="0"/>
              </a:rPr>
              <a:t>CERDI</a:t>
            </a:r>
          </a:p>
          <a:p>
            <a:pPr algn="ctr"/>
            <a:r>
              <a:rPr lang="en-US" sz="1350" dirty="0" err="1">
                <a:latin typeface="Book Antiqua" charset="0"/>
                <a:ea typeface="Book Antiqua" charset="0"/>
                <a:cs typeface="Book Antiqua" charset="0"/>
              </a:rPr>
              <a:t>Responsable</a:t>
            </a:r>
            <a:r>
              <a:rPr lang="en-US" sz="1350" dirty="0">
                <a:latin typeface="Book Antiqua" charset="0"/>
                <a:ea typeface="Book Antiqua" charset="0"/>
                <a:cs typeface="Book Antiqua" charset="0"/>
              </a:rPr>
              <a:t> du Centre </a:t>
            </a:r>
            <a:r>
              <a:rPr lang="en-US" sz="1350" dirty="0" err="1">
                <a:latin typeface="Book Antiqua" charset="0"/>
                <a:ea typeface="Book Antiqua" charset="0"/>
                <a:cs typeface="Book Antiqua" charset="0"/>
              </a:rPr>
              <a:t>E</a:t>
            </a:r>
            <a:r>
              <a:rPr lang="en-US" sz="1350" dirty="0" err="1">
                <a:latin typeface="Book Antiqua" charset="0"/>
                <a:ea typeface="Book Antiqua" charset="0"/>
                <a:cs typeface="Book Antiqua" charset="0"/>
              </a:rPr>
              <a:t>uropéen</a:t>
            </a:r>
            <a:r>
              <a:rPr lang="en-US" sz="1350" dirty="0">
                <a:latin typeface="Book Antiqua" charset="0"/>
                <a:ea typeface="Book Antiqua" charset="0"/>
                <a:cs typeface="Book Antiqua" charset="0"/>
              </a:rPr>
              <a:t> </a:t>
            </a:r>
            <a:r>
              <a:rPr lang="en-US" sz="1350" dirty="0" err="1">
                <a:latin typeface="Book Antiqua" charset="0"/>
                <a:ea typeface="Book Antiqua" charset="0"/>
                <a:cs typeface="Book Antiqua" charset="0"/>
              </a:rPr>
              <a:t>d’Excellence</a:t>
            </a:r>
            <a:r>
              <a:rPr lang="en-US" sz="1350" dirty="0">
                <a:latin typeface="Book Antiqua" charset="0"/>
                <a:ea typeface="Book Antiqua" charset="0"/>
                <a:cs typeface="Book Antiqua" charset="0"/>
              </a:rPr>
              <a:t> sur le </a:t>
            </a:r>
            <a:r>
              <a:rPr lang="en-US" sz="1350" dirty="0" err="1">
                <a:latin typeface="Book Antiqua" charset="0"/>
                <a:ea typeface="Book Antiqua" charset="0"/>
                <a:cs typeface="Book Antiqua" charset="0"/>
              </a:rPr>
              <a:t>D</a:t>
            </a:r>
            <a:r>
              <a:rPr lang="en-US" sz="1350" dirty="0" err="1">
                <a:latin typeface="Book Antiqua" charset="0"/>
                <a:ea typeface="Book Antiqua" charset="0"/>
                <a:cs typeface="Book Antiqua" charset="0"/>
              </a:rPr>
              <a:t>éveloppement</a:t>
            </a:r>
            <a:r>
              <a:rPr lang="en-US" sz="1350" dirty="0">
                <a:latin typeface="Book Antiqua" charset="0"/>
                <a:ea typeface="Book Antiqua" charset="0"/>
                <a:cs typeface="Book Antiqua" charset="0"/>
              </a:rPr>
              <a:t> Durable (ERASME)</a:t>
            </a:r>
          </a:p>
          <a:p>
            <a:pPr algn="ctr"/>
            <a:r>
              <a:rPr lang="en-US" sz="1350" dirty="0" err="1">
                <a:latin typeface="Book Antiqua" charset="0"/>
                <a:ea typeface="Book Antiqua" charset="0"/>
                <a:cs typeface="Book Antiqua" charset="0"/>
              </a:rPr>
              <a:t>Réseau</a:t>
            </a:r>
            <a:r>
              <a:rPr lang="en-US" sz="1350" dirty="0">
                <a:latin typeface="Book Antiqua" charset="0"/>
                <a:ea typeface="Book Antiqua" charset="0"/>
                <a:cs typeface="Book Antiqua" charset="0"/>
              </a:rPr>
              <a:t> “</a:t>
            </a:r>
            <a:r>
              <a:rPr lang="en-US" sz="1350" dirty="0" err="1">
                <a:latin typeface="Book Antiqua" charset="0"/>
                <a:ea typeface="Book Antiqua" charset="0"/>
                <a:cs typeface="Book Antiqua" charset="0"/>
              </a:rPr>
              <a:t>Développement</a:t>
            </a:r>
            <a:r>
              <a:rPr lang="en-US" sz="1350" dirty="0">
                <a:latin typeface="Book Antiqua" charset="0"/>
                <a:ea typeface="Book Antiqua" charset="0"/>
                <a:cs typeface="Book Antiqua" charset="0"/>
              </a:rPr>
              <a:t>  Durable” (CIFEODD) pour </a:t>
            </a:r>
            <a:r>
              <a:rPr lang="en-US" sz="1350" dirty="0" err="1">
                <a:latin typeface="Book Antiqua" charset="0"/>
                <a:ea typeface="Book Antiqua" charset="0"/>
                <a:cs typeface="Book Antiqua" charset="0"/>
              </a:rPr>
              <a:t>l’AUF</a:t>
            </a:r>
            <a:r>
              <a:rPr lang="en-US" sz="1350" dirty="0">
                <a:latin typeface="Book Antiqua" charset="0"/>
                <a:ea typeface="Book Antiqua" charset="0"/>
                <a:cs typeface="Book Antiqua" charset="0"/>
              </a:rPr>
              <a:t> (</a:t>
            </a:r>
            <a:r>
              <a:rPr lang="en-US" sz="1350" dirty="0" err="1">
                <a:latin typeface="Book Antiqua" charset="0"/>
                <a:ea typeface="Book Antiqua" charset="0"/>
                <a:cs typeface="Book Antiqua" charset="0"/>
              </a:rPr>
              <a:t>Agence</a:t>
            </a:r>
            <a:r>
              <a:rPr lang="en-US" sz="1350" dirty="0">
                <a:latin typeface="Book Antiqua" charset="0"/>
                <a:ea typeface="Book Antiqua" charset="0"/>
                <a:cs typeface="Book Antiqua" charset="0"/>
              </a:rPr>
              <a:t> </a:t>
            </a:r>
            <a:r>
              <a:rPr lang="en-US" sz="1350" dirty="0" err="1">
                <a:latin typeface="Book Antiqua" charset="0"/>
                <a:ea typeface="Book Antiqua" charset="0"/>
                <a:cs typeface="Book Antiqua" charset="0"/>
              </a:rPr>
              <a:t>Universitaire</a:t>
            </a:r>
            <a:r>
              <a:rPr lang="en-US" sz="1350" dirty="0">
                <a:latin typeface="Book Antiqua" charset="0"/>
                <a:ea typeface="Book Antiqua" charset="0"/>
                <a:cs typeface="Book Antiqua" charset="0"/>
              </a:rPr>
              <a:t> de la Francophonie)</a:t>
            </a:r>
            <a:endParaRPr lang="en-US" sz="1350" dirty="0">
              <a:latin typeface="Book Antiqua" charset="0"/>
              <a:ea typeface="Book Antiqua" charset="0"/>
              <a:cs typeface="Book Antiqua" charset="0"/>
            </a:endParaRPr>
          </a:p>
        </p:txBody>
      </p:sp>
      <p:sp>
        <p:nvSpPr>
          <p:cNvPr id="4" name="ZoneTexte 3"/>
          <p:cNvSpPr txBox="1"/>
          <p:nvPr/>
        </p:nvSpPr>
        <p:spPr>
          <a:xfrm>
            <a:off x="797122" y="1964742"/>
            <a:ext cx="7587857" cy="923330"/>
          </a:xfrm>
          <a:prstGeom prst="rect">
            <a:avLst/>
          </a:prstGeom>
          <a:noFill/>
        </p:spPr>
        <p:txBody>
          <a:bodyPr wrap="square" rtlCol="0">
            <a:spAutoFit/>
          </a:bodyPr>
          <a:lstStyle/>
          <a:p>
            <a:pPr algn="ctr"/>
            <a:r>
              <a:rPr lang="en-US" sz="2700" dirty="0">
                <a:latin typeface="Book Antiqua" charset="0"/>
                <a:ea typeface="Book Antiqua" charset="0"/>
                <a:cs typeface="Book Antiqua" charset="0"/>
              </a:rPr>
              <a:t>Introduction au </a:t>
            </a:r>
            <a:r>
              <a:rPr lang="en-US" sz="2700" dirty="0" err="1">
                <a:latin typeface="Book Antiqua" charset="0"/>
                <a:ea typeface="Book Antiqua" charset="0"/>
                <a:cs typeface="Book Antiqua" charset="0"/>
              </a:rPr>
              <a:t>développement</a:t>
            </a:r>
            <a:r>
              <a:rPr lang="en-US" sz="2700" dirty="0">
                <a:latin typeface="Book Antiqua" charset="0"/>
                <a:ea typeface="Book Antiqua" charset="0"/>
                <a:cs typeface="Book Antiqua" charset="0"/>
              </a:rPr>
              <a:t> durable et </a:t>
            </a:r>
            <a:r>
              <a:rPr lang="en-US" sz="2700" dirty="0" err="1">
                <a:latin typeface="Book Antiqua" charset="0"/>
                <a:ea typeface="Book Antiqua" charset="0"/>
                <a:cs typeface="Book Antiqua" charset="0"/>
              </a:rPr>
              <a:t>à</a:t>
            </a:r>
            <a:r>
              <a:rPr lang="en-US" sz="2700" dirty="0">
                <a:latin typeface="Book Antiqua" charset="0"/>
                <a:ea typeface="Book Antiqua" charset="0"/>
                <a:cs typeface="Book Antiqua" charset="0"/>
              </a:rPr>
              <a:t> </a:t>
            </a:r>
            <a:r>
              <a:rPr lang="en-US" sz="2700" dirty="0" err="1">
                <a:latin typeface="Book Antiqua" charset="0"/>
                <a:ea typeface="Book Antiqua" charset="0"/>
                <a:cs typeface="Book Antiqua" charset="0"/>
              </a:rPr>
              <a:t>l’économie</a:t>
            </a:r>
            <a:r>
              <a:rPr lang="en-US" sz="2700" dirty="0">
                <a:latin typeface="Book Antiqua" charset="0"/>
                <a:ea typeface="Book Antiqua" charset="0"/>
                <a:cs typeface="Book Antiqua" charset="0"/>
              </a:rPr>
              <a:t> </a:t>
            </a:r>
            <a:r>
              <a:rPr lang="en-US" sz="2700" dirty="0" err="1">
                <a:latin typeface="Book Antiqua" charset="0"/>
                <a:ea typeface="Book Antiqua" charset="0"/>
                <a:cs typeface="Book Antiqua" charset="0"/>
              </a:rPr>
              <a:t>circulaire</a:t>
            </a:r>
            <a:r>
              <a:rPr lang="en-US" sz="2700" dirty="0">
                <a:latin typeface="Book Antiqua" charset="0"/>
                <a:ea typeface="Book Antiqua" charset="0"/>
                <a:cs typeface="Book Antiqua" charset="0"/>
              </a:rPr>
              <a:t> </a:t>
            </a:r>
            <a:endParaRPr lang="en-US" sz="2700" dirty="0">
              <a:latin typeface="Book Antiqua" charset="0"/>
              <a:ea typeface="Book Antiqua" charset="0"/>
              <a:cs typeface="Book Antiqua" charset="0"/>
            </a:endParaRPr>
          </a:p>
        </p:txBody>
      </p:sp>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0228" y="5829964"/>
            <a:ext cx="2255744" cy="644498"/>
          </a:xfrm>
          <a:prstGeom prst="rect">
            <a:avLst/>
          </a:prstGeom>
        </p:spPr>
      </p:pic>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7232" y="499487"/>
            <a:ext cx="653028" cy="864000"/>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1840" y="589458"/>
            <a:ext cx="707737" cy="684058"/>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8046" y="447652"/>
            <a:ext cx="1666008" cy="1027504"/>
          </a:xfrm>
          <a:prstGeom prst="rect">
            <a:avLst/>
          </a:prstGeom>
        </p:spPr>
      </p:pic>
      <p:sp>
        <p:nvSpPr>
          <p:cNvPr id="9" name="ZoneTexte 8"/>
          <p:cNvSpPr txBox="1"/>
          <p:nvPr/>
        </p:nvSpPr>
        <p:spPr>
          <a:xfrm>
            <a:off x="1377910" y="3057311"/>
            <a:ext cx="3249190" cy="300082"/>
          </a:xfrm>
          <a:prstGeom prst="rect">
            <a:avLst/>
          </a:prstGeom>
          <a:noFill/>
        </p:spPr>
        <p:txBody>
          <a:bodyPr wrap="square" rtlCol="0">
            <a:spAutoFit/>
          </a:bodyPr>
          <a:lstStyle/>
          <a:p>
            <a:r>
              <a:rPr lang="fr-FR" sz="1350" b="1" i="1" dirty="0">
                <a:latin typeface="Book Antiqua" charset="0"/>
                <a:ea typeface="Book Antiqua" charset="0"/>
                <a:cs typeface="Book Antiqua" charset="0"/>
              </a:rPr>
              <a:t>Partie 2 : L’économie circulaire</a:t>
            </a:r>
            <a:endParaRPr lang="fr-FR" sz="1350" b="1" i="1" dirty="0">
              <a:latin typeface="Book Antiqua" charset="0"/>
              <a:ea typeface="Book Antiqua" charset="0"/>
              <a:cs typeface="Book Antiqua" charset="0"/>
            </a:endParaRPr>
          </a:p>
        </p:txBody>
      </p:sp>
    </p:spTree>
    <p:extLst>
      <p:ext uri="{BB962C8B-B14F-4D97-AF65-F5344CB8AC3E}">
        <p14:creationId xmlns:p14="http://schemas.microsoft.com/office/powerpoint/2010/main" val="152386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27487" y="4283539"/>
            <a:ext cx="988247" cy="507723"/>
          </a:xfrm>
          <a:prstGeom prst="rect">
            <a:avLst/>
          </a:prstGeom>
        </p:spPr>
        <p:txBody>
          <a:bodyPr vert="horz" wrap="square" lIns="0" tIns="0" rIns="0" bIns="0" rtlCol="0">
            <a:spAutoFit/>
          </a:bodyPr>
          <a:lstStyle/>
          <a:p>
            <a:pPr marL="434279" marR="5568" indent="-423700"/>
            <a:r>
              <a:rPr sz="1600" spc="-4" dirty="0">
                <a:latin typeface="Arial"/>
                <a:cs typeface="Arial"/>
              </a:rPr>
              <a:t>E</a:t>
            </a:r>
            <a:r>
              <a:rPr sz="1600" spc="79" dirty="0">
                <a:latin typeface="Arial"/>
                <a:cs typeface="Arial"/>
              </a:rPr>
              <a:t>n</a:t>
            </a:r>
            <a:r>
              <a:rPr sz="1600" spc="83" dirty="0">
                <a:latin typeface="Arial"/>
                <a:cs typeface="Arial"/>
              </a:rPr>
              <a:t>t</a:t>
            </a:r>
            <a:r>
              <a:rPr sz="1600" spc="75" dirty="0">
                <a:latin typeface="Arial"/>
                <a:cs typeface="Arial"/>
              </a:rPr>
              <a:t>r</a:t>
            </a:r>
            <a:r>
              <a:rPr sz="1600" spc="-9" dirty="0">
                <a:latin typeface="Arial"/>
                <a:cs typeface="Arial"/>
              </a:rPr>
              <a:t>e</a:t>
            </a:r>
            <a:r>
              <a:rPr sz="1600" spc="79" dirty="0">
                <a:latin typeface="Arial"/>
                <a:cs typeface="Arial"/>
              </a:rPr>
              <a:t>p</a:t>
            </a:r>
            <a:r>
              <a:rPr sz="1600" spc="75" dirty="0">
                <a:latin typeface="Arial"/>
                <a:cs typeface="Arial"/>
              </a:rPr>
              <a:t>r</a:t>
            </a:r>
            <a:r>
              <a:rPr sz="1600" spc="88" dirty="0">
                <a:latin typeface="Arial"/>
                <a:cs typeface="Arial"/>
              </a:rPr>
              <a:t>i</a:t>
            </a:r>
            <a:r>
              <a:rPr sz="1600" spc="75" dirty="0">
                <a:latin typeface="Arial"/>
                <a:cs typeface="Arial"/>
              </a:rPr>
              <a:t>s</a:t>
            </a:r>
            <a:r>
              <a:rPr sz="1600" dirty="0">
                <a:latin typeface="Arial"/>
                <a:cs typeface="Arial"/>
              </a:rPr>
              <a:t>e C</a:t>
            </a:r>
            <a:endParaRPr sz="1600">
              <a:latin typeface="Arial"/>
              <a:cs typeface="Arial"/>
            </a:endParaRPr>
          </a:p>
        </p:txBody>
      </p:sp>
      <p:sp>
        <p:nvSpPr>
          <p:cNvPr id="4" name="object 4"/>
          <p:cNvSpPr txBox="1"/>
          <p:nvPr/>
        </p:nvSpPr>
        <p:spPr>
          <a:xfrm>
            <a:off x="4104492" y="5014290"/>
            <a:ext cx="453399" cy="184666"/>
          </a:xfrm>
          <a:prstGeom prst="rect">
            <a:avLst/>
          </a:prstGeom>
        </p:spPr>
        <p:txBody>
          <a:bodyPr vert="horz" wrap="square" lIns="0" tIns="0" rIns="0" bIns="0" rtlCol="0">
            <a:spAutoFit/>
          </a:bodyPr>
          <a:lstStyle/>
          <a:p>
            <a:pPr marL="11135"/>
            <a:r>
              <a:rPr sz="1200" i="1" spc="-9" dirty="0">
                <a:latin typeface="Arial"/>
                <a:cs typeface="Arial"/>
              </a:rPr>
              <a:t>F</a:t>
            </a:r>
            <a:r>
              <a:rPr sz="1200" i="1" spc="-4" dirty="0">
                <a:latin typeface="Arial"/>
                <a:cs typeface="Arial"/>
              </a:rPr>
              <a:t>lu</a:t>
            </a:r>
            <a:r>
              <a:rPr sz="1200" i="1" dirty="0">
                <a:latin typeface="Arial"/>
                <a:cs typeface="Arial"/>
              </a:rPr>
              <a:t>x P</a:t>
            </a:r>
            <a:endParaRPr sz="1200">
              <a:latin typeface="Arial"/>
              <a:cs typeface="Arial"/>
            </a:endParaRPr>
          </a:p>
        </p:txBody>
      </p:sp>
      <p:sp>
        <p:nvSpPr>
          <p:cNvPr id="5" name="object 5"/>
          <p:cNvSpPr txBox="1"/>
          <p:nvPr/>
        </p:nvSpPr>
        <p:spPr>
          <a:xfrm>
            <a:off x="2938144" y="4206545"/>
            <a:ext cx="681456" cy="184666"/>
          </a:xfrm>
          <a:prstGeom prst="rect">
            <a:avLst/>
          </a:prstGeom>
        </p:spPr>
        <p:txBody>
          <a:bodyPr vert="horz" wrap="square" lIns="0" tIns="0" rIns="0" bIns="0" rtlCol="0">
            <a:spAutoFit/>
          </a:bodyPr>
          <a:lstStyle/>
          <a:p>
            <a:pPr marL="11135"/>
            <a:r>
              <a:rPr sz="1200" i="1" spc="-4" dirty="0">
                <a:latin typeface="Arial"/>
                <a:cs typeface="Arial"/>
              </a:rPr>
              <a:t>E</a:t>
            </a:r>
            <a:r>
              <a:rPr sz="1200" i="1" spc="4" dirty="0">
                <a:latin typeface="Arial"/>
                <a:cs typeface="Arial"/>
              </a:rPr>
              <a:t>ff</a:t>
            </a:r>
            <a:r>
              <a:rPr sz="1200" i="1" spc="-13" dirty="0">
                <a:latin typeface="Arial"/>
                <a:cs typeface="Arial"/>
              </a:rPr>
              <a:t>l</a:t>
            </a:r>
            <a:r>
              <a:rPr sz="1200" i="1" spc="-4" dirty="0">
                <a:latin typeface="Arial"/>
                <a:cs typeface="Arial"/>
              </a:rPr>
              <a:t>u</a:t>
            </a:r>
            <a:r>
              <a:rPr sz="1200" i="1" spc="-13" dirty="0">
                <a:latin typeface="Arial"/>
                <a:cs typeface="Arial"/>
              </a:rPr>
              <a:t>e</a:t>
            </a:r>
            <a:r>
              <a:rPr sz="1200" i="1" spc="-4" dirty="0">
                <a:latin typeface="Arial"/>
                <a:cs typeface="Arial"/>
              </a:rPr>
              <a:t>n</a:t>
            </a:r>
            <a:r>
              <a:rPr sz="1200" i="1" dirty="0">
                <a:latin typeface="Arial"/>
                <a:cs typeface="Arial"/>
              </a:rPr>
              <a:t>t P</a:t>
            </a:r>
            <a:endParaRPr sz="1200">
              <a:latin typeface="Arial"/>
              <a:cs typeface="Arial"/>
            </a:endParaRPr>
          </a:p>
        </p:txBody>
      </p:sp>
      <p:sp>
        <p:nvSpPr>
          <p:cNvPr id="6" name="object 6"/>
          <p:cNvSpPr txBox="1"/>
          <p:nvPr/>
        </p:nvSpPr>
        <p:spPr>
          <a:xfrm>
            <a:off x="2918596" y="3653295"/>
            <a:ext cx="655935" cy="184666"/>
          </a:xfrm>
          <a:prstGeom prst="rect">
            <a:avLst/>
          </a:prstGeom>
        </p:spPr>
        <p:txBody>
          <a:bodyPr vert="horz" wrap="square" lIns="0" tIns="0" rIns="0" bIns="0" rtlCol="0">
            <a:spAutoFit/>
          </a:bodyPr>
          <a:lstStyle/>
          <a:p>
            <a:pPr marL="11135"/>
            <a:r>
              <a:rPr sz="1200" i="1" spc="-9" dirty="0">
                <a:latin typeface="Arial"/>
                <a:cs typeface="Arial"/>
              </a:rPr>
              <a:t>D</a:t>
            </a:r>
            <a:r>
              <a:rPr sz="1200" i="1" spc="-4" dirty="0">
                <a:latin typeface="Arial"/>
                <a:cs typeface="Arial"/>
              </a:rPr>
              <a:t>é</a:t>
            </a:r>
            <a:r>
              <a:rPr sz="1200" i="1" spc="4" dirty="0">
                <a:latin typeface="Arial"/>
                <a:cs typeface="Arial"/>
              </a:rPr>
              <a:t>c</a:t>
            </a:r>
            <a:r>
              <a:rPr sz="1200" i="1" spc="-13" dirty="0">
                <a:latin typeface="Arial"/>
                <a:cs typeface="Arial"/>
              </a:rPr>
              <a:t>h</a:t>
            </a:r>
            <a:r>
              <a:rPr sz="1200" i="1" spc="-4" dirty="0">
                <a:latin typeface="Arial"/>
                <a:cs typeface="Arial"/>
              </a:rPr>
              <a:t>e</a:t>
            </a:r>
            <a:r>
              <a:rPr sz="1200" i="1" dirty="0">
                <a:latin typeface="Arial"/>
                <a:cs typeface="Arial"/>
              </a:rPr>
              <a:t>t N</a:t>
            </a:r>
            <a:endParaRPr sz="1200">
              <a:latin typeface="Arial"/>
              <a:cs typeface="Arial"/>
            </a:endParaRPr>
          </a:p>
        </p:txBody>
      </p:sp>
      <p:sp>
        <p:nvSpPr>
          <p:cNvPr id="7" name="object 7"/>
          <p:cNvSpPr txBox="1"/>
          <p:nvPr/>
        </p:nvSpPr>
        <p:spPr>
          <a:xfrm>
            <a:off x="3637954" y="2480404"/>
            <a:ext cx="512042" cy="184666"/>
          </a:xfrm>
          <a:prstGeom prst="rect">
            <a:avLst/>
          </a:prstGeom>
        </p:spPr>
        <p:txBody>
          <a:bodyPr vert="horz" wrap="square" lIns="0" tIns="0" rIns="0" bIns="0" rtlCol="0">
            <a:spAutoFit/>
          </a:bodyPr>
          <a:lstStyle/>
          <a:p>
            <a:pPr marL="11135"/>
            <a:r>
              <a:rPr sz="1200" i="1" spc="-4" dirty="0">
                <a:latin typeface="Arial"/>
                <a:cs typeface="Arial"/>
              </a:rPr>
              <a:t>Vap</a:t>
            </a:r>
            <a:r>
              <a:rPr sz="1200" i="1" spc="-13" dirty="0">
                <a:latin typeface="Arial"/>
                <a:cs typeface="Arial"/>
              </a:rPr>
              <a:t>e</a:t>
            </a:r>
            <a:r>
              <a:rPr sz="1200" i="1" spc="-4" dirty="0">
                <a:latin typeface="Arial"/>
                <a:cs typeface="Arial"/>
              </a:rPr>
              <a:t>u</a:t>
            </a:r>
            <a:r>
              <a:rPr sz="1200" i="1" dirty="0">
                <a:latin typeface="Arial"/>
                <a:cs typeface="Arial"/>
              </a:rPr>
              <a:t>r</a:t>
            </a:r>
            <a:endParaRPr sz="1200">
              <a:latin typeface="Arial"/>
              <a:cs typeface="Arial"/>
            </a:endParaRPr>
          </a:p>
        </p:txBody>
      </p:sp>
      <p:sp>
        <p:nvSpPr>
          <p:cNvPr id="8" name="object 8"/>
          <p:cNvSpPr txBox="1"/>
          <p:nvPr/>
        </p:nvSpPr>
        <p:spPr>
          <a:xfrm>
            <a:off x="3648379" y="3008758"/>
            <a:ext cx="462087" cy="184666"/>
          </a:xfrm>
          <a:prstGeom prst="rect">
            <a:avLst/>
          </a:prstGeom>
        </p:spPr>
        <p:txBody>
          <a:bodyPr vert="horz" wrap="square" lIns="0" tIns="0" rIns="0" bIns="0" rtlCol="0">
            <a:spAutoFit/>
          </a:bodyPr>
          <a:lstStyle/>
          <a:p>
            <a:pPr marL="11135"/>
            <a:r>
              <a:rPr sz="1200" i="1" spc="-9" dirty="0">
                <a:latin typeface="Arial"/>
                <a:cs typeface="Arial"/>
              </a:rPr>
              <a:t>F</a:t>
            </a:r>
            <a:r>
              <a:rPr sz="1200" i="1" spc="-4" dirty="0">
                <a:latin typeface="Arial"/>
                <a:cs typeface="Arial"/>
              </a:rPr>
              <a:t>lu</a:t>
            </a:r>
            <a:r>
              <a:rPr sz="1200" i="1" dirty="0">
                <a:latin typeface="Arial"/>
                <a:cs typeface="Arial"/>
              </a:rPr>
              <a:t>x N</a:t>
            </a:r>
            <a:endParaRPr sz="1200">
              <a:latin typeface="Arial"/>
              <a:cs typeface="Arial"/>
            </a:endParaRPr>
          </a:p>
        </p:txBody>
      </p:sp>
      <p:sp>
        <p:nvSpPr>
          <p:cNvPr id="9" name="object 9"/>
          <p:cNvSpPr txBox="1"/>
          <p:nvPr/>
        </p:nvSpPr>
        <p:spPr>
          <a:xfrm>
            <a:off x="846532" y="3700321"/>
            <a:ext cx="512042" cy="184666"/>
          </a:xfrm>
          <a:prstGeom prst="rect">
            <a:avLst/>
          </a:prstGeom>
        </p:spPr>
        <p:txBody>
          <a:bodyPr vert="horz" wrap="square" lIns="0" tIns="0" rIns="0" bIns="0" rtlCol="0">
            <a:spAutoFit/>
          </a:bodyPr>
          <a:lstStyle/>
          <a:p>
            <a:pPr marL="11135"/>
            <a:r>
              <a:rPr sz="1200" i="1" spc="-4" dirty="0">
                <a:latin typeface="Arial"/>
                <a:cs typeface="Arial"/>
              </a:rPr>
              <a:t>Vap</a:t>
            </a:r>
            <a:r>
              <a:rPr sz="1200" i="1" spc="-13" dirty="0">
                <a:latin typeface="Arial"/>
                <a:cs typeface="Arial"/>
              </a:rPr>
              <a:t>e</a:t>
            </a:r>
            <a:r>
              <a:rPr sz="1200" i="1" spc="-4" dirty="0">
                <a:latin typeface="Arial"/>
                <a:cs typeface="Arial"/>
              </a:rPr>
              <a:t>u</a:t>
            </a:r>
            <a:r>
              <a:rPr sz="1200" i="1" dirty="0">
                <a:latin typeface="Arial"/>
                <a:cs typeface="Arial"/>
              </a:rPr>
              <a:t>r</a:t>
            </a:r>
            <a:endParaRPr sz="1200">
              <a:latin typeface="Arial"/>
              <a:cs typeface="Arial"/>
            </a:endParaRPr>
          </a:p>
        </p:txBody>
      </p:sp>
      <p:sp>
        <p:nvSpPr>
          <p:cNvPr id="10" name="object 10"/>
          <p:cNvSpPr/>
          <p:nvPr/>
        </p:nvSpPr>
        <p:spPr>
          <a:xfrm>
            <a:off x="3594073" y="4535269"/>
            <a:ext cx="260637" cy="276999"/>
          </a:xfrm>
          <a:custGeom>
            <a:avLst/>
            <a:gdLst/>
            <a:ahLst/>
            <a:cxnLst/>
            <a:rect l="l" t="t" r="r" b="b"/>
            <a:pathLst>
              <a:path w="304800">
                <a:moveTo>
                  <a:pt x="304799" y="0"/>
                </a:moveTo>
                <a:lnTo>
                  <a:pt x="0" y="0"/>
                </a:lnTo>
              </a:path>
            </a:pathLst>
          </a:custGeom>
          <a:ln w="88899">
            <a:solidFill>
              <a:srgbClr val="0000FF"/>
            </a:solidFill>
            <a:prstDash val="lgDash"/>
          </a:ln>
        </p:spPr>
        <p:txBody>
          <a:bodyPr wrap="square" lIns="0" tIns="0" rIns="0" bIns="0" rtlCol="0">
            <a:spAutoFit/>
          </a:bodyPr>
          <a:lstStyle/>
          <a:p>
            <a:endParaRPr/>
          </a:p>
        </p:txBody>
      </p:sp>
      <p:sp>
        <p:nvSpPr>
          <p:cNvPr id="11" name="object 11"/>
          <p:cNvSpPr/>
          <p:nvPr/>
        </p:nvSpPr>
        <p:spPr>
          <a:xfrm>
            <a:off x="7177826" y="1630705"/>
            <a:ext cx="1107705" cy="276999"/>
          </a:xfrm>
          <a:custGeom>
            <a:avLst/>
            <a:gdLst/>
            <a:ahLst/>
            <a:cxnLst/>
            <a:rect l="l" t="t" r="r" b="b"/>
            <a:pathLst>
              <a:path w="1295400" h="1736089">
                <a:moveTo>
                  <a:pt x="0" y="0"/>
                </a:moveTo>
                <a:lnTo>
                  <a:pt x="0" y="1735835"/>
                </a:lnTo>
                <a:lnTo>
                  <a:pt x="1295399" y="1735835"/>
                </a:lnTo>
                <a:lnTo>
                  <a:pt x="1295399" y="0"/>
                </a:lnTo>
                <a:lnTo>
                  <a:pt x="0" y="0"/>
                </a:lnTo>
                <a:close/>
              </a:path>
            </a:pathLst>
          </a:custGeom>
          <a:ln w="39750">
            <a:solidFill>
              <a:srgbClr val="000000"/>
            </a:solidFill>
          </a:ln>
        </p:spPr>
        <p:txBody>
          <a:bodyPr wrap="square" lIns="0" tIns="0" rIns="0" bIns="0" rtlCol="0">
            <a:spAutoFit/>
          </a:bodyPr>
          <a:lstStyle/>
          <a:p>
            <a:endParaRPr/>
          </a:p>
        </p:txBody>
      </p:sp>
      <p:sp>
        <p:nvSpPr>
          <p:cNvPr id="12" name="object 12"/>
          <p:cNvSpPr/>
          <p:nvPr/>
        </p:nvSpPr>
        <p:spPr>
          <a:xfrm>
            <a:off x="6200439" y="2529737"/>
            <a:ext cx="195477" cy="276999"/>
          </a:xfrm>
          <a:custGeom>
            <a:avLst/>
            <a:gdLst/>
            <a:ahLst/>
            <a:cxnLst/>
            <a:rect l="l" t="t" r="r" b="b"/>
            <a:pathLst>
              <a:path w="228600" h="533400">
                <a:moveTo>
                  <a:pt x="0" y="533399"/>
                </a:moveTo>
                <a:lnTo>
                  <a:pt x="228599" y="0"/>
                </a:lnTo>
              </a:path>
            </a:pathLst>
          </a:custGeom>
          <a:ln w="63499">
            <a:solidFill>
              <a:srgbClr val="008000"/>
            </a:solidFill>
          </a:ln>
        </p:spPr>
        <p:txBody>
          <a:bodyPr wrap="square" lIns="0" tIns="0" rIns="0" bIns="0" rtlCol="0">
            <a:spAutoFit/>
          </a:bodyPr>
          <a:lstStyle/>
          <a:p>
            <a:endParaRPr/>
          </a:p>
        </p:txBody>
      </p:sp>
      <p:sp>
        <p:nvSpPr>
          <p:cNvPr id="13" name="object 13"/>
          <p:cNvSpPr/>
          <p:nvPr/>
        </p:nvSpPr>
        <p:spPr>
          <a:xfrm>
            <a:off x="6852030" y="2224066"/>
            <a:ext cx="325796" cy="276999"/>
          </a:xfrm>
          <a:custGeom>
            <a:avLst/>
            <a:gdLst/>
            <a:ahLst/>
            <a:cxnLst/>
            <a:rect l="l" t="t" r="r" b="b"/>
            <a:pathLst>
              <a:path w="381000" h="127000">
                <a:moveTo>
                  <a:pt x="222503" y="64007"/>
                </a:moveTo>
                <a:lnTo>
                  <a:pt x="222503" y="0"/>
                </a:lnTo>
                <a:lnTo>
                  <a:pt x="0" y="0"/>
                </a:lnTo>
                <a:lnTo>
                  <a:pt x="0" y="64007"/>
                </a:lnTo>
                <a:lnTo>
                  <a:pt x="222503" y="64007"/>
                </a:lnTo>
                <a:close/>
              </a:path>
              <a:path w="381000" h="127000">
                <a:moveTo>
                  <a:pt x="380999" y="32003"/>
                </a:moveTo>
                <a:lnTo>
                  <a:pt x="190499" y="-64007"/>
                </a:lnTo>
                <a:lnTo>
                  <a:pt x="190499" y="0"/>
                </a:lnTo>
                <a:lnTo>
                  <a:pt x="222503" y="0"/>
                </a:lnTo>
                <a:lnTo>
                  <a:pt x="222503" y="110618"/>
                </a:lnTo>
                <a:lnTo>
                  <a:pt x="380999" y="32003"/>
                </a:lnTo>
                <a:close/>
              </a:path>
              <a:path w="381000" h="127000">
                <a:moveTo>
                  <a:pt x="222503" y="110618"/>
                </a:moveTo>
                <a:lnTo>
                  <a:pt x="222503" y="64007"/>
                </a:lnTo>
                <a:lnTo>
                  <a:pt x="190499" y="64007"/>
                </a:lnTo>
                <a:lnTo>
                  <a:pt x="190499" y="126491"/>
                </a:lnTo>
                <a:lnTo>
                  <a:pt x="222503" y="110618"/>
                </a:lnTo>
                <a:close/>
              </a:path>
            </a:pathLst>
          </a:custGeom>
          <a:solidFill>
            <a:srgbClr val="008000"/>
          </a:solidFill>
        </p:spPr>
        <p:txBody>
          <a:bodyPr wrap="square" lIns="0" tIns="0" rIns="0" bIns="0" rtlCol="0">
            <a:spAutoFit/>
          </a:bodyPr>
          <a:lstStyle/>
          <a:p>
            <a:endParaRPr/>
          </a:p>
        </p:txBody>
      </p:sp>
      <p:sp>
        <p:nvSpPr>
          <p:cNvPr id="14" name="object 14"/>
          <p:cNvSpPr/>
          <p:nvPr/>
        </p:nvSpPr>
        <p:spPr>
          <a:xfrm>
            <a:off x="5288211" y="869985"/>
            <a:ext cx="2410888" cy="276999"/>
          </a:xfrm>
          <a:custGeom>
            <a:avLst/>
            <a:gdLst/>
            <a:ahLst/>
            <a:cxnLst/>
            <a:rect l="l" t="t" r="r" b="b"/>
            <a:pathLst>
              <a:path w="2819400" h="685800">
                <a:moveTo>
                  <a:pt x="2819399" y="114299"/>
                </a:moveTo>
                <a:lnTo>
                  <a:pt x="2811302" y="72433"/>
                </a:lnTo>
                <a:lnTo>
                  <a:pt x="2789166" y="37356"/>
                </a:lnTo>
                <a:lnTo>
                  <a:pt x="2756223" y="12301"/>
                </a:lnTo>
                <a:lnTo>
                  <a:pt x="2715708" y="500"/>
                </a:lnTo>
                <a:lnTo>
                  <a:pt x="114299" y="0"/>
                </a:lnTo>
                <a:lnTo>
                  <a:pt x="99789" y="939"/>
                </a:lnTo>
                <a:lnTo>
                  <a:pt x="59827" y="14075"/>
                </a:lnTo>
                <a:lnTo>
                  <a:pt x="27731" y="40173"/>
                </a:lnTo>
                <a:lnTo>
                  <a:pt x="6735" y="75999"/>
                </a:lnTo>
                <a:lnTo>
                  <a:pt x="0" y="571499"/>
                </a:lnTo>
                <a:lnTo>
                  <a:pt x="939" y="586010"/>
                </a:lnTo>
                <a:lnTo>
                  <a:pt x="14075" y="625972"/>
                </a:lnTo>
                <a:lnTo>
                  <a:pt x="40173" y="658068"/>
                </a:lnTo>
                <a:lnTo>
                  <a:pt x="75999" y="679064"/>
                </a:lnTo>
                <a:lnTo>
                  <a:pt x="2705099" y="685799"/>
                </a:lnTo>
                <a:lnTo>
                  <a:pt x="2719610" y="684860"/>
                </a:lnTo>
                <a:lnTo>
                  <a:pt x="2759572" y="671724"/>
                </a:lnTo>
                <a:lnTo>
                  <a:pt x="2791668" y="645626"/>
                </a:lnTo>
                <a:lnTo>
                  <a:pt x="2812664" y="609800"/>
                </a:lnTo>
                <a:lnTo>
                  <a:pt x="2819399" y="114299"/>
                </a:lnTo>
                <a:close/>
              </a:path>
            </a:pathLst>
          </a:custGeom>
          <a:solidFill>
            <a:srgbClr val="CCFFFF"/>
          </a:solidFill>
        </p:spPr>
        <p:txBody>
          <a:bodyPr wrap="square" lIns="0" tIns="0" rIns="0" bIns="0" rtlCol="0">
            <a:spAutoFit/>
          </a:bodyPr>
          <a:lstStyle/>
          <a:p>
            <a:endParaRPr/>
          </a:p>
        </p:txBody>
      </p:sp>
      <p:sp>
        <p:nvSpPr>
          <p:cNvPr id="15" name="object 15"/>
          <p:cNvSpPr/>
          <p:nvPr/>
        </p:nvSpPr>
        <p:spPr>
          <a:xfrm>
            <a:off x="5288211" y="869985"/>
            <a:ext cx="2410888" cy="276999"/>
          </a:xfrm>
          <a:custGeom>
            <a:avLst/>
            <a:gdLst/>
            <a:ahLst/>
            <a:cxnLst/>
            <a:rect l="l" t="t" r="r" b="b"/>
            <a:pathLst>
              <a:path w="2819400" h="685800">
                <a:moveTo>
                  <a:pt x="114299" y="0"/>
                </a:moveTo>
                <a:lnTo>
                  <a:pt x="72433" y="8097"/>
                </a:lnTo>
                <a:lnTo>
                  <a:pt x="37356" y="30233"/>
                </a:lnTo>
                <a:lnTo>
                  <a:pt x="12301" y="63175"/>
                </a:lnTo>
                <a:lnTo>
                  <a:pt x="500" y="103691"/>
                </a:lnTo>
                <a:lnTo>
                  <a:pt x="0" y="571499"/>
                </a:lnTo>
                <a:lnTo>
                  <a:pt x="939" y="586010"/>
                </a:lnTo>
                <a:lnTo>
                  <a:pt x="14075" y="625972"/>
                </a:lnTo>
                <a:lnTo>
                  <a:pt x="40173" y="658068"/>
                </a:lnTo>
                <a:lnTo>
                  <a:pt x="75999" y="679064"/>
                </a:lnTo>
                <a:lnTo>
                  <a:pt x="2705099" y="685799"/>
                </a:lnTo>
                <a:lnTo>
                  <a:pt x="2719610" y="684860"/>
                </a:lnTo>
                <a:lnTo>
                  <a:pt x="2759572" y="671724"/>
                </a:lnTo>
                <a:lnTo>
                  <a:pt x="2791668" y="645626"/>
                </a:lnTo>
                <a:lnTo>
                  <a:pt x="2812664" y="609800"/>
                </a:lnTo>
                <a:lnTo>
                  <a:pt x="2819399" y="114299"/>
                </a:lnTo>
                <a:lnTo>
                  <a:pt x="2818460" y="99789"/>
                </a:lnTo>
                <a:lnTo>
                  <a:pt x="2805324" y="59827"/>
                </a:lnTo>
                <a:lnTo>
                  <a:pt x="2779226" y="27731"/>
                </a:lnTo>
                <a:lnTo>
                  <a:pt x="2743400" y="6735"/>
                </a:lnTo>
                <a:lnTo>
                  <a:pt x="114299" y="0"/>
                </a:lnTo>
                <a:close/>
              </a:path>
            </a:pathLst>
          </a:custGeom>
          <a:ln w="9524">
            <a:solidFill>
              <a:srgbClr val="000000"/>
            </a:solidFill>
          </a:ln>
        </p:spPr>
        <p:txBody>
          <a:bodyPr wrap="square" lIns="0" tIns="0" rIns="0" bIns="0" rtlCol="0">
            <a:spAutoFit/>
          </a:bodyPr>
          <a:lstStyle/>
          <a:p>
            <a:endParaRPr/>
          </a:p>
        </p:txBody>
      </p:sp>
      <p:sp>
        <p:nvSpPr>
          <p:cNvPr id="16" name="object 16"/>
          <p:cNvSpPr txBox="1"/>
          <p:nvPr/>
        </p:nvSpPr>
        <p:spPr>
          <a:xfrm>
            <a:off x="5489774" y="915168"/>
            <a:ext cx="3258689" cy="1627127"/>
          </a:xfrm>
          <a:prstGeom prst="rect">
            <a:avLst/>
          </a:prstGeom>
        </p:spPr>
        <p:txBody>
          <a:bodyPr vert="horz" wrap="square" lIns="0" tIns="0" rIns="0" bIns="0" rtlCol="0">
            <a:spAutoFit/>
          </a:bodyPr>
          <a:lstStyle/>
          <a:p>
            <a:pPr marL="356887" marR="992161" indent="-346310">
              <a:lnSpc>
                <a:spcPts val="2096"/>
              </a:lnSpc>
            </a:pPr>
            <a:r>
              <a:rPr i="1" spc="-13" dirty="0">
                <a:latin typeface="Arial"/>
                <a:cs typeface="Arial"/>
              </a:rPr>
              <a:t>M</a:t>
            </a:r>
            <a:r>
              <a:rPr i="1" spc="92" dirty="0">
                <a:latin typeface="Arial"/>
                <a:cs typeface="Arial"/>
              </a:rPr>
              <a:t>u</a:t>
            </a:r>
            <a:r>
              <a:rPr i="1" spc="96" dirty="0">
                <a:latin typeface="Arial"/>
                <a:cs typeface="Arial"/>
              </a:rPr>
              <a:t>t</a:t>
            </a:r>
            <a:r>
              <a:rPr i="1" spc="92" dirty="0">
                <a:latin typeface="Arial"/>
                <a:cs typeface="Arial"/>
              </a:rPr>
              <a:t>u</a:t>
            </a:r>
            <a:r>
              <a:rPr i="1" dirty="0">
                <a:latin typeface="Arial"/>
                <a:cs typeface="Arial"/>
              </a:rPr>
              <a:t>a</a:t>
            </a:r>
            <a:r>
              <a:rPr i="1" spc="92" dirty="0">
                <a:latin typeface="Arial"/>
                <a:cs typeface="Arial"/>
              </a:rPr>
              <a:t>li</a:t>
            </a:r>
            <a:r>
              <a:rPr i="1" spc="96" dirty="0">
                <a:latin typeface="Arial"/>
                <a:cs typeface="Arial"/>
              </a:rPr>
              <a:t>s</a:t>
            </a:r>
            <a:r>
              <a:rPr i="1" spc="-13" dirty="0">
                <a:latin typeface="Arial"/>
                <a:cs typeface="Arial"/>
              </a:rPr>
              <a:t>a</a:t>
            </a:r>
            <a:r>
              <a:rPr i="1" spc="96" dirty="0">
                <a:latin typeface="Arial"/>
                <a:cs typeface="Arial"/>
              </a:rPr>
              <a:t>t</a:t>
            </a:r>
            <a:r>
              <a:rPr i="1" spc="92" dirty="0">
                <a:latin typeface="Arial"/>
                <a:cs typeface="Arial"/>
              </a:rPr>
              <a:t>i</a:t>
            </a:r>
            <a:r>
              <a:rPr i="1" spc="83" dirty="0">
                <a:latin typeface="Arial"/>
                <a:cs typeface="Arial"/>
              </a:rPr>
              <a:t>o</a:t>
            </a:r>
            <a:r>
              <a:rPr i="1" spc="96" dirty="0">
                <a:latin typeface="Arial"/>
                <a:cs typeface="Arial"/>
              </a:rPr>
              <a:t>n</a:t>
            </a:r>
            <a:r>
              <a:rPr i="1" spc="-4" dirty="0">
                <a:latin typeface="Arial"/>
                <a:cs typeface="Arial"/>
              </a:rPr>
              <a:t> </a:t>
            </a:r>
            <a:r>
              <a:rPr i="1" spc="92" dirty="0">
                <a:latin typeface="Arial"/>
                <a:cs typeface="Arial"/>
              </a:rPr>
              <a:t>d</a:t>
            </a:r>
            <a:r>
              <a:rPr i="1" spc="96" dirty="0">
                <a:latin typeface="Arial"/>
                <a:cs typeface="Arial"/>
              </a:rPr>
              <a:t>u</a:t>
            </a:r>
            <a:r>
              <a:rPr i="1" spc="48" dirty="0">
                <a:latin typeface="Arial"/>
                <a:cs typeface="Arial"/>
              </a:rPr>
              <a:t> </a:t>
            </a:r>
            <a:r>
              <a:rPr i="1" spc="96" dirty="0">
                <a:latin typeface="Arial"/>
                <a:cs typeface="Arial"/>
              </a:rPr>
              <a:t>t</a:t>
            </a:r>
            <a:r>
              <a:rPr i="1" spc="83" dirty="0">
                <a:latin typeface="Arial"/>
                <a:cs typeface="Arial"/>
              </a:rPr>
              <a:t>r</a:t>
            </a:r>
            <a:r>
              <a:rPr i="1" dirty="0">
                <a:latin typeface="Arial"/>
                <a:cs typeface="Arial"/>
              </a:rPr>
              <a:t>a</a:t>
            </a:r>
            <a:r>
              <a:rPr i="1" spc="92" dirty="0">
                <a:latin typeface="Arial"/>
                <a:cs typeface="Arial"/>
              </a:rPr>
              <a:t>i</a:t>
            </a:r>
            <a:r>
              <a:rPr i="1" spc="88" dirty="0">
                <a:latin typeface="Arial"/>
                <a:cs typeface="Arial"/>
              </a:rPr>
              <a:t>t</a:t>
            </a:r>
            <a:r>
              <a:rPr i="1" dirty="0">
                <a:latin typeface="Arial"/>
                <a:cs typeface="Arial"/>
              </a:rPr>
              <a:t>e</a:t>
            </a:r>
            <a:r>
              <a:rPr i="1" spc="92" dirty="0">
                <a:latin typeface="Arial"/>
                <a:cs typeface="Arial"/>
              </a:rPr>
              <a:t>m</a:t>
            </a:r>
            <a:r>
              <a:rPr i="1" dirty="0">
                <a:latin typeface="Arial"/>
                <a:cs typeface="Arial"/>
              </a:rPr>
              <a:t>e</a:t>
            </a:r>
            <a:r>
              <a:rPr i="1" spc="83" dirty="0">
                <a:latin typeface="Arial"/>
                <a:cs typeface="Arial"/>
              </a:rPr>
              <a:t>n</a:t>
            </a:r>
            <a:r>
              <a:rPr i="1" spc="96" dirty="0">
                <a:latin typeface="Arial"/>
                <a:cs typeface="Arial"/>
              </a:rPr>
              <a:t>t</a:t>
            </a:r>
            <a:endParaRPr dirty="0">
              <a:latin typeface="Arial"/>
              <a:cs typeface="Arial"/>
            </a:endParaRPr>
          </a:p>
          <a:p>
            <a:pPr>
              <a:lnSpc>
                <a:spcPts val="1008"/>
              </a:lnSpc>
              <a:spcBef>
                <a:spcPts val="31"/>
              </a:spcBef>
            </a:pPr>
            <a:endParaRPr sz="1000" dirty="0"/>
          </a:p>
          <a:p>
            <a:pPr>
              <a:lnSpc>
                <a:spcPts val="1754"/>
              </a:lnSpc>
            </a:pPr>
            <a:endParaRPr dirty="0"/>
          </a:p>
          <a:p>
            <a:pPr marL="861877"/>
            <a:r>
              <a:rPr sz="1200" i="1" spc="-9" dirty="0">
                <a:latin typeface="Arial"/>
                <a:cs typeface="Arial"/>
              </a:rPr>
              <a:t>D</a:t>
            </a:r>
            <a:r>
              <a:rPr sz="1200" i="1" spc="-4" dirty="0">
                <a:latin typeface="Arial"/>
                <a:cs typeface="Arial"/>
              </a:rPr>
              <a:t>é</a:t>
            </a:r>
            <a:r>
              <a:rPr sz="1200" i="1" spc="4" dirty="0">
                <a:latin typeface="Arial"/>
                <a:cs typeface="Arial"/>
              </a:rPr>
              <a:t>c</a:t>
            </a:r>
            <a:r>
              <a:rPr sz="1200" i="1" spc="-13" dirty="0">
                <a:latin typeface="Arial"/>
                <a:cs typeface="Arial"/>
              </a:rPr>
              <a:t>h</a:t>
            </a:r>
            <a:r>
              <a:rPr sz="1200" i="1" spc="-4" dirty="0">
                <a:latin typeface="Arial"/>
                <a:cs typeface="Arial"/>
              </a:rPr>
              <a:t>e</a:t>
            </a:r>
            <a:r>
              <a:rPr sz="1200" i="1" dirty="0">
                <a:latin typeface="Arial"/>
                <a:cs typeface="Arial"/>
              </a:rPr>
              <a:t>t </a:t>
            </a:r>
            <a:r>
              <a:rPr sz="1200" i="1" spc="-4" dirty="0">
                <a:latin typeface="Arial"/>
                <a:cs typeface="Arial"/>
              </a:rPr>
              <a:t> </a:t>
            </a:r>
            <a:r>
              <a:rPr sz="1200" i="1" dirty="0">
                <a:latin typeface="Arial"/>
                <a:cs typeface="Arial"/>
              </a:rPr>
              <a:t>r</a:t>
            </a:r>
            <a:endParaRPr sz="1200" dirty="0">
              <a:latin typeface="Arial"/>
              <a:cs typeface="Arial"/>
            </a:endParaRPr>
          </a:p>
          <a:p>
            <a:pPr marL="1964278" marR="5568" indent="-189858">
              <a:lnSpc>
                <a:spcPct val="100600"/>
              </a:lnSpc>
              <a:spcBef>
                <a:spcPts val="402"/>
              </a:spcBef>
            </a:pPr>
            <a:r>
              <a:rPr sz="1600" spc="-4" dirty="0">
                <a:latin typeface="Arial"/>
                <a:cs typeface="Arial"/>
              </a:rPr>
              <a:t>E</a:t>
            </a:r>
            <a:r>
              <a:rPr sz="1600" spc="79" dirty="0">
                <a:latin typeface="Arial"/>
                <a:cs typeface="Arial"/>
              </a:rPr>
              <a:t>n</a:t>
            </a:r>
            <a:r>
              <a:rPr sz="1600" spc="83" dirty="0">
                <a:latin typeface="Arial"/>
                <a:cs typeface="Arial"/>
              </a:rPr>
              <a:t>t</a:t>
            </a:r>
            <a:r>
              <a:rPr sz="1600" spc="75" dirty="0">
                <a:latin typeface="Arial"/>
                <a:cs typeface="Arial"/>
              </a:rPr>
              <a:t>r</a:t>
            </a:r>
            <a:r>
              <a:rPr sz="1600" spc="-9" dirty="0">
                <a:latin typeface="Arial"/>
                <a:cs typeface="Arial"/>
              </a:rPr>
              <a:t>e</a:t>
            </a:r>
            <a:r>
              <a:rPr sz="1600" spc="79" dirty="0">
                <a:latin typeface="Arial"/>
                <a:cs typeface="Arial"/>
              </a:rPr>
              <a:t>p</a:t>
            </a:r>
            <a:r>
              <a:rPr sz="1600" spc="75" dirty="0">
                <a:latin typeface="Arial"/>
                <a:cs typeface="Arial"/>
              </a:rPr>
              <a:t>r</a:t>
            </a:r>
            <a:r>
              <a:rPr sz="1600" spc="88" dirty="0">
                <a:latin typeface="Arial"/>
                <a:cs typeface="Arial"/>
              </a:rPr>
              <a:t>i</a:t>
            </a:r>
            <a:r>
              <a:rPr sz="1600" spc="75" dirty="0">
                <a:latin typeface="Arial"/>
                <a:cs typeface="Arial"/>
              </a:rPr>
              <a:t>s</a:t>
            </a:r>
            <a:r>
              <a:rPr sz="1600" dirty="0">
                <a:latin typeface="Arial"/>
                <a:cs typeface="Arial"/>
              </a:rPr>
              <a:t>e </a:t>
            </a:r>
            <a:r>
              <a:rPr sz="1600" spc="57" dirty="0">
                <a:latin typeface="Arial"/>
                <a:cs typeface="Arial"/>
              </a:rPr>
              <a:t>A</a:t>
            </a:r>
            <a:r>
              <a:rPr sz="1600" spc="88" dirty="0">
                <a:latin typeface="Arial"/>
                <a:cs typeface="Arial"/>
              </a:rPr>
              <a:t>b</a:t>
            </a:r>
            <a:r>
              <a:rPr sz="1600" spc="-9" dirty="0">
                <a:latin typeface="Arial"/>
                <a:cs typeface="Arial"/>
              </a:rPr>
              <a:t>a</a:t>
            </a:r>
            <a:r>
              <a:rPr sz="1600" spc="79" dirty="0">
                <a:latin typeface="Arial"/>
                <a:cs typeface="Arial"/>
              </a:rPr>
              <a:t>d</a:t>
            </a:r>
            <a:r>
              <a:rPr sz="1600" spc="88" dirty="0">
                <a:latin typeface="Arial"/>
                <a:cs typeface="Arial"/>
              </a:rPr>
              <a:t>i</a:t>
            </a:r>
            <a:r>
              <a:rPr sz="1600" dirty="0">
                <a:latin typeface="Arial"/>
                <a:cs typeface="Arial"/>
              </a:rPr>
              <a:t>e</a:t>
            </a:r>
          </a:p>
        </p:txBody>
      </p:sp>
      <p:sp>
        <p:nvSpPr>
          <p:cNvPr id="19" name="object 19"/>
          <p:cNvSpPr txBox="1"/>
          <p:nvPr/>
        </p:nvSpPr>
        <p:spPr>
          <a:xfrm>
            <a:off x="1403649" y="6000460"/>
            <a:ext cx="2118322" cy="276999"/>
          </a:xfrm>
          <a:prstGeom prst="rect">
            <a:avLst/>
          </a:prstGeom>
        </p:spPr>
        <p:txBody>
          <a:bodyPr vert="horz" wrap="square" lIns="0" tIns="0" rIns="0" bIns="0" rtlCol="0">
            <a:spAutoFit/>
          </a:bodyPr>
          <a:lstStyle/>
          <a:p>
            <a:pPr marL="11135"/>
            <a:r>
              <a:rPr i="1" spc="-9" dirty="0">
                <a:latin typeface="Arial"/>
                <a:cs typeface="Arial"/>
              </a:rPr>
              <a:t>S</a:t>
            </a:r>
            <a:r>
              <a:rPr i="1" spc="92" dirty="0">
                <a:latin typeface="Arial"/>
                <a:cs typeface="Arial"/>
              </a:rPr>
              <a:t>ub</a:t>
            </a:r>
            <a:r>
              <a:rPr i="1" spc="96" dirty="0">
                <a:latin typeface="Arial"/>
                <a:cs typeface="Arial"/>
              </a:rPr>
              <a:t>st</a:t>
            </a:r>
            <a:r>
              <a:rPr i="1" spc="92" dirty="0">
                <a:latin typeface="Arial"/>
                <a:cs typeface="Arial"/>
              </a:rPr>
              <a:t>i</a:t>
            </a:r>
            <a:r>
              <a:rPr i="1" spc="96" dirty="0">
                <a:latin typeface="Arial"/>
                <a:cs typeface="Arial"/>
              </a:rPr>
              <a:t>t</a:t>
            </a:r>
            <a:r>
              <a:rPr i="1" spc="83" dirty="0">
                <a:latin typeface="Arial"/>
                <a:cs typeface="Arial"/>
              </a:rPr>
              <a:t>u</a:t>
            </a:r>
            <a:r>
              <a:rPr i="1" spc="96" dirty="0">
                <a:latin typeface="Arial"/>
                <a:cs typeface="Arial"/>
              </a:rPr>
              <a:t>t</a:t>
            </a:r>
            <a:r>
              <a:rPr i="1" spc="92" dirty="0">
                <a:latin typeface="Arial"/>
                <a:cs typeface="Arial"/>
              </a:rPr>
              <a:t>io</a:t>
            </a:r>
            <a:r>
              <a:rPr i="1" spc="96" dirty="0">
                <a:latin typeface="Arial"/>
                <a:cs typeface="Arial"/>
              </a:rPr>
              <a:t>n</a:t>
            </a:r>
            <a:endParaRPr dirty="0">
              <a:latin typeface="Arial"/>
              <a:cs typeface="Arial"/>
            </a:endParaRPr>
          </a:p>
        </p:txBody>
      </p:sp>
      <p:sp>
        <p:nvSpPr>
          <p:cNvPr id="20" name="object 20"/>
          <p:cNvSpPr txBox="1">
            <a:spLocks noGrp="1"/>
          </p:cNvSpPr>
          <p:nvPr>
            <p:ph type="sldNum" sz="quarter" idx="7"/>
          </p:nvPr>
        </p:nvSpPr>
        <p:spPr>
          <a:xfrm>
            <a:off x="6553200" y="6446579"/>
            <a:ext cx="2133600" cy="184666"/>
          </a:xfrm>
          <a:prstGeom prst="rect">
            <a:avLst/>
          </a:prstGeom>
        </p:spPr>
        <p:txBody>
          <a:bodyPr vert="horz" wrap="square" lIns="0" tIns="0" rIns="0" bIns="0" rtlCol="0">
            <a:spAutoFit/>
          </a:bodyPr>
          <a:lstStyle/>
          <a:p>
            <a:pPr marL="22271"/>
            <a:fld id="{81D60167-4931-47E6-BA6A-407CBD079E47}" type="slidenum">
              <a:rPr dirty="0">
                <a:latin typeface="Times New Roman"/>
                <a:cs typeface="Times New Roman"/>
              </a:rPr>
              <a:pPr marL="22271"/>
              <a:t>10</a:t>
            </a:fld>
            <a:endParaRPr>
              <a:latin typeface="Times New Roman"/>
              <a:cs typeface="Times New Roman"/>
            </a:endParaRPr>
          </a:p>
        </p:txBody>
      </p:sp>
      <p:sp>
        <p:nvSpPr>
          <p:cNvPr id="17" name="object 17"/>
          <p:cNvSpPr txBox="1"/>
          <p:nvPr/>
        </p:nvSpPr>
        <p:spPr>
          <a:xfrm>
            <a:off x="2031128" y="1260949"/>
            <a:ext cx="2540872" cy="538951"/>
          </a:xfrm>
          <a:prstGeom prst="rect">
            <a:avLst/>
          </a:prstGeom>
        </p:spPr>
        <p:txBody>
          <a:bodyPr vert="horz" wrap="square" lIns="0" tIns="0" rIns="0" bIns="0" rtlCol="0">
            <a:spAutoFit/>
          </a:bodyPr>
          <a:lstStyle/>
          <a:p>
            <a:pPr marL="11135" marR="5568" indent="211015">
              <a:lnSpc>
                <a:spcPts val="2096"/>
              </a:lnSpc>
            </a:pPr>
            <a:r>
              <a:rPr i="1" spc="-13" dirty="0">
                <a:latin typeface="Arial"/>
                <a:cs typeface="Arial"/>
              </a:rPr>
              <a:t>M</a:t>
            </a:r>
            <a:r>
              <a:rPr i="1" spc="92" dirty="0">
                <a:latin typeface="Arial"/>
                <a:cs typeface="Arial"/>
              </a:rPr>
              <a:t>u</a:t>
            </a:r>
            <a:r>
              <a:rPr i="1" spc="96" dirty="0">
                <a:latin typeface="Arial"/>
                <a:cs typeface="Arial"/>
              </a:rPr>
              <a:t>t</a:t>
            </a:r>
            <a:r>
              <a:rPr i="1" spc="92" dirty="0">
                <a:latin typeface="Arial"/>
                <a:cs typeface="Arial"/>
              </a:rPr>
              <a:t>u</a:t>
            </a:r>
            <a:r>
              <a:rPr i="1" dirty="0">
                <a:latin typeface="Arial"/>
                <a:cs typeface="Arial"/>
              </a:rPr>
              <a:t>a</a:t>
            </a:r>
            <a:r>
              <a:rPr i="1" spc="92" dirty="0">
                <a:latin typeface="Arial"/>
                <a:cs typeface="Arial"/>
              </a:rPr>
              <a:t>li</a:t>
            </a:r>
            <a:r>
              <a:rPr i="1" spc="96" dirty="0">
                <a:latin typeface="Arial"/>
                <a:cs typeface="Arial"/>
              </a:rPr>
              <a:t>s</a:t>
            </a:r>
            <a:r>
              <a:rPr i="1" spc="-13" dirty="0">
                <a:latin typeface="Arial"/>
                <a:cs typeface="Arial"/>
              </a:rPr>
              <a:t>a</a:t>
            </a:r>
            <a:r>
              <a:rPr i="1" spc="96" dirty="0">
                <a:latin typeface="Arial"/>
                <a:cs typeface="Arial"/>
              </a:rPr>
              <a:t>t</a:t>
            </a:r>
            <a:r>
              <a:rPr i="1" spc="92" dirty="0">
                <a:latin typeface="Arial"/>
                <a:cs typeface="Arial"/>
              </a:rPr>
              <a:t>i</a:t>
            </a:r>
            <a:r>
              <a:rPr i="1" spc="83" dirty="0">
                <a:latin typeface="Arial"/>
                <a:cs typeface="Arial"/>
              </a:rPr>
              <a:t>o</a:t>
            </a:r>
            <a:r>
              <a:rPr i="1" spc="96" dirty="0">
                <a:latin typeface="Arial"/>
                <a:cs typeface="Arial"/>
              </a:rPr>
              <a:t>n</a:t>
            </a:r>
            <a:r>
              <a:rPr i="1" spc="-4" dirty="0">
                <a:latin typeface="Arial"/>
                <a:cs typeface="Arial"/>
              </a:rPr>
              <a:t> </a:t>
            </a:r>
            <a:r>
              <a:rPr i="1" spc="92" dirty="0">
                <a:latin typeface="Arial"/>
                <a:cs typeface="Arial"/>
              </a:rPr>
              <a:t>d</a:t>
            </a:r>
            <a:r>
              <a:rPr i="1" dirty="0">
                <a:latin typeface="Arial"/>
                <a:cs typeface="Arial"/>
              </a:rPr>
              <a:t>e </a:t>
            </a:r>
            <a:r>
              <a:rPr i="1" spc="92" dirty="0">
                <a:latin typeface="Arial"/>
                <a:cs typeface="Arial"/>
              </a:rPr>
              <a:t>l’</a:t>
            </a:r>
            <a:r>
              <a:rPr i="1" spc="-4" dirty="0">
                <a:latin typeface="Arial"/>
                <a:cs typeface="Arial"/>
              </a:rPr>
              <a:t>a</a:t>
            </a:r>
            <a:r>
              <a:rPr i="1" spc="92" dirty="0">
                <a:latin typeface="Arial"/>
                <a:cs typeface="Arial"/>
              </a:rPr>
              <a:t>p</a:t>
            </a:r>
            <a:r>
              <a:rPr i="1" spc="96" dirty="0">
                <a:latin typeface="Arial"/>
                <a:cs typeface="Arial"/>
              </a:rPr>
              <a:t>p</a:t>
            </a:r>
            <a:r>
              <a:rPr i="1" spc="92" dirty="0">
                <a:latin typeface="Arial"/>
                <a:cs typeface="Arial"/>
              </a:rPr>
              <a:t>ro</a:t>
            </a:r>
            <a:r>
              <a:rPr i="1" spc="96" dirty="0">
                <a:latin typeface="Arial"/>
                <a:cs typeface="Arial"/>
              </a:rPr>
              <a:t>v</a:t>
            </a:r>
            <a:r>
              <a:rPr i="1" spc="79" dirty="0">
                <a:latin typeface="Arial"/>
                <a:cs typeface="Arial"/>
              </a:rPr>
              <a:t>i</a:t>
            </a:r>
            <a:r>
              <a:rPr i="1" spc="96" dirty="0">
                <a:latin typeface="Arial"/>
                <a:cs typeface="Arial"/>
              </a:rPr>
              <a:t>s</a:t>
            </a:r>
            <a:r>
              <a:rPr i="1" spc="92" dirty="0">
                <a:latin typeface="Arial"/>
                <a:cs typeface="Arial"/>
              </a:rPr>
              <a:t>i</a:t>
            </a:r>
            <a:r>
              <a:rPr i="1" spc="83" dirty="0">
                <a:latin typeface="Arial"/>
                <a:cs typeface="Arial"/>
              </a:rPr>
              <a:t>o</a:t>
            </a:r>
            <a:r>
              <a:rPr i="1" spc="92" dirty="0">
                <a:latin typeface="Arial"/>
                <a:cs typeface="Arial"/>
              </a:rPr>
              <a:t>nn</a:t>
            </a:r>
            <a:r>
              <a:rPr i="1" dirty="0">
                <a:latin typeface="Arial"/>
                <a:cs typeface="Arial"/>
              </a:rPr>
              <a:t>e</a:t>
            </a:r>
            <a:r>
              <a:rPr i="1" spc="92" dirty="0">
                <a:latin typeface="Arial"/>
                <a:cs typeface="Arial"/>
              </a:rPr>
              <a:t>m</a:t>
            </a:r>
            <a:r>
              <a:rPr i="1" dirty="0">
                <a:latin typeface="Arial"/>
                <a:cs typeface="Arial"/>
              </a:rPr>
              <a:t>e</a:t>
            </a:r>
            <a:r>
              <a:rPr i="1" spc="92" dirty="0">
                <a:latin typeface="Arial"/>
                <a:cs typeface="Arial"/>
              </a:rPr>
              <a:t>n</a:t>
            </a:r>
            <a:r>
              <a:rPr i="1" spc="96" dirty="0">
                <a:latin typeface="Arial"/>
                <a:cs typeface="Arial"/>
              </a:rPr>
              <a:t>t</a:t>
            </a:r>
            <a:endParaRPr dirty="0">
              <a:latin typeface="Arial"/>
              <a:cs typeface="Arial"/>
            </a:endParaRPr>
          </a:p>
        </p:txBody>
      </p:sp>
      <p:sp>
        <p:nvSpPr>
          <p:cNvPr id="18" name="object 18"/>
          <p:cNvSpPr txBox="1"/>
          <p:nvPr/>
        </p:nvSpPr>
        <p:spPr>
          <a:xfrm>
            <a:off x="971600" y="269248"/>
            <a:ext cx="5275760" cy="535830"/>
          </a:xfrm>
          <a:prstGeom prst="rect">
            <a:avLst/>
          </a:prstGeom>
        </p:spPr>
        <p:txBody>
          <a:bodyPr vert="horz" wrap="square" lIns="0" tIns="0" rIns="0" bIns="0" rtlCol="0">
            <a:spAutoFit/>
          </a:bodyPr>
          <a:lstStyle/>
          <a:p>
            <a:pPr marL="11135">
              <a:lnSpc>
                <a:spcPts val="4174"/>
              </a:lnSpc>
            </a:pPr>
            <a:r>
              <a:rPr sz="3500" spc="-35" dirty="0">
                <a:solidFill>
                  <a:srgbClr val="3232CC"/>
                </a:solidFill>
                <a:latin typeface="Arial"/>
                <a:cs typeface="Arial"/>
              </a:rPr>
              <a:t>D</a:t>
            </a:r>
            <a:r>
              <a:rPr sz="3500" spc="-26" dirty="0">
                <a:solidFill>
                  <a:srgbClr val="3232CC"/>
                </a:solidFill>
                <a:latin typeface="Arial"/>
                <a:cs typeface="Arial"/>
              </a:rPr>
              <a:t>e</a:t>
            </a:r>
            <a:r>
              <a:rPr sz="3500" spc="193" dirty="0">
                <a:solidFill>
                  <a:srgbClr val="3232CC"/>
                </a:solidFill>
                <a:latin typeface="Arial"/>
                <a:cs typeface="Arial"/>
              </a:rPr>
              <a:t>s</a:t>
            </a:r>
            <a:r>
              <a:rPr sz="3500" spc="13" dirty="0">
                <a:solidFill>
                  <a:srgbClr val="3232CC"/>
                </a:solidFill>
                <a:latin typeface="Arial"/>
                <a:cs typeface="Arial"/>
              </a:rPr>
              <a:t> </a:t>
            </a:r>
            <a:r>
              <a:rPr sz="3500" spc="197" dirty="0">
                <a:solidFill>
                  <a:srgbClr val="3232CC"/>
                </a:solidFill>
                <a:latin typeface="Arial"/>
                <a:cs typeface="Arial"/>
              </a:rPr>
              <a:t>s</a:t>
            </a:r>
            <a:r>
              <a:rPr sz="3500" spc="189" dirty="0">
                <a:solidFill>
                  <a:srgbClr val="3232CC"/>
                </a:solidFill>
                <a:latin typeface="Arial"/>
                <a:cs typeface="Arial"/>
              </a:rPr>
              <a:t>y</a:t>
            </a:r>
            <a:r>
              <a:rPr sz="3500" spc="167" dirty="0">
                <a:solidFill>
                  <a:srgbClr val="3232CC"/>
                </a:solidFill>
                <a:latin typeface="Arial"/>
                <a:cs typeface="Arial"/>
              </a:rPr>
              <a:t>n</a:t>
            </a:r>
            <a:r>
              <a:rPr sz="3500" spc="-26" dirty="0">
                <a:solidFill>
                  <a:srgbClr val="3232CC"/>
                </a:solidFill>
                <a:latin typeface="Arial"/>
                <a:cs typeface="Arial"/>
              </a:rPr>
              <a:t>e</a:t>
            </a:r>
            <a:r>
              <a:rPr sz="3500" spc="184" dirty="0">
                <a:solidFill>
                  <a:srgbClr val="3232CC"/>
                </a:solidFill>
                <a:latin typeface="Arial"/>
                <a:cs typeface="Arial"/>
              </a:rPr>
              <a:t>r</a:t>
            </a:r>
            <a:r>
              <a:rPr sz="3500" spc="167" dirty="0">
                <a:solidFill>
                  <a:srgbClr val="3232CC"/>
                </a:solidFill>
                <a:latin typeface="Arial"/>
                <a:cs typeface="Arial"/>
              </a:rPr>
              <a:t>g</a:t>
            </a:r>
            <a:r>
              <a:rPr sz="3500" spc="201" dirty="0">
                <a:solidFill>
                  <a:srgbClr val="3232CC"/>
                </a:solidFill>
                <a:latin typeface="Arial"/>
                <a:cs typeface="Arial"/>
              </a:rPr>
              <a:t>i</a:t>
            </a:r>
            <a:r>
              <a:rPr sz="3500" spc="-26" dirty="0">
                <a:solidFill>
                  <a:srgbClr val="3232CC"/>
                </a:solidFill>
                <a:latin typeface="Arial"/>
                <a:cs typeface="Arial"/>
              </a:rPr>
              <a:t>e</a:t>
            </a:r>
            <a:r>
              <a:rPr sz="3500" spc="193" dirty="0">
                <a:solidFill>
                  <a:srgbClr val="3232CC"/>
                </a:solidFill>
                <a:latin typeface="Arial"/>
                <a:cs typeface="Arial"/>
              </a:rPr>
              <a:t>s</a:t>
            </a:r>
            <a:r>
              <a:rPr sz="3500" dirty="0">
                <a:solidFill>
                  <a:srgbClr val="3232CC"/>
                </a:solidFill>
                <a:latin typeface="Arial"/>
                <a:cs typeface="Arial"/>
              </a:rPr>
              <a:t> </a:t>
            </a:r>
            <a:r>
              <a:rPr sz="3500" spc="175" dirty="0">
                <a:solidFill>
                  <a:srgbClr val="3232CC"/>
                </a:solidFill>
                <a:latin typeface="Arial"/>
                <a:cs typeface="Arial"/>
              </a:rPr>
              <a:t>?</a:t>
            </a:r>
            <a:endParaRPr sz="3500">
              <a:latin typeface="Arial"/>
              <a:cs typeface="Arial"/>
            </a:endParaRPr>
          </a:p>
        </p:txBody>
      </p:sp>
      <p:graphicFrame>
        <p:nvGraphicFramePr>
          <p:cNvPr id="2" name="object 2"/>
          <p:cNvGraphicFramePr>
            <a:graphicFrameLocks noGrp="1"/>
          </p:cNvGraphicFramePr>
          <p:nvPr/>
        </p:nvGraphicFramePr>
        <p:xfrm>
          <a:off x="4611208" y="1993776"/>
          <a:ext cx="1572938" cy="4030425"/>
        </p:xfrm>
        <a:graphic>
          <a:graphicData uri="http://schemas.openxmlformats.org/drawingml/2006/table">
            <a:tbl>
              <a:tblPr firstRow="1" bandRow="1">
                <a:tableStyleId>{2D5ABB26-0587-4C30-8999-92F81FD0307C}</a:tableStyleId>
              </a:tblPr>
              <a:tblGrid>
                <a:gridCol w="334917"/>
                <a:gridCol w="776696"/>
                <a:gridCol w="331008"/>
                <a:gridCol w="130317"/>
              </a:tblGrid>
              <a:tr h="1002765">
                <a:tc rowSpan="2" gridSpan="2">
                  <a:txBody>
                    <a:bodyPr/>
                    <a:lstStyle/>
                    <a:p>
                      <a:pPr marL="248920" marR="72390" indent="-196850">
                        <a:lnSpc>
                          <a:spcPct val="100600"/>
                        </a:lnSpc>
                      </a:pPr>
                      <a:r>
                        <a:rPr sz="1600" spc="-5" dirty="0">
                          <a:latin typeface="Arial"/>
                          <a:cs typeface="Arial"/>
                        </a:rPr>
                        <a:t>E</a:t>
                      </a:r>
                      <a:r>
                        <a:rPr sz="1600" dirty="0">
                          <a:latin typeface="Arial"/>
                          <a:cs typeface="Arial"/>
                        </a:rPr>
                        <a:t>nt</a:t>
                      </a:r>
                      <a:r>
                        <a:rPr sz="1600" spc="-10" dirty="0">
                          <a:latin typeface="Arial"/>
                          <a:cs typeface="Arial"/>
                        </a:rPr>
                        <a:t>re</a:t>
                      </a:r>
                      <a:r>
                        <a:rPr sz="1600" dirty="0">
                          <a:latin typeface="Arial"/>
                          <a:cs typeface="Arial"/>
                        </a:rPr>
                        <a:t>p</a:t>
                      </a:r>
                      <a:r>
                        <a:rPr sz="1600" spc="-10" dirty="0">
                          <a:latin typeface="Arial"/>
                          <a:cs typeface="Arial"/>
                        </a:rPr>
                        <a:t>r</a:t>
                      </a:r>
                      <a:r>
                        <a:rPr sz="1600" dirty="0">
                          <a:latin typeface="Arial"/>
                          <a:cs typeface="Arial"/>
                        </a:rPr>
                        <a:t>i</a:t>
                      </a:r>
                      <a:r>
                        <a:rPr sz="1600" spc="-10" dirty="0">
                          <a:latin typeface="Arial"/>
                          <a:cs typeface="Arial"/>
                        </a:rPr>
                        <a:t>s</a:t>
                      </a:r>
                      <a:r>
                        <a:rPr sz="1600" dirty="0">
                          <a:latin typeface="Arial"/>
                          <a:cs typeface="Arial"/>
                        </a:rPr>
                        <a:t>e </a:t>
                      </a:r>
                      <a:r>
                        <a:rPr sz="1600" spc="-5" dirty="0">
                          <a:latin typeface="Arial"/>
                          <a:cs typeface="Arial"/>
                        </a:rPr>
                        <a:t>D</a:t>
                      </a:r>
                      <a:r>
                        <a:rPr sz="1600" dirty="0">
                          <a:latin typeface="Arial"/>
                          <a:cs typeface="Arial"/>
                        </a:rPr>
                        <a:t>upont</a:t>
                      </a:r>
                      <a:endParaRPr sz="1600">
                        <a:latin typeface="Arial"/>
                        <a:cs typeface="Arial"/>
                      </a:endParaRPr>
                    </a:p>
                  </a:txBody>
                  <a:tcPr marL="0" marR="0" marT="0" marB="0">
                    <a:lnL w="38099">
                      <a:solidFill>
                        <a:srgbClr val="000000"/>
                      </a:solidFill>
                      <a:prstDash val="solid"/>
                    </a:lnL>
                    <a:lnR w="38099">
                      <a:solidFill>
                        <a:srgbClr val="000000"/>
                      </a:solidFill>
                      <a:prstDash val="solid"/>
                    </a:lnR>
                    <a:lnT w="38099">
                      <a:solidFill>
                        <a:srgbClr val="000000"/>
                      </a:solidFill>
                      <a:prstDash val="solid"/>
                    </a:lnT>
                    <a:lnB w="38099">
                      <a:solidFill>
                        <a:srgbClr val="000000"/>
                      </a:solidFill>
                      <a:prstDash val="solid"/>
                    </a:lnB>
                  </a:tcPr>
                </a:tc>
                <a:tc rowSpan="2" hMerge="1">
                  <a:txBody>
                    <a:bodyPr/>
                    <a:lstStyle/>
                    <a:p>
                      <a:endParaRPr/>
                    </a:p>
                  </a:txBody>
                  <a:tcPr marL="0" marR="0" marT="0" marB="0"/>
                </a:tc>
                <a:tc gridSpan="2">
                  <a:txBody>
                    <a:bodyPr/>
                    <a:lstStyle/>
                    <a:p>
                      <a:endParaRPr sz="1600">
                        <a:latin typeface="Arial"/>
                        <a:cs typeface="Arial"/>
                      </a:endParaRPr>
                    </a:p>
                  </a:txBody>
                  <a:tcPr marL="0" marR="0" marT="0" marB="0">
                    <a:lnL w="38099">
                      <a:solidFill>
                        <a:srgbClr val="000000"/>
                      </a:solidFill>
                      <a:prstDash val="solid"/>
                    </a:lnL>
                    <a:lnB w="25399">
                      <a:solidFill>
                        <a:srgbClr val="008000"/>
                      </a:solidFill>
                      <a:prstDash val="solid"/>
                    </a:lnB>
                  </a:tcPr>
                </a:tc>
                <a:tc hMerge="1">
                  <a:txBody>
                    <a:bodyPr/>
                    <a:lstStyle/>
                    <a:p>
                      <a:endParaRPr/>
                    </a:p>
                  </a:txBody>
                  <a:tcPr marL="0" marR="0" marT="0" marB="0"/>
                </a:tc>
              </a:tr>
              <a:tr h="569847">
                <a:tc gridSpan="2" vMerge="1">
                  <a:txBody>
                    <a:bodyPr/>
                    <a:lstStyle/>
                    <a:p>
                      <a:endParaRPr/>
                    </a:p>
                  </a:txBody>
                  <a:tcPr marL="0" marR="0" marT="0" marB="0">
                    <a:lnL w="38099">
                      <a:solidFill>
                        <a:srgbClr val="000000"/>
                      </a:solidFill>
                      <a:prstDash val="solid"/>
                    </a:lnL>
                    <a:lnR w="38099">
                      <a:solidFill>
                        <a:srgbClr val="000000"/>
                      </a:solidFill>
                      <a:prstDash val="solid"/>
                    </a:lnR>
                    <a:lnT w="38099">
                      <a:solidFill>
                        <a:srgbClr val="000000"/>
                      </a:solidFill>
                      <a:prstDash val="solid"/>
                    </a:lnT>
                    <a:lnB w="38099">
                      <a:solidFill>
                        <a:srgbClr val="000000"/>
                      </a:solidFill>
                      <a:prstDash val="solid"/>
                    </a:lnB>
                  </a:tcPr>
                </a:tc>
                <a:tc hMerge="1" vMerge="1">
                  <a:txBody>
                    <a:bodyPr/>
                    <a:lstStyle/>
                    <a:p>
                      <a:endParaRPr/>
                    </a:p>
                  </a:txBody>
                  <a:tcPr marL="0" marR="0" marT="0" marB="0"/>
                </a:tc>
                <a:tc gridSpan="2">
                  <a:txBody>
                    <a:bodyPr/>
                    <a:lstStyle/>
                    <a:p>
                      <a:endParaRPr sz="1600">
                        <a:latin typeface="Arial"/>
                        <a:cs typeface="Arial"/>
                      </a:endParaRPr>
                    </a:p>
                  </a:txBody>
                  <a:tcPr marL="0" marR="0" marT="0" marB="0">
                    <a:lnL w="38099">
                      <a:solidFill>
                        <a:srgbClr val="000000"/>
                      </a:solidFill>
                      <a:prstDash val="solid"/>
                    </a:lnL>
                    <a:lnR w="25399">
                      <a:solidFill>
                        <a:srgbClr val="008000"/>
                      </a:solidFill>
                      <a:prstDash val="solid"/>
                    </a:lnR>
                    <a:lnT w="25399">
                      <a:solidFill>
                        <a:srgbClr val="008000"/>
                      </a:solidFill>
                      <a:prstDash val="solid"/>
                    </a:lnT>
                  </a:tcPr>
                </a:tc>
                <a:tc hMerge="1">
                  <a:txBody>
                    <a:bodyPr/>
                    <a:lstStyle/>
                    <a:p>
                      <a:endParaRPr/>
                    </a:p>
                  </a:txBody>
                  <a:tcPr marL="0" marR="0" marT="0" marB="0"/>
                </a:tc>
              </a:tr>
              <a:tr h="882434">
                <a:tc gridSpan="4">
                  <a:txBody>
                    <a:bodyPr/>
                    <a:lstStyle/>
                    <a:p>
                      <a:endParaRPr sz="1600">
                        <a:latin typeface="Arial"/>
                        <a:cs typeface="Arial"/>
                      </a:endParaRPr>
                    </a:p>
                  </a:txBody>
                  <a:tcPr marL="0" marR="0" marT="0" marB="0">
                    <a:lnR w="25399">
                      <a:solidFill>
                        <a:srgbClr val="008000"/>
                      </a:solidFill>
                      <a:prstDash val="solid"/>
                    </a:lnR>
                    <a:lnT w="38099" cap="flat" cmpd="sng" algn="ctr">
                      <a:solidFill>
                        <a:srgbClr val="000000"/>
                      </a:solidFill>
                      <a:prstDash val="solid"/>
                      <a:round/>
                      <a:headEnd type="none" w="med" len="med"/>
                      <a:tailEnd type="none" w="med" len="med"/>
                    </a:lnT>
                    <a:lnB w="397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r h="345781">
                <a:tc rowSpan="2">
                  <a:txBody>
                    <a:bodyPr/>
                    <a:lstStyle/>
                    <a:p>
                      <a:endParaRPr sz="1600">
                        <a:latin typeface="Arial"/>
                        <a:cs typeface="Arial"/>
                      </a:endParaRPr>
                    </a:p>
                  </a:txBody>
                  <a:tcPr marL="0" marR="0" marT="0" marB="0">
                    <a:lnR w="39750">
                      <a:solidFill>
                        <a:srgbClr val="000000"/>
                      </a:solidFill>
                      <a:prstDash val="solid"/>
                    </a:lnR>
                    <a:lnT w="39750" cap="flat" cmpd="sng" algn="ctr">
                      <a:solidFill>
                        <a:srgbClr val="000000"/>
                      </a:solidFill>
                      <a:prstDash val="solid"/>
                      <a:round/>
                      <a:headEnd type="none" w="med" len="med"/>
                      <a:tailEnd type="none" w="med" len="med"/>
                    </a:lnT>
                  </a:tcPr>
                </a:tc>
                <a:tc rowSpan="2" gridSpan="2">
                  <a:txBody>
                    <a:bodyPr/>
                    <a:lstStyle/>
                    <a:p>
                      <a:pPr marL="266065" indent="-287020">
                        <a:lnSpc>
                          <a:spcPct val="100600"/>
                        </a:lnSpc>
                      </a:pPr>
                      <a:r>
                        <a:rPr sz="1600" spc="-5" dirty="0">
                          <a:latin typeface="Arial"/>
                          <a:cs typeface="Arial"/>
                        </a:rPr>
                        <a:t>E</a:t>
                      </a:r>
                      <a:r>
                        <a:rPr sz="1600" spc="-10" dirty="0">
                          <a:latin typeface="Arial"/>
                          <a:cs typeface="Arial"/>
                        </a:rPr>
                        <a:t>x</a:t>
                      </a:r>
                      <a:r>
                        <a:rPr sz="1600" dirty="0">
                          <a:latin typeface="Arial"/>
                          <a:cs typeface="Arial"/>
                        </a:rPr>
                        <a:t>ploit</a:t>
                      </a:r>
                      <a:r>
                        <a:rPr sz="1600" spc="-10" dirty="0">
                          <a:latin typeface="Arial"/>
                          <a:cs typeface="Arial"/>
                        </a:rPr>
                        <a:t>a</a:t>
                      </a:r>
                      <a:r>
                        <a:rPr sz="1600" dirty="0">
                          <a:latin typeface="Arial"/>
                          <a:cs typeface="Arial"/>
                        </a:rPr>
                        <a:t>ti</a:t>
                      </a:r>
                      <a:r>
                        <a:rPr sz="1600" spc="-10" dirty="0">
                          <a:latin typeface="Arial"/>
                          <a:cs typeface="Arial"/>
                        </a:rPr>
                        <a:t>o</a:t>
                      </a:r>
                      <a:r>
                        <a:rPr sz="1600" dirty="0">
                          <a:latin typeface="Arial"/>
                          <a:cs typeface="Arial"/>
                        </a:rPr>
                        <a:t>n </a:t>
                      </a:r>
                      <a:r>
                        <a:rPr sz="1600" spc="-5" dirty="0">
                          <a:latin typeface="Arial"/>
                          <a:cs typeface="Arial"/>
                        </a:rPr>
                        <a:t>D</a:t>
                      </a:r>
                      <a:r>
                        <a:rPr sz="1600" dirty="0">
                          <a:latin typeface="Arial"/>
                          <a:cs typeface="Arial"/>
                        </a:rPr>
                        <a:t>u</a:t>
                      </a:r>
                      <a:r>
                        <a:rPr sz="1600" spc="-10" dirty="0">
                          <a:latin typeface="Arial"/>
                          <a:cs typeface="Arial"/>
                        </a:rPr>
                        <a:t>ra</a:t>
                      </a:r>
                      <a:r>
                        <a:rPr sz="1600" dirty="0">
                          <a:latin typeface="Arial"/>
                          <a:cs typeface="Arial"/>
                        </a:rPr>
                        <a:t>nd</a:t>
                      </a:r>
                      <a:endParaRPr sz="1600">
                        <a:latin typeface="Arial"/>
                        <a:cs typeface="Arial"/>
                      </a:endParaRPr>
                    </a:p>
                  </a:txBody>
                  <a:tcPr marL="0" marR="0" marT="0" marB="0">
                    <a:lnL w="39750">
                      <a:solidFill>
                        <a:srgbClr val="000000"/>
                      </a:solidFill>
                      <a:prstDash val="solid"/>
                    </a:lnL>
                    <a:lnR w="39750">
                      <a:solidFill>
                        <a:srgbClr val="000000"/>
                      </a:solidFill>
                      <a:prstDash val="solid"/>
                    </a:lnR>
                    <a:lnT w="39750">
                      <a:solidFill>
                        <a:srgbClr val="000000"/>
                      </a:solidFill>
                      <a:prstDash val="solid"/>
                    </a:lnT>
                    <a:lnB w="39750">
                      <a:solidFill>
                        <a:srgbClr val="000000"/>
                      </a:solidFill>
                      <a:prstDash val="solid"/>
                    </a:lnB>
                  </a:tcPr>
                </a:tc>
                <a:tc rowSpan="2" hMerge="1">
                  <a:txBody>
                    <a:bodyPr/>
                    <a:lstStyle/>
                    <a:p>
                      <a:endParaRPr/>
                    </a:p>
                  </a:txBody>
                  <a:tcPr marL="0" marR="0" marT="0" marB="0"/>
                </a:tc>
                <a:tc>
                  <a:txBody>
                    <a:bodyPr/>
                    <a:lstStyle/>
                    <a:p>
                      <a:endParaRPr sz="1600">
                        <a:latin typeface="Arial"/>
                        <a:cs typeface="Arial"/>
                      </a:endParaRPr>
                    </a:p>
                  </a:txBody>
                  <a:tcPr marL="0" marR="0" marT="0" marB="0">
                    <a:lnL w="39750">
                      <a:solidFill>
                        <a:srgbClr val="000000"/>
                      </a:solidFill>
                      <a:prstDash val="solid"/>
                    </a:lnL>
                    <a:lnR w="25399">
                      <a:solidFill>
                        <a:srgbClr val="008000"/>
                      </a:solidFill>
                      <a:prstDash val="solid"/>
                    </a:lnR>
                    <a:lnB w="25399">
                      <a:solidFill>
                        <a:srgbClr val="008000"/>
                      </a:solidFill>
                      <a:prstDash val="solid"/>
                    </a:lnB>
                  </a:tcPr>
                </a:tc>
              </a:tr>
              <a:tr h="1229598">
                <a:tc vMerge="1">
                  <a:txBody>
                    <a:bodyPr/>
                    <a:lstStyle/>
                    <a:p>
                      <a:endParaRPr/>
                    </a:p>
                  </a:txBody>
                  <a:tcPr marL="0" marR="0" marT="0" marB="0">
                    <a:lnR w="39750">
                      <a:solidFill>
                        <a:srgbClr val="000000"/>
                      </a:solidFill>
                      <a:prstDash val="solid"/>
                    </a:lnR>
                  </a:tcPr>
                </a:tc>
                <a:tc gridSpan="2" vMerge="1">
                  <a:txBody>
                    <a:bodyPr/>
                    <a:lstStyle/>
                    <a:p>
                      <a:endParaRPr/>
                    </a:p>
                  </a:txBody>
                  <a:tcPr marL="0" marR="0" marT="0" marB="0">
                    <a:lnL w="39750">
                      <a:solidFill>
                        <a:srgbClr val="000000"/>
                      </a:solidFill>
                      <a:prstDash val="solid"/>
                    </a:lnL>
                    <a:lnR w="39750">
                      <a:solidFill>
                        <a:srgbClr val="000000"/>
                      </a:solidFill>
                      <a:prstDash val="solid"/>
                    </a:lnR>
                    <a:lnT w="39750">
                      <a:solidFill>
                        <a:srgbClr val="000000"/>
                      </a:solidFill>
                      <a:prstDash val="solid"/>
                    </a:lnT>
                    <a:lnB w="39750">
                      <a:solidFill>
                        <a:srgbClr val="000000"/>
                      </a:solidFill>
                      <a:prstDash val="solid"/>
                    </a:lnB>
                  </a:tcPr>
                </a:tc>
                <a:tc hMerge="1" vMerge="1">
                  <a:txBody>
                    <a:bodyPr/>
                    <a:lstStyle/>
                    <a:p>
                      <a:endParaRPr/>
                    </a:p>
                  </a:txBody>
                  <a:tcPr marL="0" marR="0" marT="0" marB="0"/>
                </a:tc>
                <a:tc>
                  <a:txBody>
                    <a:bodyPr/>
                    <a:lstStyle/>
                    <a:p>
                      <a:endParaRPr sz="1600">
                        <a:latin typeface="Arial"/>
                        <a:cs typeface="Arial"/>
                      </a:endParaRPr>
                    </a:p>
                  </a:txBody>
                  <a:tcPr marL="0" marR="0" marT="0" marB="0">
                    <a:lnL w="39750">
                      <a:solidFill>
                        <a:srgbClr val="000000"/>
                      </a:solidFill>
                      <a:prstDash val="solid"/>
                    </a:lnL>
                    <a:lnT w="25399">
                      <a:solidFill>
                        <a:srgbClr val="008000"/>
                      </a:solidFill>
                      <a:prstDash val="solid"/>
                    </a:lnT>
                  </a:tcPr>
                </a:tc>
              </a:tr>
            </a:tbl>
          </a:graphicData>
        </a:graphic>
      </p:graphicFrame>
    </p:spTree>
    <p:extLst>
      <p:ext uri="{BB962C8B-B14F-4D97-AF65-F5344CB8AC3E}">
        <p14:creationId xmlns:p14="http://schemas.microsoft.com/office/powerpoint/2010/main" val="1305441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62562" y="1157965"/>
            <a:ext cx="5473368" cy="3455987"/>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120205" y="4239280"/>
            <a:ext cx="4983046" cy="1903598"/>
          </a:xfrm>
          <a:prstGeom prst="rect">
            <a:avLst/>
          </a:prstGeom>
        </p:spPr>
        <p:txBody>
          <a:bodyPr vert="horz" wrap="square" lIns="0" tIns="0" rIns="0" bIns="0" rtlCol="0">
            <a:spAutoFit/>
          </a:bodyPr>
          <a:lstStyle/>
          <a:p>
            <a:pPr marL="11135"/>
            <a:r>
              <a:rPr sz="2100" spc="4" dirty="0">
                <a:latin typeface="Arial"/>
                <a:cs typeface="Arial"/>
              </a:rPr>
              <a:t>I</a:t>
            </a:r>
            <a:r>
              <a:rPr sz="2100" spc="-9" dirty="0">
                <a:latin typeface="Arial"/>
                <a:cs typeface="Arial"/>
              </a:rPr>
              <a:t>l</a:t>
            </a:r>
            <a:r>
              <a:rPr sz="2100" dirty="0">
                <a:latin typeface="Arial"/>
                <a:cs typeface="Arial"/>
              </a:rPr>
              <a:t>s</a:t>
            </a:r>
            <a:r>
              <a:rPr sz="2100" spc="4" dirty="0">
                <a:latin typeface="Arial"/>
                <a:cs typeface="Arial"/>
              </a:rPr>
              <a:t> </a:t>
            </a:r>
            <a:r>
              <a:rPr sz="2100" spc="-9" dirty="0">
                <a:latin typeface="Arial"/>
                <a:cs typeface="Arial"/>
              </a:rPr>
              <a:t>l’</a:t>
            </a:r>
            <a:r>
              <a:rPr sz="2100" spc="-4" dirty="0">
                <a:latin typeface="Arial"/>
                <a:cs typeface="Arial"/>
              </a:rPr>
              <a:t>u</a:t>
            </a:r>
            <a:r>
              <a:rPr sz="2100" spc="4" dirty="0">
                <a:latin typeface="Arial"/>
                <a:cs typeface="Arial"/>
              </a:rPr>
              <a:t>til</a:t>
            </a:r>
            <a:r>
              <a:rPr sz="2100" spc="-9" dirty="0">
                <a:latin typeface="Arial"/>
                <a:cs typeface="Arial"/>
              </a:rPr>
              <a:t>i</a:t>
            </a:r>
            <a:r>
              <a:rPr sz="2100" spc="-4" dirty="0">
                <a:latin typeface="Arial"/>
                <a:cs typeface="Arial"/>
              </a:rPr>
              <a:t>s</a:t>
            </a:r>
            <a:r>
              <a:rPr sz="2100" spc="4" dirty="0">
                <a:latin typeface="Arial"/>
                <a:cs typeface="Arial"/>
              </a:rPr>
              <a:t>en</a:t>
            </a:r>
            <a:r>
              <a:rPr sz="2100" dirty="0">
                <a:latin typeface="Arial"/>
                <a:cs typeface="Arial"/>
              </a:rPr>
              <a:t>t :</a:t>
            </a:r>
          </a:p>
          <a:p>
            <a:pPr marL="411452">
              <a:spcBef>
                <a:spcPts val="745"/>
              </a:spcBef>
            </a:pPr>
            <a:r>
              <a:rPr sz="2100" spc="446" dirty="0">
                <a:latin typeface="Wingdings"/>
                <a:cs typeface="Wingdings"/>
              </a:rPr>
              <a:t>D</a:t>
            </a:r>
            <a:r>
              <a:rPr sz="2100" spc="4" dirty="0">
                <a:latin typeface="Arial"/>
                <a:cs typeface="Arial"/>
              </a:rPr>
              <a:t>C</a:t>
            </a:r>
            <a:r>
              <a:rPr sz="2100" spc="-9" dirty="0">
                <a:latin typeface="Arial"/>
                <a:cs typeface="Arial"/>
              </a:rPr>
              <a:t>l</a:t>
            </a:r>
            <a:r>
              <a:rPr sz="2100" spc="-4" dirty="0">
                <a:latin typeface="Arial"/>
                <a:cs typeface="Arial"/>
              </a:rPr>
              <a:t>u</a:t>
            </a:r>
            <a:r>
              <a:rPr sz="2100" dirty="0">
                <a:latin typeface="Arial"/>
                <a:cs typeface="Arial"/>
              </a:rPr>
              <a:t>b </a:t>
            </a:r>
            <a:r>
              <a:rPr sz="2100" spc="4" dirty="0">
                <a:latin typeface="Arial"/>
                <a:cs typeface="Arial"/>
              </a:rPr>
              <a:t>d</a:t>
            </a:r>
            <a:r>
              <a:rPr sz="2100" spc="-9" dirty="0">
                <a:latin typeface="Arial"/>
                <a:cs typeface="Arial"/>
              </a:rPr>
              <a:t>’</a:t>
            </a:r>
            <a:r>
              <a:rPr sz="2100" spc="-4" dirty="0">
                <a:latin typeface="Arial"/>
                <a:cs typeface="Arial"/>
              </a:rPr>
              <a:t>é</a:t>
            </a:r>
            <a:r>
              <a:rPr sz="2100" spc="9" dirty="0">
                <a:latin typeface="Arial"/>
                <a:cs typeface="Arial"/>
              </a:rPr>
              <a:t>c</a:t>
            </a:r>
            <a:r>
              <a:rPr sz="2100" spc="4" dirty="0">
                <a:latin typeface="Arial"/>
                <a:cs typeface="Arial"/>
              </a:rPr>
              <a:t>ol</a:t>
            </a:r>
            <a:r>
              <a:rPr sz="2100" spc="-4" dirty="0">
                <a:latin typeface="Arial"/>
                <a:cs typeface="Arial"/>
              </a:rPr>
              <a:t>o</a:t>
            </a:r>
            <a:r>
              <a:rPr sz="2100" spc="4" dirty="0">
                <a:latin typeface="Arial"/>
                <a:cs typeface="Arial"/>
              </a:rPr>
              <a:t>g</a:t>
            </a:r>
            <a:r>
              <a:rPr sz="2100" spc="-9" dirty="0">
                <a:latin typeface="Arial"/>
                <a:cs typeface="Arial"/>
              </a:rPr>
              <a:t>i</a:t>
            </a:r>
            <a:r>
              <a:rPr sz="2100" dirty="0">
                <a:latin typeface="Arial"/>
                <a:cs typeface="Arial"/>
              </a:rPr>
              <a:t>e </a:t>
            </a:r>
            <a:r>
              <a:rPr sz="2100" spc="4" dirty="0">
                <a:latin typeface="Arial"/>
                <a:cs typeface="Arial"/>
              </a:rPr>
              <a:t>i</a:t>
            </a:r>
            <a:r>
              <a:rPr sz="2100" spc="-4" dirty="0">
                <a:latin typeface="Arial"/>
                <a:cs typeface="Arial"/>
              </a:rPr>
              <a:t>n</a:t>
            </a:r>
            <a:r>
              <a:rPr sz="2100" spc="4" dirty="0">
                <a:latin typeface="Arial"/>
                <a:cs typeface="Arial"/>
              </a:rPr>
              <a:t>d</a:t>
            </a:r>
            <a:r>
              <a:rPr sz="2100" spc="-4" dirty="0">
                <a:latin typeface="Arial"/>
                <a:cs typeface="Arial"/>
              </a:rPr>
              <a:t>us</a:t>
            </a:r>
            <a:r>
              <a:rPr sz="2100" spc="4" dirty="0">
                <a:latin typeface="Arial"/>
                <a:cs typeface="Arial"/>
              </a:rPr>
              <a:t>t</a:t>
            </a:r>
            <a:r>
              <a:rPr sz="2100" dirty="0">
                <a:latin typeface="Arial"/>
                <a:cs typeface="Arial"/>
              </a:rPr>
              <a:t>r</a:t>
            </a:r>
            <a:r>
              <a:rPr sz="2100" spc="-9" dirty="0">
                <a:latin typeface="Arial"/>
                <a:cs typeface="Arial"/>
              </a:rPr>
              <a:t>i</a:t>
            </a:r>
            <a:r>
              <a:rPr sz="2100" spc="4" dirty="0">
                <a:latin typeface="Arial"/>
                <a:cs typeface="Arial"/>
              </a:rPr>
              <a:t>e</a:t>
            </a:r>
            <a:r>
              <a:rPr sz="2100" spc="-9" dirty="0">
                <a:latin typeface="Arial"/>
                <a:cs typeface="Arial"/>
              </a:rPr>
              <a:t>l</a:t>
            </a:r>
            <a:r>
              <a:rPr sz="2100" spc="4" dirty="0">
                <a:latin typeface="Arial"/>
                <a:cs typeface="Arial"/>
              </a:rPr>
              <a:t>l</a:t>
            </a:r>
            <a:r>
              <a:rPr sz="2100" dirty="0">
                <a:latin typeface="Arial"/>
                <a:cs typeface="Arial"/>
              </a:rPr>
              <a:t>e </a:t>
            </a:r>
            <a:r>
              <a:rPr sz="2100" spc="-4" dirty="0">
                <a:latin typeface="Arial"/>
                <a:cs typeface="Arial"/>
              </a:rPr>
              <a:t>d</a:t>
            </a:r>
            <a:r>
              <a:rPr sz="2100" dirty="0">
                <a:latin typeface="Arial"/>
                <a:cs typeface="Arial"/>
              </a:rPr>
              <a:t>e </a:t>
            </a:r>
            <a:r>
              <a:rPr sz="2100" spc="4" dirty="0">
                <a:latin typeface="Arial"/>
                <a:cs typeface="Arial"/>
              </a:rPr>
              <a:t>l</a:t>
            </a:r>
            <a:r>
              <a:rPr sz="2100" spc="-9" dirty="0">
                <a:latin typeface="Arial"/>
                <a:cs typeface="Arial"/>
              </a:rPr>
              <a:t>’</a:t>
            </a:r>
            <a:r>
              <a:rPr sz="2100" spc="4" dirty="0">
                <a:latin typeface="Arial"/>
                <a:cs typeface="Arial"/>
              </a:rPr>
              <a:t>A</a:t>
            </a:r>
            <a:r>
              <a:rPr sz="2100" spc="-4" dirty="0">
                <a:latin typeface="Arial"/>
                <a:cs typeface="Arial"/>
              </a:rPr>
              <a:t>ube</a:t>
            </a:r>
            <a:r>
              <a:rPr sz="2100" dirty="0">
                <a:latin typeface="Arial"/>
                <a:cs typeface="Arial"/>
              </a:rPr>
              <a:t>,</a:t>
            </a:r>
          </a:p>
          <a:p>
            <a:pPr marL="411452">
              <a:spcBef>
                <a:spcPts val="754"/>
              </a:spcBef>
            </a:pPr>
            <a:r>
              <a:rPr sz="2100" spc="446" dirty="0">
                <a:latin typeface="Wingdings"/>
                <a:cs typeface="Wingdings"/>
              </a:rPr>
              <a:t>D</a:t>
            </a:r>
            <a:r>
              <a:rPr sz="2100" spc="-9" dirty="0">
                <a:latin typeface="Arial"/>
                <a:cs typeface="Arial"/>
              </a:rPr>
              <a:t>E</a:t>
            </a:r>
            <a:r>
              <a:rPr sz="2100" spc="-4" dirty="0">
                <a:latin typeface="Arial"/>
                <a:cs typeface="Arial"/>
              </a:rPr>
              <a:t>co</a:t>
            </a:r>
            <a:r>
              <a:rPr sz="2100" spc="4" dirty="0">
                <a:latin typeface="Arial"/>
                <a:cs typeface="Arial"/>
              </a:rPr>
              <a:t>p</a:t>
            </a:r>
            <a:r>
              <a:rPr sz="2100" spc="-4" dirty="0">
                <a:latin typeface="Arial"/>
                <a:cs typeface="Arial"/>
              </a:rPr>
              <a:t>a</a:t>
            </a:r>
            <a:r>
              <a:rPr sz="2100" dirty="0">
                <a:latin typeface="Arial"/>
                <a:cs typeface="Arial"/>
              </a:rPr>
              <a:t>l (</a:t>
            </a:r>
            <a:r>
              <a:rPr sz="2100" spc="4" dirty="0">
                <a:latin typeface="Arial"/>
                <a:cs typeface="Arial"/>
              </a:rPr>
              <a:t>Du</a:t>
            </a:r>
            <a:r>
              <a:rPr sz="2100" spc="-4" dirty="0">
                <a:latin typeface="Arial"/>
                <a:cs typeface="Arial"/>
              </a:rPr>
              <a:t>nke</a:t>
            </a:r>
            <a:r>
              <a:rPr sz="2100" dirty="0">
                <a:latin typeface="Arial"/>
                <a:cs typeface="Arial"/>
              </a:rPr>
              <a:t>r</a:t>
            </a:r>
            <a:r>
              <a:rPr sz="2100" spc="-4" dirty="0">
                <a:latin typeface="Arial"/>
                <a:cs typeface="Arial"/>
              </a:rPr>
              <a:t>q</a:t>
            </a:r>
            <a:r>
              <a:rPr sz="2100" spc="4" dirty="0">
                <a:latin typeface="Arial"/>
                <a:cs typeface="Arial"/>
              </a:rPr>
              <a:t>u</a:t>
            </a:r>
            <a:r>
              <a:rPr sz="2100" spc="-4" dirty="0">
                <a:latin typeface="Arial"/>
                <a:cs typeface="Arial"/>
              </a:rPr>
              <a:t>e</a:t>
            </a:r>
            <a:r>
              <a:rPr sz="2100" dirty="0">
                <a:latin typeface="Arial"/>
                <a:cs typeface="Arial"/>
              </a:rPr>
              <a:t>),</a:t>
            </a:r>
          </a:p>
          <a:p>
            <a:pPr marL="411452">
              <a:spcBef>
                <a:spcPts val="745"/>
              </a:spcBef>
            </a:pPr>
            <a:r>
              <a:rPr sz="2100" spc="446" dirty="0">
                <a:latin typeface="Wingdings"/>
                <a:cs typeface="Wingdings"/>
              </a:rPr>
              <a:t>D</a:t>
            </a:r>
            <a:r>
              <a:rPr sz="2100" spc="-9" dirty="0">
                <a:latin typeface="Arial"/>
                <a:cs typeface="Arial"/>
              </a:rPr>
              <a:t>C</a:t>
            </a:r>
            <a:r>
              <a:rPr sz="2100" spc="4" dirty="0">
                <a:latin typeface="Arial"/>
                <a:cs typeface="Arial"/>
              </a:rPr>
              <a:t>a</a:t>
            </a:r>
            <a:r>
              <a:rPr sz="2100" spc="-4" dirty="0">
                <a:latin typeface="Arial"/>
                <a:cs typeface="Arial"/>
              </a:rPr>
              <a:t>n</a:t>
            </a:r>
            <a:r>
              <a:rPr sz="2100" spc="4" dirty="0">
                <a:latin typeface="Arial"/>
                <a:cs typeface="Arial"/>
              </a:rPr>
              <a:t>t</a:t>
            </a:r>
            <a:r>
              <a:rPr sz="2100" spc="-4" dirty="0">
                <a:latin typeface="Arial"/>
                <a:cs typeface="Arial"/>
              </a:rPr>
              <a:t>o</a:t>
            </a:r>
            <a:r>
              <a:rPr sz="2100" dirty="0">
                <a:latin typeface="Arial"/>
                <a:cs typeface="Arial"/>
              </a:rPr>
              <a:t>n </a:t>
            </a:r>
            <a:r>
              <a:rPr sz="2100" spc="-4" dirty="0">
                <a:latin typeface="Arial"/>
                <a:cs typeface="Arial"/>
              </a:rPr>
              <a:t>d</a:t>
            </a:r>
            <a:r>
              <a:rPr sz="2100" dirty="0">
                <a:latin typeface="Arial"/>
                <a:cs typeface="Arial"/>
              </a:rPr>
              <a:t>e G</a:t>
            </a:r>
            <a:r>
              <a:rPr sz="2100" spc="-4" dirty="0">
                <a:latin typeface="Arial"/>
                <a:cs typeface="Arial"/>
              </a:rPr>
              <a:t>enève</a:t>
            </a:r>
            <a:r>
              <a:rPr sz="2100" dirty="0">
                <a:latin typeface="Arial"/>
                <a:cs typeface="Arial"/>
              </a:rPr>
              <a:t>,</a:t>
            </a:r>
          </a:p>
        </p:txBody>
      </p:sp>
      <p:sp>
        <p:nvSpPr>
          <p:cNvPr id="4" name="object 4"/>
          <p:cNvSpPr txBox="1"/>
          <p:nvPr/>
        </p:nvSpPr>
        <p:spPr>
          <a:xfrm>
            <a:off x="1511156" y="6237312"/>
            <a:ext cx="6229196" cy="323165"/>
          </a:xfrm>
          <a:prstGeom prst="rect">
            <a:avLst/>
          </a:prstGeom>
        </p:spPr>
        <p:txBody>
          <a:bodyPr vert="horz" wrap="square" lIns="0" tIns="0" rIns="0" bIns="0" rtlCol="0">
            <a:spAutoFit/>
          </a:bodyPr>
          <a:lstStyle/>
          <a:p>
            <a:pPr marL="11135"/>
            <a:r>
              <a:rPr sz="2100" spc="446" dirty="0">
                <a:latin typeface="Wingdings"/>
                <a:cs typeface="Wingdings"/>
              </a:rPr>
              <a:t>D</a:t>
            </a:r>
            <a:r>
              <a:rPr sz="2100" spc="4" dirty="0">
                <a:latin typeface="Arial"/>
                <a:cs typeface="Arial"/>
              </a:rPr>
              <a:t>U</a:t>
            </a:r>
            <a:r>
              <a:rPr sz="2100" spc="-9" dirty="0">
                <a:latin typeface="Arial"/>
                <a:cs typeface="Arial"/>
              </a:rPr>
              <a:t>N</a:t>
            </a:r>
            <a:r>
              <a:rPr sz="2100" dirty="0">
                <a:latin typeface="Arial"/>
                <a:cs typeface="Arial"/>
              </a:rPr>
              <a:t>I</a:t>
            </a:r>
            <a:r>
              <a:rPr sz="2100" spc="9" dirty="0">
                <a:latin typeface="Arial"/>
                <a:cs typeface="Arial"/>
              </a:rPr>
              <a:t> </a:t>
            </a:r>
            <a:r>
              <a:rPr sz="2100" spc="-4" dirty="0">
                <a:latin typeface="Arial"/>
                <a:cs typeface="Arial"/>
              </a:rPr>
              <a:t>Laus</a:t>
            </a:r>
            <a:r>
              <a:rPr sz="2100" spc="4" dirty="0">
                <a:latin typeface="Arial"/>
                <a:cs typeface="Arial"/>
              </a:rPr>
              <a:t>a</a:t>
            </a:r>
            <a:r>
              <a:rPr sz="2100" spc="-4" dirty="0">
                <a:latin typeface="Arial"/>
                <a:cs typeface="Arial"/>
              </a:rPr>
              <a:t>nne</a:t>
            </a:r>
            <a:r>
              <a:rPr sz="2100" dirty="0">
                <a:latin typeface="Arial"/>
                <a:cs typeface="Arial"/>
              </a:rPr>
              <a:t>…</a:t>
            </a:r>
          </a:p>
        </p:txBody>
      </p:sp>
      <p:sp>
        <p:nvSpPr>
          <p:cNvPr id="5" name="object 5"/>
          <p:cNvSpPr txBox="1">
            <a:spLocks noGrp="1"/>
          </p:cNvSpPr>
          <p:nvPr>
            <p:ph type="sldNum" sz="quarter" idx="7"/>
          </p:nvPr>
        </p:nvSpPr>
        <p:spPr>
          <a:xfrm>
            <a:off x="6553200" y="6446579"/>
            <a:ext cx="2133600" cy="184666"/>
          </a:xfrm>
          <a:prstGeom prst="rect">
            <a:avLst/>
          </a:prstGeom>
        </p:spPr>
        <p:txBody>
          <a:bodyPr vert="horz" wrap="square" lIns="0" tIns="0" rIns="0" bIns="0" rtlCol="0">
            <a:spAutoFit/>
          </a:bodyPr>
          <a:lstStyle/>
          <a:p>
            <a:pPr marL="22271"/>
            <a:fld id="{81D60167-4931-47E6-BA6A-407CBD079E47}" type="slidenum">
              <a:rPr dirty="0">
                <a:latin typeface="Times New Roman"/>
                <a:cs typeface="Times New Roman"/>
              </a:rPr>
              <a:pPr marL="22271"/>
              <a:t>11</a:t>
            </a:fld>
            <a:endParaRPr>
              <a:latin typeface="Times New Roman"/>
              <a:cs typeface="Times New Roman"/>
            </a:endParaRPr>
          </a:p>
        </p:txBody>
      </p:sp>
    </p:spTree>
    <p:extLst>
      <p:ext uri="{BB962C8B-B14F-4D97-AF65-F5344CB8AC3E}">
        <p14:creationId xmlns:p14="http://schemas.microsoft.com/office/powerpoint/2010/main" val="1430026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634888"/>
            <a:ext cx="8229600" cy="422500"/>
          </a:xfrm>
          <a:prstGeom prst="rect">
            <a:avLst/>
          </a:prstGeom>
        </p:spPr>
        <p:txBody>
          <a:bodyPr vert="horz" wrap="square" lIns="0" tIns="37414" rIns="0" bIns="0" rtlCol="0">
            <a:spAutoFit/>
          </a:bodyPr>
          <a:lstStyle/>
          <a:p>
            <a:pPr marL="691506"/>
            <a:r>
              <a:rPr sz="2500" spc="123" dirty="0"/>
              <a:t>B</a:t>
            </a:r>
            <a:r>
              <a:rPr sz="2500" spc="136" dirty="0"/>
              <a:t>il</a:t>
            </a:r>
            <a:r>
              <a:rPr sz="2500" spc="-18" dirty="0"/>
              <a:t>a</a:t>
            </a:r>
            <a:r>
              <a:rPr sz="2500" spc="123" dirty="0"/>
              <a:t>n</a:t>
            </a:r>
            <a:r>
              <a:rPr sz="2500" dirty="0"/>
              <a:t> </a:t>
            </a:r>
            <a:r>
              <a:rPr sz="2500" spc="-9" dirty="0"/>
              <a:t>E</a:t>
            </a:r>
            <a:r>
              <a:rPr sz="2500" dirty="0"/>
              <a:t>/S</a:t>
            </a:r>
            <a:r>
              <a:rPr sz="2500" spc="-4" dirty="0"/>
              <a:t> </a:t>
            </a:r>
            <a:r>
              <a:rPr sz="2500" spc="-9" dirty="0"/>
              <a:t>(E</a:t>
            </a:r>
            <a:r>
              <a:rPr sz="2500" spc="-18" dirty="0"/>
              <a:t>a</a:t>
            </a:r>
            <a:r>
              <a:rPr sz="2500" spc="118" dirty="0"/>
              <a:t>u</a:t>
            </a:r>
            <a:r>
              <a:rPr sz="2500" dirty="0"/>
              <a:t>,</a:t>
            </a:r>
            <a:r>
              <a:rPr sz="2500" spc="4" dirty="0"/>
              <a:t> </a:t>
            </a:r>
            <a:r>
              <a:rPr sz="2500" spc="118" dirty="0"/>
              <a:t>m</a:t>
            </a:r>
            <a:r>
              <a:rPr sz="2500" spc="-18" dirty="0"/>
              <a:t>a</a:t>
            </a:r>
            <a:r>
              <a:rPr sz="2500" spc="136" dirty="0"/>
              <a:t>ti</a:t>
            </a:r>
            <a:r>
              <a:rPr sz="2500" spc="-18" dirty="0"/>
              <a:t>è</a:t>
            </a:r>
            <a:r>
              <a:rPr sz="2500" spc="127" dirty="0"/>
              <a:t>r</a:t>
            </a:r>
            <a:r>
              <a:rPr sz="2500" spc="-18" dirty="0"/>
              <a:t>e</a:t>
            </a:r>
            <a:r>
              <a:rPr sz="2500" dirty="0"/>
              <a:t>,</a:t>
            </a:r>
            <a:r>
              <a:rPr sz="2500" spc="4" dirty="0"/>
              <a:t> </a:t>
            </a:r>
            <a:r>
              <a:rPr sz="2500" spc="-26" dirty="0"/>
              <a:t>é</a:t>
            </a:r>
            <a:r>
              <a:rPr sz="2500" spc="118" dirty="0"/>
              <a:t>n</a:t>
            </a:r>
            <a:r>
              <a:rPr sz="2500" spc="-18" dirty="0"/>
              <a:t>e</a:t>
            </a:r>
            <a:r>
              <a:rPr sz="2500" spc="127" dirty="0"/>
              <a:t>r</a:t>
            </a:r>
            <a:r>
              <a:rPr sz="2500" spc="118" dirty="0"/>
              <a:t>g</a:t>
            </a:r>
            <a:r>
              <a:rPr sz="2500" spc="136" dirty="0"/>
              <a:t>i</a:t>
            </a:r>
            <a:r>
              <a:rPr sz="2500" spc="-13" dirty="0"/>
              <a:t>e)</a:t>
            </a:r>
            <a:endParaRPr sz="2500"/>
          </a:p>
        </p:txBody>
      </p:sp>
      <p:sp>
        <p:nvSpPr>
          <p:cNvPr id="5" name="object 5"/>
          <p:cNvSpPr txBox="1">
            <a:spLocks noGrp="1"/>
          </p:cNvSpPr>
          <p:nvPr>
            <p:ph type="sldNum" sz="quarter" idx="7"/>
          </p:nvPr>
        </p:nvSpPr>
        <p:spPr>
          <a:xfrm>
            <a:off x="6553200" y="6446579"/>
            <a:ext cx="2133600" cy="184666"/>
          </a:xfrm>
          <a:prstGeom prst="rect">
            <a:avLst/>
          </a:prstGeom>
        </p:spPr>
        <p:txBody>
          <a:bodyPr vert="horz" wrap="square" lIns="0" tIns="0" rIns="0" bIns="0" rtlCol="0">
            <a:spAutoFit/>
          </a:bodyPr>
          <a:lstStyle/>
          <a:p>
            <a:pPr marL="22271"/>
            <a:fld id="{81D60167-4931-47E6-BA6A-407CBD079E47}" type="slidenum">
              <a:rPr dirty="0">
                <a:latin typeface="Times New Roman"/>
                <a:cs typeface="Times New Roman"/>
              </a:rPr>
              <a:pPr marL="22271"/>
              <a:t>12</a:t>
            </a:fld>
            <a:endParaRPr>
              <a:latin typeface="Times New Roman"/>
              <a:cs typeface="Times New Roman"/>
            </a:endParaRPr>
          </a:p>
        </p:txBody>
      </p:sp>
      <p:sp>
        <p:nvSpPr>
          <p:cNvPr id="3" name="object 3"/>
          <p:cNvSpPr/>
          <p:nvPr/>
        </p:nvSpPr>
        <p:spPr>
          <a:xfrm>
            <a:off x="822202" y="1215761"/>
            <a:ext cx="7528487" cy="5147987"/>
          </a:xfrm>
          <a:prstGeom prst="rect">
            <a:avLst/>
          </a:prstGeom>
          <a:blipFill>
            <a:blip r:embed="rId2" cstate="print"/>
            <a:stretch>
              <a:fillRect/>
            </a:stretch>
          </a:blipFill>
        </p:spPr>
        <p:txBody>
          <a:bodyPr wrap="square" lIns="0" tIns="0" rIns="0" bIns="0" rtlCol="0">
            <a:spAutoFit/>
          </a:bodyPr>
          <a:lstStyle/>
          <a:p>
            <a:endParaRPr/>
          </a:p>
        </p:txBody>
      </p:sp>
      <p:sp>
        <p:nvSpPr>
          <p:cNvPr id="4" name="object 4"/>
          <p:cNvSpPr/>
          <p:nvPr/>
        </p:nvSpPr>
        <p:spPr>
          <a:xfrm>
            <a:off x="5513662" y="1284923"/>
            <a:ext cx="1303183" cy="276999"/>
          </a:xfrm>
          <a:custGeom>
            <a:avLst/>
            <a:gdLst/>
            <a:ahLst/>
            <a:cxnLst/>
            <a:rect l="l" t="t" r="r" b="b"/>
            <a:pathLst>
              <a:path w="1524000" h="381000">
                <a:moveTo>
                  <a:pt x="761999" y="0"/>
                </a:moveTo>
                <a:lnTo>
                  <a:pt x="699533" y="631"/>
                </a:lnTo>
                <a:lnTo>
                  <a:pt x="638452" y="2494"/>
                </a:lnTo>
                <a:lnTo>
                  <a:pt x="578953" y="5539"/>
                </a:lnTo>
                <a:lnTo>
                  <a:pt x="521232" y="9717"/>
                </a:lnTo>
                <a:lnTo>
                  <a:pt x="465486" y="14978"/>
                </a:lnTo>
                <a:lnTo>
                  <a:pt x="411912" y="21273"/>
                </a:lnTo>
                <a:lnTo>
                  <a:pt x="360707" y="28554"/>
                </a:lnTo>
                <a:lnTo>
                  <a:pt x="312066" y="36771"/>
                </a:lnTo>
                <a:lnTo>
                  <a:pt x="266187" y="45874"/>
                </a:lnTo>
                <a:lnTo>
                  <a:pt x="223265" y="55816"/>
                </a:lnTo>
                <a:lnTo>
                  <a:pt x="183499" y="66546"/>
                </a:lnTo>
                <a:lnTo>
                  <a:pt x="147084" y="78016"/>
                </a:lnTo>
                <a:lnTo>
                  <a:pt x="85094" y="102978"/>
                </a:lnTo>
                <a:lnTo>
                  <a:pt x="38868" y="130308"/>
                </a:lnTo>
                <a:lnTo>
                  <a:pt x="9979" y="159613"/>
                </a:lnTo>
                <a:lnTo>
                  <a:pt x="0" y="190499"/>
                </a:lnTo>
                <a:lnTo>
                  <a:pt x="2527" y="206116"/>
                </a:lnTo>
                <a:lnTo>
                  <a:pt x="38868" y="250691"/>
                </a:lnTo>
                <a:lnTo>
                  <a:pt x="85094" y="278021"/>
                </a:lnTo>
                <a:lnTo>
                  <a:pt x="147084" y="302983"/>
                </a:lnTo>
                <a:lnTo>
                  <a:pt x="183499" y="314453"/>
                </a:lnTo>
                <a:lnTo>
                  <a:pt x="223265" y="325183"/>
                </a:lnTo>
                <a:lnTo>
                  <a:pt x="266187" y="335125"/>
                </a:lnTo>
                <a:lnTo>
                  <a:pt x="312066" y="344228"/>
                </a:lnTo>
                <a:lnTo>
                  <a:pt x="360707" y="352445"/>
                </a:lnTo>
                <a:lnTo>
                  <a:pt x="411912" y="359726"/>
                </a:lnTo>
                <a:lnTo>
                  <a:pt x="465486" y="366021"/>
                </a:lnTo>
                <a:lnTo>
                  <a:pt x="521232" y="371282"/>
                </a:lnTo>
                <a:lnTo>
                  <a:pt x="578953" y="375460"/>
                </a:lnTo>
                <a:lnTo>
                  <a:pt x="638452" y="378505"/>
                </a:lnTo>
                <a:lnTo>
                  <a:pt x="699533" y="380368"/>
                </a:lnTo>
                <a:lnTo>
                  <a:pt x="761999" y="380999"/>
                </a:lnTo>
                <a:lnTo>
                  <a:pt x="824466" y="380368"/>
                </a:lnTo>
                <a:lnTo>
                  <a:pt x="885547" y="378505"/>
                </a:lnTo>
                <a:lnTo>
                  <a:pt x="945046" y="375460"/>
                </a:lnTo>
                <a:lnTo>
                  <a:pt x="1002767" y="371282"/>
                </a:lnTo>
                <a:lnTo>
                  <a:pt x="1058513" y="366021"/>
                </a:lnTo>
                <a:lnTo>
                  <a:pt x="1112087" y="359726"/>
                </a:lnTo>
                <a:lnTo>
                  <a:pt x="1163292" y="352445"/>
                </a:lnTo>
                <a:lnTo>
                  <a:pt x="1211933" y="344228"/>
                </a:lnTo>
                <a:lnTo>
                  <a:pt x="1257812" y="335125"/>
                </a:lnTo>
                <a:lnTo>
                  <a:pt x="1300733" y="325183"/>
                </a:lnTo>
                <a:lnTo>
                  <a:pt x="1340500" y="314453"/>
                </a:lnTo>
                <a:lnTo>
                  <a:pt x="1376915" y="302983"/>
                </a:lnTo>
                <a:lnTo>
                  <a:pt x="1438905" y="278021"/>
                </a:lnTo>
                <a:lnTo>
                  <a:pt x="1485131" y="250691"/>
                </a:lnTo>
                <a:lnTo>
                  <a:pt x="1514020" y="221386"/>
                </a:lnTo>
                <a:lnTo>
                  <a:pt x="1523999" y="190499"/>
                </a:lnTo>
                <a:lnTo>
                  <a:pt x="1521472" y="174883"/>
                </a:lnTo>
                <a:lnTo>
                  <a:pt x="1485131" y="130308"/>
                </a:lnTo>
                <a:lnTo>
                  <a:pt x="1438905" y="102978"/>
                </a:lnTo>
                <a:lnTo>
                  <a:pt x="1376915" y="78016"/>
                </a:lnTo>
                <a:lnTo>
                  <a:pt x="1340500" y="66546"/>
                </a:lnTo>
                <a:lnTo>
                  <a:pt x="1300733" y="55816"/>
                </a:lnTo>
                <a:lnTo>
                  <a:pt x="1257812" y="45874"/>
                </a:lnTo>
                <a:lnTo>
                  <a:pt x="1211933" y="36771"/>
                </a:lnTo>
                <a:lnTo>
                  <a:pt x="1163292" y="28554"/>
                </a:lnTo>
                <a:lnTo>
                  <a:pt x="1112087" y="21273"/>
                </a:lnTo>
                <a:lnTo>
                  <a:pt x="1058513" y="14978"/>
                </a:lnTo>
                <a:lnTo>
                  <a:pt x="1002767" y="9717"/>
                </a:lnTo>
                <a:lnTo>
                  <a:pt x="945046" y="5539"/>
                </a:lnTo>
                <a:lnTo>
                  <a:pt x="885547" y="2494"/>
                </a:lnTo>
                <a:lnTo>
                  <a:pt x="824466" y="631"/>
                </a:lnTo>
                <a:lnTo>
                  <a:pt x="761999" y="0"/>
                </a:lnTo>
                <a:close/>
              </a:path>
            </a:pathLst>
          </a:custGeom>
          <a:ln w="31749">
            <a:solidFill>
              <a:srgbClr val="FF0000"/>
            </a:solidFill>
          </a:ln>
        </p:spPr>
        <p:txBody>
          <a:bodyPr wrap="square" lIns="0" tIns="0" rIns="0" bIns="0" rtlCol="0">
            <a:spAutoFit/>
          </a:bodyPr>
          <a:lstStyle/>
          <a:p>
            <a:endParaRPr/>
          </a:p>
        </p:txBody>
      </p:sp>
    </p:spTree>
    <p:extLst>
      <p:ext uri="{BB962C8B-B14F-4D97-AF65-F5344CB8AC3E}">
        <p14:creationId xmlns:p14="http://schemas.microsoft.com/office/powerpoint/2010/main" val="1916744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915" y="1354072"/>
            <a:ext cx="7678348" cy="4823987"/>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551557" y="347164"/>
            <a:ext cx="5712285" cy="984885"/>
          </a:xfrm>
          <a:prstGeom prst="rect">
            <a:avLst/>
          </a:prstGeom>
        </p:spPr>
        <p:txBody>
          <a:bodyPr vert="horz" wrap="square" lIns="0" tIns="0" rIns="0" bIns="0" rtlCol="0">
            <a:spAutoFit/>
          </a:bodyPr>
          <a:lstStyle/>
          <a:p>
            <a:pPr marL="11135"/>
            <a:r>
              <a:rPr sz="3200" spc="-4" dirty="0">
                <a:solidFill>
                  <a:srgbClr val="3232CC"/>
                </a:solidFill>
                <a:latin typeface="Arial"/>
                <a:cs typeface="Arial"/>
              </a:rPr>
              <a:t>S</a:t>
            </a:r>
            <a:r>
              <a:rPr sz="3200" spc="171" dirty="0">
                <a:solidFill>
                  <a:srgbClr val="3232CC"/>
                </a:solidFill>
                <a:latin typeface="Arial"/>
                <a:cs typeface="Arial"/>
              </a:rPr>
              <a:t>y</a:t>
            </a:r>
            <a:r>
              <a:rPr sz="3200" spc="153" dirty="0">
                <a:solidFill>
                  <a:srgbClr val="3232CC"/>
                </a:solidFill>
                <a:latin typeface="Arial"/>
                <a:cs typeface="Arial"/>
              </a:rPr>
              <a:t>n</a:t>
            </a:r>
            <a:r>
              <a:rPr sz="3200" dirty="0">
                <a:solidFill>
                  <a:srgbClr val="3232CC"/>
                </a:solidFill>
                <a:latin typeface="Arial"/>
                <a:cs typeface="Arial"/>
              </a:rPr>
              <a:t>e</a:t>
            </a:r>
            <a:r>
              <a:rPr sz="3200" spc="167" dirty="0">
                <a:solidFill>
                  <a:srgbClr val="3232CC"/>
                </a:solidFill>
                <a:latin typeface="Arial"/>
                <a:cs typeface="Arial"/>
              </a:rPr>
              <a:t>r</a:t>
            </a:r>
            <a:r>
              <a:rPr sz="3200" spc="153" dirty="0">
                <a:solidFill>
                  <a:srgbClr val="3232CC"/>
                </a:solidFill>
                <a:latin typeface="Arial"/>
                <a:cs typeface="Arial"/>
              </a:rPr>
              <a:t>g</a:t>
            </a:r>
            <a:r>
              <a:rPr sz="3200" spc="167" dirty="0">
                <a:solidFill>
                  <a:srgbClr val="3232CC"/>
                </a:solidFill>
                <a:latin typeface="Arial"/>
                <a:cs typeface="Arial"/>
              </a:rPr>
              <a:t>i</a:t>
            </a:r>
            <a:r>
              <a:rPr sz="3200" dirty="0">
                <a:solidFill>
                  <a:srgbClr val="3232CC"/>
                </a:solidFill>
                <a:latin typeface="Arial"/>
                <a:cs typeface="Arial"/>
              </a:rPr>
              <a:t>e</a:t>
            </a:r>
            <a:r>
              <a:rPr sz="3200" spc="171" dirty="0">
                <a:solidFill>
                  <a:srgbClr val="3232CC"/>
                </a:solidFill>
                <a:latin typeface="Arial"/>
                <a:cs typeface="Arial"/>
              </a:rPr>
              <a:t>s</a:t>
            </a:r>
            <a:r>
              <a:rPr sz="3200" spc="-4" dirty="0">
                <a:solidFill>
                  <a:srgbClr val="3232CC"/>
                </a:solidFill>
                <a:latin typeface="Arial"/>
                <a:cs typeface="Arial"/>
              </a:rPr>
              <a:t> </a:t>
            </a:r>
            <a:r>
              <a:rPr sz="3200" spc="153" dirty="0">
                <a:solidFill>
                  <a:srgbClr val="3232CC"/>
                </a:solidFill>
                <a:latin typeface="Arial"/>
                <a:cs typeface="Arial"/>
              </a:rPr>
              <a:t>d</a:t>
            </a:r>
            <a:r>
              <a:rPr sz="3200" dirty="0">
                <a:solidFill>
                  <a:srgbClr val="3232CC"/>
                </a:solidFill>
                <a:latin typeface="Arial"/>
                <a:cs typeface="Arial"/>
              </a:rPr>
              <a:t>e</a:t>
            </a:r>
            <a:r>
              <a:rPr sz="3200" spc="-4" dirty="0">
                <a:solidFill>
                  <a:srgbClr val="3232CC"/>
                </a:solidFill>
                <a:latin typeface="Arial"/>
                <a:cs typeface="Arial"/>
              </a:rPr>
              <a:t> </a:t>
            </a:r>
            <a:r>
              <a:rPr sz="3200" spc="171" dirty="0">
                <a:solidFill>
                  <a:srgbClr val="3232CC"/>
                </a:solidFill>
                <a:latin typeface="Arial"/>
                <a:cs typeface="Arial"/>
              </a:rPr>
              <a:t>s</a:t>
            </a:r>
            <a:r>
              <a:rPr sz="3200" spc="153" dirty="0">
                <a:solidFill>
                  <a:srgbClr val="3232CC"/>
                </a:solidFill>
                <a:latin typeface="Arial"/>
                <a:cs typeface="Arial"/>
              </a:rPr>
              <a:t>ub</a:t>
            </a:r>
            <a:r>
              <a:rPr sz="3200" spc="171" dirty="0">
                <a:solidFill>
                  <a:srgbClr val="3232CC"/>
                </a:solidFill>
                <a:latin typeface="Arial"/>
                <a:cs typeface="Arial"/>
              </a:rPr>
              <a:t>st</a:t>
            </a:r>
            <a:r>
              <a:rPr sz="3200" spc="167" dirty="0">
                <a:solidFill>
                  <a:srgbClr val="3232CC"/>
                </a:solidFill>
                <a:latin typeface="Arial"/>
                <a:cs typeface="Arial"/>
              </a:rPr>
              <a:t>i</a:t>
            </a:r>
            <a:r>
              <a:rPr sz="3200" spc="171" dirty="0">
                <a:solidFill>
                  <a:srgbClr val="3232CC"/>
                </a:solidFill>
                <a:latin typeface="Arial"/>
                <a:cs typeface="Arial"/>
              </a:rPr>
              <a:t>t</a:t>
            </a:r>
            <a:r>
              <a:rPr sz="3200" spc="153" dirty="0">
                <a:solidFill>
                  <a:srgbClr val="3232CC"/>
                </a:solidFill>
                <a:latin typeface="Arial"/>
                <a:cs typeface="Arial"/>
              </a:rPr>
              <a:t>u</a:t>
            </a:r>
            <a:r>
              <a:rPr sz="3200" spc="171" dirty="0">
                <a:solidFill>
                  <a:srgbClr val="3232CC"/>
                </a:solidFill>
                <a:latin typeface="Arial"/>
                <a:cs typeface="Arial"/>
              </a:rPr>
              <a:t>t</a:t>
            </a:r>
            <a:r>
              <a:rPr sz="3200" spc="167" dirty="0">
                <a:solidFill>
                  <a:srgbClr val="3232CC"/>
                </a:solidFill>
                <a:latin typeface="Arial"/>
                <a:cs typeface="Arial"/>
              </a:rPr>
              <a:t>i</a:t>
            </a:r>
            <a:r>
              <a:rPr sz="3200" spc="153" dirty="0">
                <a:solidFill>
                  <a:srgbClr val="3232CC"/>
                </a:solidFill>
                <a:latin typeface="Arial"/>
                <a:cs typeface="Arial"/>
              </a:rPr>
              <a:t>o</a:t>
            </a:r>
            <a:r>
              <a:rPr sz="3200" spc="158" dirty="0">
                <a:solidFill>
                  <a:srgbClr val="3232CC"/>
                </a:solidFill>
                <a:latin typeface="Arial"/>
                <a:cs typeface="Arial"/>
              </a:rPr>
              <a:t>n</a:t>
            </a:r>
            <a:r>
              <a:rPr sz="3200" spc="4" dirty="0">
                <a:solidFill>
                  <a:srgbClr val="3232CC"/>
                </a:solidFill>
                <a:latin typeface="Arial"/>
                <a:cs typeface="Arial"/>
              </a:rPr>
              <a:t> F</a:t>
            </a:r>
            <a:r>
              <a:rPr sz="3200" spc="167" dirty="0">
                <a:solidFill>
                  <a:srgbClr val="3232CC"/>
                </a:solidFill>
                <a:latin typeface="Arial"/>
                <a:cs typeface="Arial"/>
              </a:rPr>
              <a:t>l</a:t>
            </a:r>
            <a:r>
              <a:rPr sz="3200" spc="153" dirty="0">
                <a:solidFill>
                  <a:srgbClr val="3232CC"/>
                </a:solidFill>
                <a:latin typeface="Arial"/>
                <a:cs typeface="Arial"/>
              </a:rPr>
              <a:t>u</a:t>
            </a:r>
            <a:r>
              <a:rPr sz="3200" spc="171" dirty="0">
                <a:solidFill>
                  <a:srgbClr val="3232CC"/>
                </a:solidFill>
                <a:latin typeface="Arial"/>
                <a:cs typeface="Arial"/>
              </a:rPr>
              <a:t>x</a:t>
            </a:r>
            <a:endParaRPr sz="3200">
              <a:latin typeface="Arial"/>
              <a:cs typeface="Arial"/>
            </a:endParaRPr>
          </a:p>
        </p:txBody>
      </p:sp>
      <p:sp>
        <p:nvSpPr>
          <p:cNvPr id="4" name="object 4"/>
          <p:cNvSpPr/>
          <p:nvPr/>
        </p:nvSpPr>
        <p:spPr>
          <a:xfrm>
            <a:off x="5157893" y="5226832"/>
            <a:ext cx="390955" cy="276999"/>
          </a:xfrm>
          <a:custGeom>
            <a:avLst/>
            <a:gdLst/>
            <a:ahLst/>
            <a:cxnLst/>
            <a:rect l="l" t="t" r="r" b="b"/>
            <a:pathLst>
              <a:path w="457200" h="381000">
                <a:moveTo>
                  <a:pt x="228599" y="0"/>
                </a:moveTo>
                <a:lnTo>
                  <a:pt x="173586" y="5539"/>
                </a:lnTo>
                <a:lnTo>
                  <a:pt x="123439" y="21273"/>
                </a:lnTo>
                <a:lnTo>
                  <a:pt x="79731" y="45874"/>
                </a:lnTo>
                <a:lnTo>
                  <a:pt x="44037" y="78016"/>
                </a:lnTo>
                <a:lnTo>
                  <a:pt x="17930" y="116371"/>
                </a:lnTo>
                <a:lnTo>
                  <a:pt x="2985" y="159613"/>
                </a:lnTo>
                <a:lnTo>
                  <a:pt x="0" y="190499"/>
                </a:lnTo>
                <a:lnTo>
                  <a:pt x="756" y="206116"/>
                </a:lnTo>
                <a:lnTo>
                  <a:pt x="11631" y="250691"/>
                </a:lnTo>
                <a:lnTo>
                  <a:pt x="34192" y="290823"/>
                </a:lnTo>
                <a:lnTo>
                  <a:pt x="66865" y="325183"/>
                </a:lnTo>
                <a:lnTo>
                  <a:pt x="108076" y="352445"/>
                </a:lnTo>
                <a:lnTo>
                  <a:pt x="156252" y="371282"/>
                </a:lnTo>
                <a:lnTo>
                  <a:pt x="209818" y="380368"/>
                </a:lnTo>
                <a:lnTo>
                  <a:pt x="228599" y="380999"/>
                </a:lnTo>
                <a:lnTo>
                  <a:pt x="247381" y="380368"/>
                </a:lnTo>
                <a:lnTo>
                  <a:pt x="300947" y="371282"/>
                </a:lnTo>
                <a:lnTo>
                  <a:pt x="349123" y="352445"/>
                </a:lnTo>
                <a:lnTo>
                  <a:pt x="390334" y="325183"/>
                </a:lnTo>
                <a:lnTo>
                  <a:pt x="423007" y="290823"/>
                </a:lnTo>
                <a:lnTo>
                  <a:pt x="445568" y="250691"/>
                </a:lnTo>
                <a:lnTo>
                  <a:pt x="456443" y="206116"/>
                </a:lnTo>
                <a:lnTo>
                  <a:pt x="457199" y="190499"/>
                </a:lnTo>
                <a:lnTo>
                  <a:pt x="456443" y="174883"/>
                </a:lnTo>
                <a:lnTo>
                  <a:pt x="445568" y="130308"/>
                </a:lnTo>
                <a:lnTo>
                  <a:pt x="423007" y="90176"/>
                </a:lnTo>
                <a:lnTo>
                  <a:pt x="390334" y="55816"/>
                </a:lnTo>
                <a:lnTo>
                  <a:pt x="349123" y="28554"/>
                </a:lnTo>
                <a:lnTo>
                  <a:pt x="300947" y="9717"/>
                </a:lnTo>
                <a:lnTo>
                  <a:pt x="247381" y="631"/>
                </a:lnTo>
                <a:lnTo>
                  <a:pt x="228599" y="0"/>
                </a:lnTo>
                <a:close/>
              </a:path>
            </a:pathLst>
          </a:custGeom>
          <a:ln w="50799">
            <a:solidFill>
              <a:srgbClr val="FF0000"/>
            </a:solidFill>
          </a:ln>
        </p:spPr>
        <p:txBody>
          <a:bodyPr wrap="square" lIns="0" tIns="0" rIns="0" bIns="0" rtlCol="0">
            <a:spAutoFit/>
          </a:bodyPr>
          <a:lstStyle/>
          <a:p>
            <a:endParaRPr/>
          </a:p>
        </p:txBody>
      </p:sp>
      <p:sp>
        <p:nvSpPr>
          <p:cNvPr id="5" name="object 5"/>
          <p:cNvSpPr/>
          <p:nvPr/>
        </p:nvSpPr>
        <p:spPr>
          <a:xfrm>
            <a:off x="1965095" y="2944675"/>
            <a:ext cx="3192798" cy="276999"/>
          </a:xfrm>
          <a:custGeom>
            <a:avLst/>
            <a:gdLst/>
            <a:ahLst/>
            <a:cxnLst/>
            <a:rect l="l" t="t" r="r" b="b"/>
            <a:pathLst>
              <a:path w="3733800" h="2057400">
                <a:moveTo>
                  <a:pt x="3733799" y="0"/>
                </a:moveTo>
                <a:lnTo>
                  <a:pt x="0" y="2057399"/>
                </a:lnTo>
              </a:path>
            </a:pathLst>
          </a:custGeom>
          <a:ln w="25399">
            <a:solidFill>
              <a:srgbClr val="FF0000"/>
            </a:solidFill>
          </a:ln>
        </p:spPr>
        <p:txBody>
          <a:bodyPr wrap="square" lIns="0" tIns="0" rIns="0" bIns="0" rtlCol="0">
            <a:spAutoFit/>
          </a:bodyPr>
          <a:lstStyle/>
          <a:p>
            <a:endParaRPr/>
          </a:p>
        </p:txBody>
      </p:sp>
      <p:sp>
        <p:nvSpPr>
          <p:cNvPr id="6" name="object 6"/>
          <p:cNvSpPr/>
          <p:nvPr/>
        </p:nvSpPr>
        <p:spPr>
          <a:xfrm>
            <a:off x="661915" y="4604426"/>
            <a:ext cx="1303183" cy="276999"/>
          </a:xfrm>
          <a:custGeom>
            <a:avLst/>
            <a:gdLst/>
            <a:ahLst/>
            <a:cxnLst/>
            <a:rect l="l" t="t" r="r" b="b"/>
            <a:pathLst>
              <a:path w="1524000" h="466725">
                <a:moveTo>
                  <a:pt x="0" y="0"/>
                </a:moveTo>
                <a:lnTo>
                  <a:pt x="0" y="466343"/>
                </a:lnTo>
                <a:lnTo>
                  <a:pt x="1523999" y="466343"/>
                </a:lnTo>
                <a:lnTo>
                  <a:pt x="1523999" y="0"/>
                </a:lnTo>
                <a:lnTo>
                  <a:pt x="0" y="0"/>
                </a:lnTo>
                <a:close/>
              </a:path>
            </a:pathLst>
          </a:custGeom>
          <a:ln w="9524">
            <a:solidFill>
              <a:srgbClr val="FF0000"/>
            </a:solidFill>
          </a:ln>
        </p:spPr>
        <p:txBody>
          <a:bodyPr wrap="square" lIns="0" tIns="0" rIns="0" bIns="0" rtlCol="0">
            <a:spAutoFit/>
          </a:bodyPr>
          <a:lstStyle/>
          <a:p>
            <a:endParaRPr/>
          </a:p>
        </p:txBody>
      </p:sp>
      <p:sp>
        <p:nvSpPr>
          <p:cNvPr id="7" name="object 7"/>
          <p:cNvSpPr txBox="1"/>
          <p:nvPr/>
        </p:nvSpPr>
        <p:spPr>
          <a:xfrm>
            <a:off x="676768" y="4509120"/>
            <a:ext cx="1302944" cy="323165"/>
          </a:xfrm>
          <a:prstGeom prst="rect">
            <a:avLst/>
          </a:prstGeom>
        </p:spPr>
        <p:txBody>
          <a:bodyPr vert="horz" wrap="square" lIns="0" tIns="0" rIns="0" bIns="0" rtlCol="0">
            <a:spAutoFit/>
          </a:bodyPr>
          <a:lstStyle/>
          <a:p>
            <a:pPr marL="11135"/>
            <a:r>
              <a:rPr sz="2100" spc="4" dirty="0">
                <a:latin typeface="Arial"/>
                <a:cs typeface="Arial"/>
              </a:rPr>
              <a:t>D</a:t>
            </a:r>
            <a:r>
              <a:rPr sz="2100" spc="-9" dirty="0">
                <a:latin typeface="Arial"/>
                <a:cs typeface="Arial"/>
              </a:rPr>
              <a:t>i</a:t>
            </a:r>
            <a:r>
              <a:rPr sz="2100" spc="-4" dirty="0">
                <a:latin typeface="Arial"/>
                <a:cs typeface="Arial"/>
              </a:rPr>
              <a:t>s</a:t>
            </a:r>
            <a:r>
              <a:rPr sz="2100" spc="4" dirty="0">
                <a:latin typeface="Arial"/>
                <a:cs typeface="Arial"/>
              </a:rPr>
              <a:t>t</a:t>
            </a:r>
            <a:r>
              <a:rPr sz="2100" spc="-4" dirty="0">
                <a:latin typeface="Arial"/>
                <a:cs typeface="Arial"/>
              </a:rPr>
              <a:t>anc</a:t>
            </a:r>
            <a:r>
              <a:rPr sz="2100" dirty="0">
                <a:latin typeface="Arial"/>
                <a:cs typeface="Arial"/>
              </a:rPr>
              <a:t>e</a:t>
            </a:r>
          </a:p>
        </p:txBody>
      </p:sp>
      <p:sp>
        <p:nvSpPr>
          <p:cNvPr id="8" name="object 8"/>
          <p:cNvSpPr/>
          <p:nvPr/>
        </p:nvSpPr>
        <p:spPr>
          <a:xfrm>
            <a:off x="1970307" y="4781466"/>
            <a:ext cx="3190626" cy="276999"/>
          </a:xfrm>
          <a:custGeom>
            <a:avLst/>
            <a:gdLst/>
            <a:ahLst/>
            <a:cxnLst/>
            <a:rect l="l" t="t" r="r" b="b"/>
            <a:pathLst>
              <a:path w="3731260" h="628014">
                <a:moveTo>
                  <a:pt x="3730751" y="627887"/>
                </a:moveTo>
                <a:lnTo>
                  <a:pt x="0" y="0"/>
                </a:lnTo>
              </a:path>
            </a:pathLst>
          </a:custGeom>
          <a:ln w="25399">
            <a:solidFill>
              <a:srgbClr val="FF0000"/>
            </a:solidFill>
          </a:ln>
        </p:spPr>
        <p:txBody>
          <a:bodyPr wrap="square" lIns="0" tIns="0" rIns="0" bIns="0" rtlCol="0">
            <a:spAutoFit/>
          </a:bodyPr>
          <a:lstStyle/>
          <a:p>
            <a:endParaRPr/>
          </a:p>
        </p:txBody>
      </p:sp>
      <p:sp>
        <p:nvSpPr>
          <p:cNvPr id="9" name="object 9"/>
          <p:cNvSpPr/>
          <p:nvPr/>
        </p:nvSpPr>
        <p:spPr>
          <a:xfrm>
            <a:off x="5157893" y="2668049"/>
            <a:ext cx="390955" cy="276999"/>
          </a:xfrm>
          <a:custGeom>
            <a:avLst/>
            <a:gdLst/>
            <a:ahLst/>
            <a:cxnLst/>
            <a:rect l="l" t="t" r="r" b="b"/>
            <a:pathLst>
              <a:path w="457200" h="381000">
                <a:moveTo>
                  <a:pt x="228599" y="0"/>
                </a:moveTo>
                <a:lnTo>
                  <a:pt x="173586" y="5539"/>
                </a:lnTo>
                <a:lnTo>
                  <a:pt x="123439" y="21273"/>
                </a:lnTo>
                <a:lnTo>
                  <a:pt x="79731" y="45874"/>
                </a:lnTo>
                <a:lnTo>
                  <a:pt x="44037" y="78016"/>
                </a:lnTo>
                <a:lnTo>
                  <a:pt x="17930" y="116371"/>
                </a:lnTo>
                <a:lnTo>
                  <a:pt x="2985" y="159613"/>
                </a:lnTo>
                <a:lnTo>
                  <a:pt x="0" y="190499"/>
                </a:lnTo>
                <a:lnTo>
                  <a:pt x="756" y="206116"/>
                </a:lnTo>
                <a:lnTo>
                  <a:pt x="11631" y="250691"/>
                </a:lnTo>
                <a:lnTo>
                  <a:pt x="34192" y="290823"/>
                </a:lnTo>
                <a:lnTo>
                  <a:pt x="66865" y="325183"/>
                </a:lnTo>
                <a:lnTo>
                  <a:pt x="108076" y="352445"/>
                </a:lnTo>
                <a:lnTo>
                  <a:pt x="156252" y="371282"/>
                </a:lnTo>
                <a:lnTo>
                  <a:pt x="209818" y="380368"/>
                </a:lnTo>
                <a:lnTo>
                  <a:pt x="228599" y="380999"/>
                </a:lnTo>
                <a:lnTo>
                  <a:pt x="247381" y="380368"/>
                </a:lnTo>
                <a:lnTo>
                  <a:pt x="300947" y="371282"/>
                </a:lnTo>
                <a:lnTo>
                  <a:pt x="349123" y="352445"/>
                </a:lnTo>
                <a:lnTo>
                  <a:pt x="390334" y="325183"/>
                </a:lnTo>
                <a:lnTo>
                  <a:pt x="423007" y="290823"/>
                </a:lnTo>
                <a:lnTo>
                  <a:pt x="445568" y="250691"/>
                </a:lnTo>
                <a:lnTo>
                  <a:pt x="456443" y="206116"/>
                </a:lnTo>
                <a:lnTo>
                  <a:pt x="457199" y="190499"/>
                </a:lnTo>
                <a:lnTo>
                  <a:pt x="456443" y="174883"/>
                </a:lnTo>
                <a:lnTo>
                  <a:pt x="445568" y="130308"/>
                </a:lnTo>
                <a:lnTo>
                  <a:pt x="423007" y="90176"/>
                </a:lnTo>
                <a:lnTo>
                  <a:pt x="390334" y="55816"/>
                </a:lnTo>
                <a:lnTo>
                  <a:pt x="349123" y="28554"/>
                </a:lnTo>
                <a:lnTo>
                  <a:pt x="300947" y="9717"/>
                </a:lnTo>
                <a:lnTo>
                  <a:pt x="247381" y="631"/>
                </a:lnTo>
                <a:lnTo>
                  <a:pt x="228599" y="0"/>
                </a:lnTo>
                <a:close/>
              </a:path>
            </a:pathLst>
          </a:custGeom>
          <a:ln w="50799">
            <a:solidFill>
              <a:srgbClr val="FF0000"/>
            </a:solidFill>
          </a:ln>
        </p:spPr>
        <p:txBody>
          <a:bodyPr wrap="square" lIns="0" tIns="0" rIns="0" bIns="0" rtlCol="0">
            <a:spAutoFit/>
          </a:bodyPr>
          <a:lstStyle/>
          <a:p>
            <a:endParaRPr/>
          </a:p>
        </p:txBody>
      </p:sp>
      <p:sp>
        <p:nvSpPr>
          <p:cNvPr id="10" name="object 10"/>
          <p:cNvSpPr txBox="1">
            <a:spLocks noGrp="1"/>
          </p:cNvSpPr>
          <p:nvPr>
            <p:ph type="sldNum" sz="quarter" idx="12"/>
          </p:nvPr>
        </p:nvSpPr>
        <p:spPr>
          <a:xfrm>
            <a:off x="8227326" y="6162286"/>
            <a:ext cx="197106" cy="184666"/>
          </a:xfrm>
          <a:prstGeom prst="rect">
            <a:avLst/>
          </a:prstGeom>
        </p:spPr>
        <p:txBody>
          <a:bodyPr vert="horz" wrap="square" lIns="0" tIns="0" rIns="0" bIns="0" rtlCol="0">
            <a:spAutoFit/>
          </a:bodyPr>
          <a:lstStyle/>
          <a:p>
            <a:pPr marL="22271"/>
            <a:fld id="{81D60167-4931-47E6-BA6A-407CBD079E47}" type="slidenum">
              <a:rPr sz="1200" dirty="0">
                <a:latin typeface="Times New Roman"/>
                <a:cs typeface="Times New Roman"/>
              </a:rPr>
              <a:pPr marL="22271"/>
              <a:t>13</a:t>
            </a:fld>
            <a:endParaRPr sz="1200">
              <a:latin typeface="Times New Roman"/>
              <a:cs typeface="Times New Roman"/>
            </a:endParaRPr>
          </a:p>
        </p:txBody>
      </p:sp>
    </p:spTree>
    <p:extLst>
      <p:ext uri="{BB962C8B-B14F-4D97-AF65-F5344CB8AC3E}">
        <p14:creationId xmlns:p14="http://schemas.microsoft.com/office/powerpoint/2010/main" val="317126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0388" y="347164"/>
            <a:ext cx="7276068" cy="492443"/>
          </a:xfrm>
          <a:prstGeom prst="rect">
            <a:avLst/>
          </a:prstGeom>
        </p:spPr>
        <p:txBody>
          <a:bodyPr vert="horz" wrap="square" lIns="0" tIns="0" rIns="0" bIns="0" rtlCol="0">
            <a:spAutoFit/>
          </a:bodyPr>
          <a:lstStyle/>
          <a:p>
            <a:pPr marL="11135"/>
            <a:r>
              <a:rPr sz="3200" spc="-4" dirty="0">
                <a:solidFill>
                  <a:srgbClr val="3232CC"/>
                </a:solidFill>
                <a:latin typeface="Arial"/>
                <a:cs typeface="Arial"/>
              </a:rPr>
              <a:t>S</a:t>
            </a:r>
            <a:r>
              <a:rPr sz="3200" spc="171" dirty="0">
                <a:solidFill>
                  <a:srgbClr val="3232CC"/>
                </a:solidFill>
                <a:latin typeface="Arial"/>
                <a:cs typeface="Arial"/>
              </a:rPr>
              <a:t>y</a:t>
            </a:r>
            <a:r>
              <a:rPr sz="3200" spc="153" dirty="0">
                <a:solidFill>
                  <a:srgbClr val="3232CC"/>
                </a:solidFill>
                <a:latin typeface="Arial"/>
                <a:cs typeface="Arial"/>
              </a:rPr>
              <a:t>n</a:t>
            </a:r>
            <a:r>
              <a:rPr sz="3200" dirty="0">
                <a:solidFill>
                  <a:srgbClr val="3232CC"/>
                </a:solidFill>
                <a:latin typeface="Arial"/>
                <a:cs typeface="Arial"/>
              </a:rPr>
              <a:t>e</a:t>
            </a:r>
            <a:r>
              <a:rPr sz="3200" spc="167" dirty="0">
                <a:solidFill>
                  <a:srgbClr val="3232CC"/>
                </a:solidFill>
                <a:latin typeface="Arial"/>
                <a:cs typeface="Arial"/>
              </a:rPr>
              <a:t>r</a:t>
            </a:r>
            <a:r>
              <a:rPr sz="3200" spc="153" dirty="0">
                <a:solidFill>
                  <a:srgbClr val="3232CC"/>
                </a:solidFill>
                <a:latin typeface="Arial"/>
                <a:cs typeface="Arial"/>
              </a:rPr>
              <a:t>g</a:t>
            </a:r>
            <a:r>
              <a:rPr sz="3200" spc="167" dirty="0">
                <a:solidFill>
                  <a:srgbClr val="3232CC"/>
                </a:solidFill>
                <a:latin typeface="Arial"/>
                <a:cs typeface="Arial"/>
              </a:rPr>
              <a:t>i</a:t>
            </a:r>
            <a:r>
              <a:rPr sz="3200" dirty="0">
                <a:solidFill>
                  <a:srgbClr val="3232CC"/>
                </a:solidFill>
                <a:latin typeface="Arial"/>
                <a:cs typeface="Arial"/>
              </a:rPr>
              <a:t>e</a:t>
            </a:r>
            <a:r>
              <a:rPr sz="3200" spc="171" dirty="0">
                <a:solidFill>
                  <a:srgbClr val="3232CC"/>
                </a:solidFill>
                <a:latin typeface="Arial"/>
                <a:cs typeface="Arial"/>
              </a:rPr>
              <a:t>s</a:t>
            </a:r>
            <a:r>
              <a:rPr sz="3200" spc="-4" dirty="0">
                <a:solidFill>
                  <a:srgbClr val="3232CC"/>
                </a:solidFill>
                <a:latin typeface="Arial"/>
                <a:cs typeface="Arial"/>
              </a:rPr>
              <a:t> </a:t>
            </a:r>
            <a:r>
              <a:rPr sz="3200" spc="153" dirty="0">
                <a:solidFill>
                  <a:srgbClr val="3232CC"/>
                </a:solidFill>
                <a:latin typeface="Arial"/>
                <a:cs typeface="Arial"/>
              </a:rPr>
              <a:t>d</a:t>
            </a:r>
            <a:r>
              <a:rPr sz="3200" dirty="0">
                <a:solidFill>
                  <a:srgbClr val="3232CC"/>
                </a:solidFill>
                <a:latin typeface="Arial"/>
                <a:cs typeface="Arial"/>
              </a:rPr>
              <a:t>e</a:t>
            </a:r>
            <a:r>
              <a:rPr sz="3200" spc="-4" dirty="0">
                <a:solidFill>
                  <a:srgbClr val="3232CC"/>
                </a:solidFill>
                <a:latin typeface="Arial"/>
                <a:cs typeface="Arial"/>
              </a:rPr>
              <a:t> </a:t>
            </a:r>
            <a:r>
              <a:rPr sz="3200" spc="158" dirty="0">
                <a:solidFill>
                  <a:srgbClr val="3232CC"/>
                </a:solidFill>
                <a:latin typeface="Arial"/>
                <a:cs typeface="Arial"/>
              </a:rPr>
              <a:t>m</a:t>
            </a:r>
            <a:r>
              <a:rPr sz="3200" spc="153" dirty="0">
                <a:solidFill>
                  <a:srgbClr val="3232CC"/>
                </a:solidFill>
                <a:latin typeface="Arial"/>
                <a:cs typeface="Arial"/>
              </a:rPr>
              <a:t>u</a:t>
            </a:r>
            <a:r>
              <a:rPr sz="3200" spc="171" dirty="0">
                <a:solidFill>
                  <a:srgbClr val="3232CC"/>
                </a:solidFill>
                <a:latin typeface="Arial"/>
                <a:cs typeface="Arial"/>
              </a:rPr>
              <a:t>t</a:t>
            </a:r>
            <a:r>
              <a:rPr sz="3200" spc="153" dirty="0">
                <a:solidFill>
                  <a:srgbClr val="3232CC"/>
                </a:solidFill>
                <a:latin typeface="Arial"/>
                <a:cs typeface="Arial"/>
              </a:rPr>
              <a:t>u</a:t>
            </a:r>
            <a:r>
              <a:rPr sz="3200" dirty="0">
                <a:solidFill>
                  <a:srgbClr val="3232CC"/>
                </a:solidFill>
                <a:latin typeface="Arial"/>
                <a:cs typeface="Arial"/>
              </a:rPr>
              <a:t>a</a:t>
            </a:r>
            <a:r>
              <a:rPr sz="3200" spc="167" dirty="0">
                <a:solidFill>
                  <a:srgbClr val="3232CC"/>
                </a:solidFill>
                <a:latin typeface="Arial"/>
                <a:cs typeface="Arial"/>
              </a:rPr>
              <a:t>li</a:t>
            </a:r>
            <a:r>
              <a:rPr sz="3200" spc="171" dirty="0">
                <a:solidFill>
                  <a:srgbClr val="3232CC"/>
                </a:solidFill>
                <a:latin typeface="Arial"/>
                <a:cs typeface="Arial"/>
              </a:rPr>
              <a:t>s</a:t>
            </a:r>
            <a:r>
              <a:rPr sz="3200" dirty="0">
                <a:solidFill>
                  <a:srgbClr val="3232CC"/>
                </a:solidFill>
                <a:latin typeface="Arial"/>
                <a:cs typeface="Arial"/>
              </a:rPr>
              <a:t>a</a:t>
            </a:r>
            <a:r>
              <a:rPr sz="3200" spc="171" dirty="0">
                <a:solidFill>
                  <a:srgbClr val="3232CC"/>
                </a:solidFill>
                <a:latin typeface="Arial"/>
                <a:cs typeface="Arial"/>
              </a:rPr>
              <a:t>t</a:t>
            </a:r>
            <a:r>
              <a:rPr sz="3200" spc="167" dirty="0">
                <a:solidFill>
                  <a:srgbClr val="3232CC"/>
                </a:solidFill>
                <a:latin typeface="Arial"/>
                <a:cs typeface="Arial"/>
              </a:rPr>
              <a:t>i</a:t>
            </a:r>
            <a:r>
              <a:rPr sz="3200" spc="153" dirty="0">
                <a:solidFill>
                  <a:srgbClr val="3232CC"/>
                </a:solidFill>
                <a:latin typeface="Arial"/>
                <a:cs typeface="Arial"/>
              </a:rPr>
              <a:t>o</a:t>
            </a:r>
            <a:r>
              <a:rPr sz="3200" spc="158" dirty="0">
                <a:solidFill>
                  <a:srgbClr val="3232CC"/>
                </a:solidFill>
                <a:latin typeface="Arial"/>
                <a:cs typeface="Arial"/>
              </a:rPr>
              <a:t>n</a:t>
            </a:r>
            <a:r>
              <a:rPr sz="3200" spc="4" dirty="0">
                <a:solidFill>
                  <a:srgbClr val="3232CC"/>
                </a:solidFill>
                <a:latin typeface="Arial"/>
                <a:cs typeface="Arial"/>
              </a:rPr>
              <a:t> </a:t>
            </a:r>
            <a:r>
              <a:rPr sz="3200" spc="-4" dirty="0">
                <a:solidFill>
                  <a:srgbClr val="3232CC"/>
                </a:solidFill>
                <a:latin typeface="Arial"/>
                <a:cs typeface="Arial"/>
              </a:rPr>
              <a:t>F</a:t>
            </a:r>
            <a:r>
              <a:rPr sz="3200" spc="167" dirty="0">
                <a:solidFill>
                  <a:srgbClr val="3232CC"/>
                </a:solidFill>
                <a:latin typeface="Arial"/>
                <a:cs typeface="Arial"/>
              </a:rPr>
              <a:t>l</a:t>
            </a:r>
            <a:r>
              <a:rPr sz="3200" spc="153" dirty="0">
                <a:solidFill>
                  <a:srgbClr val="3232CC"/>
                </a:solidFill>
                <a:latin typeface="Arial"/>
                <a:cs typeface="Arial"/>
              </a:rPr>
              <a:t>u</a:t>
            </a:r>
            <a:r>
              <a:rPr sz="3200" spc="171" dirty="0">
                <a:solidFill>
                  <a:srgbClr val="3232CC"/>
                </a:solidFill>
                <a:latin typeface="Arial"/>
                <a:cs typeface="Arial"/>
              </a:rPr>
              <a:t>x</a:t>
            </a:r>
            <a:endParaRPr sz="3200" dirty="0">
              <a:latin typeface="Arial"/>
              <a:cs typeface="Arial"/>
            </a:endParaRPr>
          </a:p>
        </p:txBody>
      </p:sp>
      <p:sp>
        <p:nvSpPr>
          <p:cNvPr id="3" name="object 3"/>
          <p:cNvSpPr/>
          <p:nvPr/>
        </p:nvSpPr>
        <p:spPr>
          <a:xfrm>
            <a:off x="323528" y="1284918"/>
            <a:ext cx="8568952" cy="5219987"/>
          </a:xfrm>
          <a:prstGeom prst="rect">
            <a:avLst/>
          </a:prstGeom>
          <a:blipFill>
            <a:blip r:embed="rId2" cstate="print"/>
            <a:stretch>
              <a:fillRect/>
            </a:stretch>
          </a:blipFill>
        </p:spPr>
        <p:txBody>
          <a:bodyPr wrap="square" lIns="0" tIns="0" rIns="0" bIns="0" rtlCol="0">
            <a:spAutoFit/>
          </a:bodyPr>
          <a:lstStyle/>
          <a:p>
            <a:endParaRPr/>
          </a:p>
        </p:txBody>
      </p:sp>
      <p:sp>
        <p:nvSpPr>
          <p:cNvPr id="4" name="object 4"/>
          <p:cNvSpPr txBox="1">
            <a:spLocks noGrp="1"/>
          </p:cNvSpPr>
          <p:nvPr>
            <p:ph type="sldNum" sz="quarter" idx="7"/>
          </p:nvPr>
        </p:nvSpPr>
        <p:spPr>
          <a:xfrm>
            <a:off x="6553200" y="6446579"/>
            <a:ext cx="2133600" cy="184666"/>
          </a:xfrm>
          <a:prstGeom prst="rect">
            <a:avLst/>
          </a:prstGeom>
        </p:spPr>
        <p:txBody>
          <a:bodyPr vert="horz" wrap="square" lIns="0" tIns="0" rIns="0" bIns="0" rtlCol="0">
            <a:spAutoFit/>
          </a:bodyPr>
          <a:lstStyle/>
          <a:p>
            <a:pPr marL="22271"/>
            <a:fld id="{81D60167-4931-47E6-BA6A-407CBD079E47}" type="slidenum">
              <a:rPr dirty="0">
                <a:latin typeface="Times New Roman"/>
                <a:cs typeface="Times New Roman"/>
              </a:rPr>
              <a:pPr marL="22271"/>
              <a:t>14</a:t>
            </a:fld>
            <a:endParaRPr>
              <a:latin typeface="Times New Roman"/>
              <a:cs typeface="Times New Roman"/>
            </a:endParaRPr>
          </a:p>
        </p:txBody>
      </p:sp>
    </p:spTree>
    <p:extLst>
      <p:ext uri="{BB962C8B-B14F-4D97-AF65-F5344CB8AC3E}">
        <p14:creationId xmlns:p14="http://schemas.microsoft.com/office/powerpoint/2010/main" val="2045955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2233" y="6162285"/>
            <a:ext cx="7558461" cy="184666"/>
          </a:xfrm>
          <a:prstGeom prst="rect">
            <a:avLst/>
          </a:prstGeom>
        </p:spPr>
        <p:txBody>
          <a:bodyPr vert="horz" wrap="square" lIns="0" tIns="0" rIns="0" bIns="0" rtlCol="0">
            <a:spAutoFit/>
          </a:bodyPr>
          <a:lstStyle/>
          <a:p>
            <a:pPr marR="20044" algn="r"/>
            <a:r>
              <a:rPr sz="1200" dirty="0">
                <a:latin typeface="Times New Roman"/>
                <a:cs typeface="Times New Roman"/>
              </a:rPr>
              <a:t>2</a:t>
            </a:r>
            <a:endParaRPr sz="1200">
              <a:latin typeface="Times New Roman"/>
              <a:cs typeface="Times New Roman"/>
            </a:endParaRPr>
          </a:p>
        </p:txBody>
      </p:sp>
      <p:sp>
        <p:nvSpPr>
          <p:cNvPr id="3" name="object 3"/>
          <p:cNvSpPr/>
          <p:nvPr/>
        </p:nvSpPr>
        <p:spPr>
          <a:xfrm>
            <a:off x="661917" y="869981"/>
            <a:ext cx="7582492" cy="4071188"/>
          </a:xfrm>
          <a:prstGeom prst="rect">
            <a:avLst/>
          </a:prstGeom>
          <a:blipFill>
            <a:blip r:embed="rId3" cstate="print"/>
            <a:stretch>
              <a:fillRect/>
            </a:stretch>
          </a:blipFill>
        </p:spPr>
        <p:txBody>
          <a:bodyPr wrap="square" lIns="0" tIns="0" rIns="0" bIns="0" rtlCol="0">
            <a:spAutoFit/>
          </a:bodyPr>
          <a:lstStyle/>
          <a:p>
            <a:endParaRPr/>
          </a:p>
        </p:txBody>
      </p:sp>
      <p:sp>
        <p:nvSpPr>
          <p:cNvPr id="4" name="object 4"/>
          <p:cNvSpPr txBox="1">
            <a:spLocks noGrp="1"/>
          </p:cNvSpPr>
          <p:nvPr>
            <p:ph type="title"/>
          </p:nvPr>
        </p:nvSpPr>
        <p:spPr>
          <a:xfrm>
            <a:off x="457200" y="116632"/>
            <a:ext cx="8229600" cy="422500"/>
          </a:xfrm>
          <a:prstGeom prst="rect">
            <a:avLst/>
          </a:prstGeom>
        </p:spPr>
        <p:txBody>
          <a:bodyPr vert="horz" wrap="square" lIns="0" tIns="37414" rIns="0" bIns="0" rtlCol="0">
            <a:spAutoFit/>
          </a:bodyPr>
          <a:lstStyle/>
          <a:p>
            <a:pPr marL="805087"/>
            <a:r>
              <a:rPr sz="2500" spc="-26" dirty="0"/>
              <a:t>R</a:t>
            </a:r>
            <a:r>
              <a:rPr sz="2500" spc="-18" dirty="0"/>
              <a:t>e</a:t>
            </a:r>
            <a:r>
              <a:rPr sz="2500" spc="145" dirty="0"/>
              <a:t>c</a:t>
            </a:r>
            <a:r>
              <a:rPr sz="2500" spc="118" dirty="0"/>
              <a:t>h</a:t>
            </a:r>
            <a:r>
              <a:rPr sz="2500" spc="-18" dirty="0"/>
              <a:t>e</a:t>
            </a:r>
            <a:r>
              <a:rPr sz="2500" spc="127" dirty="0"/>
              <a:t>r</a:t>
            </a:r>
            <a:r>
              <a:rPr sz="2500" spc="145" dirty="0"/>
              <a:t>c</a:t>
            </a:r>
            <a:r>
              <a:rPr sz="2500" spc="118" dirty="0"/>
              <a:t>h</a:t>
            </a:r>
            <a:r>
              <a:rPr sz="2500" spc="-18" dirty="0"/>
              <a:t>e</a:t>
            </a:r>
            <a:r>
              <a:rPr sz="2500" spc="4" dirty="0"/>
              <a:t> </a:t>
            </a:r>
            <a:r>
              <a:rPr sz="2500" spc="-9" dirty="0"/>
              <a:t>(</a:t>
            </a:r>
            <a:r>
              <a:rPr sz="2500" spc="127" dirty="0"/>
              <a:t>p</a:t>
            </a:r>
            <a:r>
              <a:rPr sz="2500" spc="-18" dirty="0"/>
              <a:t>a</a:t>
            </a:r>
            <a:r>
              <a:rPr sz="2500" spc="127" dirty="0"/>
              <a:t>r</a:t>
            </a:r>
            <a:r>
              <a:rPr sz="2500" spc="4" dirty="0"/>
              <a:t> </a:t>
            </a:r>
            <a:r>
              <a:rPr sz="2500" spc="132" dirty="0"/>
              <a:t>c</a:t>
            </a:r>
            <a:r>
              <a:rPr sz="2500" spc="118" dirty="0"/>
              <a:t>o</a:t>
            </a:r>
            <a:r>
              <a:rPr sz="2500" spc="127" dirty="0"/>
              <a:t>d</a:t>
            </a:r>
            <a:r>
              <a:rPr sz="2500" spc="-18" dirty="0"/>
              <a:t>e</a:t>
            </a:r>
            <a:r>
              <a:rPr sz="2500" spc="4" dirty="0"/>
              <a:t> </a:t>
            </a:r>
            <a:r>
              <a:rPr sz="2500" spc="118" dirty="0"/>
              <a:t>d</a:t>
            </a:r>
            <a:r>
              <a:rPr sz="2500" spc="-18" dirty="0"/>
              <a:t>é</a:t>
            </a:r>
            <a:r>
              <a:rPr sz="2500" spc="145" dirty="0"/>
              <a:t>c</a:t>
            </a:r>
            <a:r>
              <a:rPr sz="2500" spc="118" dirty="0"/>
              <a:t>h</a:t>
            </a:r>
            <a:r>
              <a:rPr sz="2500" spc="-18" dirty="0"/>
              <a:t>e</a:t>
            </a:r>
            <a:r>
              <a:rPr sz="2500" spc="136" dirty="0"/>
              <a:t>t</a:t>
            </a:r>
            <a:r>
              <a:rPr sz="2500" spc="-9" dirty="0"/>
              <a:t>)</a:t>
            </a:r>
            <a:endParaRPr sz="2500"/>
          </a:p>
        </p:txBody>
      </p:sp>
      <p:sp>
        <p:nvSpPr>
          <p:cNvPr id="5" name="object 5"/>
          <p:cNvSpPr/>
          <p:nvPr/>
        </p:nvSpPr>
        <p:spPr>
          <a:xfrm>
            <a:off x="792233" y="5655602"/>
            <a:ext cx="7740207" cy="797734"/>
          </a:xfrm>
          <a:custGeom>
            <a:avLst/>
            <a:gdLst/>
            <a:ahLst/>
            <a:cxnLst/>
            <a:rect l="l" t="t" r="r" b="b"/>
            <a:pathLst>
              <a:path w="8839200" h="832484">
                <a:moveTo>
                  <a:pt x="0" y="0"/>
                </a:moveTo>
                <a:lnTo>
                  <a:pt x="0" y="832103"/>
                </a:lnTo>
                <a:lnTo>
                  <a:pt x="8839199" y="832103"/>
                </a:lnTo>
                <a:lnTo>
                  <a:pt x="8839199" y="0"/>
                </a:lnTo>
                <a:lnTo>
                  <a:pt x="0" y="0"/>
                </a:lnTo>
                <a:close/>
              </a:path>
            </a:pathLst>
          </a:custGeom>
          <a:solidFill>
            <a:srgbClr val="FFFFFF"/>
          </a:solidFill>
        </p:spPr>
        <p:txBody>
          <a:bodyPr wrap="square" lIns="0" tIns="0" rIns="0" bIns="0" rtlCol="0">
            <a:spAutoFit/>
          </a:bodyPr>
          <a:lstStyle/>
          <a:p>
            <a:endParaRPr/>
          </a:p>
        </p:txBody>
      </p:sp>
      <p:sp>
        <p:nvSpPr>
          <p:cNvPr id="6" name="object 6"/>
          <p:cNvSpPr/>
          <p:nvPr/>
        </p:nvSpPr>
        <p:spPr>
          <a:xfrm>
            <a:off x="792233" y="5733256"/>
            <a:ext cx="7668199" cy="720080"/>
          </a:xfrm>
          <a:custGeom>
            <a:avLst/>
            <a:gdLst/>
            <a:ahLst/>
            <a:cxnLst/>
            <a:rect l="l" t="t" r="r" b="b"/>
            <a:pathLst>
              <a:path w="8839200" h="832484">
                <a:moveTo>
                  <a:pt x="0" y="0"/>
                </a:moveTo>
                <a:lnTo>
                  <a:pt x="0" y="832103"/>
                </a:lnTo>
                <a:lnTo>
                  <a:pt x="8839199" y="832103"/>
                </a:lnTo>
                <a:lnTo>
                  <a:pt x="8839199" y="0"/>
                </a:lnTo>
                <a:lnTo>
                  <a:pt x="0" y="0"/>
                </a:lnTo>
                <a:close/>
              </a:path>
            </a:pathLst>
          </a:custGeom>
          <a:ln w="9524">
            <a:solidFill>
              <a:srgbClr val="000000"/>
            </a:solidFill>
          </a:ln>
        </p:spPr>
        <p:txBody>
          <a:bodyPr wrap="square" lIns="0" tIns="0" rIns="0" bIns="0" rtlCol="0">
            <a:spAutoFit/>
          </a:bodyPr>
          <a:lstStyle/>
          <a:p>
            <a:endParaRPr/>
          </a:p>
        </p:txBody>
      </p:sp>
      <p:sp>
        <p:nvSpPr>
          <p:cNvPr id="7" name="object 7"/>
          <p:cNvSpPr txBox="1"/>
          <p:nvPr/>
        </p:nvSpPr>
        <p:spPr>
          <a:xfrm>
            <a:off x="864776" y="5692944"/>
            <a:ext cx="7238095" cy="646331"/>
          </a:xfrm>
          <a:prstGeom prst="rect">
            <a:avLst/>
          </a:prstGeom>
        </p:spPr>
        <p:txBody>
          <a:bodyPr vert="horz" wrap="square" lIns="0" tIns="0" rIns="0" bIns="0" rtlCol="0">
            <a:spAutoFit/>
          </a:bodyPr>
          <a:lstStyle/>
          <a:p>
            <a:pPr marL="11135"/>
            <a:r>
              <a:rPr sz="2100" spc="-4" dirty="0">
                <a:latin typeface="Arial"/>
                <a:cs typeface="Arial"/>
              </a:rPr>
              <a:t>L</a:t>
            </a:r>
            <a:r>
              <a:rPr sz="2100" dirty="0">
                <a:latin typeface="Arial"/>
                <a:cs typeface="Arial"/>
              </a:rPr>
              <a:t>a r</a:t>
            </a:r>
            <a:r>
              <a:rPr sz="2100" spc="-4" dirty="0">
                <a:latin typeface="Arial"/>
                <a:cs typeface="Arial"/>
              </a:rPr>
              <a:t>eche</a:t>
            </a:r>
            <a:r>
              <a:rPr sz="2100" dirty="0">
                <a:latin typeface="Arial"/>
                <a:cs typeface="Arial"/>
              </a:rPr>
              <a:t>r</a:t>
            </a:r>
            <a:r>
              <a:rPr sz="2100" spc="9" dirty="0">
                <a:latin typeface="Arial"/>
                <a:cs typeface="Arial"/>
              </a:rPr>
              <a:t>c</a:t>
            </a:r>
            <a:r>
              <a:rPr sz="2100" spc="-4" dirty="0">
                <a:latin typeface="Arial"/>
                <a:cs typeface="Arial"/>
              </a:rPr>
              <a:t>h</a:t>
            </a:r>
            <a:r>
              <a:rPr sz="2100" dirty="0">
                <a:latin typeface="Arial"/>
                <a:cs typeface="Arial"/>
              </a:rPr>
              <a:t>e </a:t>
            </a:r>
            <a:r>
              <a:rPr sz="2100" spc="-4" dirty="0">
                <a:latin typeface="Arial"/>
                <a:cs typeface="Arial"/>
              </a:rPr>
              <a:t>peu</a:t>
            </a:r>
            <a:r>
              <a:rPr sz="2100" dirty="0">
                <a:latin typeface="Arial"/>
                <a:cs typeface="Arial"/>
              </a:rPr>
              <a:t>t</a:t>
            </a:r>
            <a:r>
              <a:rPr sz="2100" spc="9" dirty="0">
                <a:latin typeface="Arial"/>
                <a:cs typeface="Arial"/>
              </a:rPr>
              <a:t> </a:t>
            </a:r>
            <a:r>
              <a:rPr sz="2100" spc="-4" dirty="0">
                <a:latin typeface="Arial"/>
                <a:cs typeface="Arial"/>
              </a:rPr>
              <a:t>é</a:t>
            </a:r>
            <a:r>
              <a:rPr sz="2100" spc="4" dirty="0">
                <a:latin typeface="Arial"/>
                <a:cs typeface="Arial"/>
              </a:rPr>
              <a:t>g</a:t>
            </a:r>
            <a:r>
              <a:rPr sz="2100" spc="-4" dirty="0">
                <a:latin typeface="Arial"/>
                <a:cs typeface="Arial"/>
              </a:rPr>
              <a:t>a</a:t>
            </a:r>
            <a:r>
              <a:rPr sz="2100" spc="4" dirty="0">
                <a:latin typeface="Arial"/>
                <a:cs typeface="Arial"/>
              </a:rPr>
              <a:t>l</a:t>
            </a:r>
            <a:r>
              <a:rPr sz="2100" spc="-4" dirty="0">
                <a:latin typeface="Arial"/>
                <a:cs typeface="Arial"/>
              </a:rPr>
              <a:t>e</a:t>
            </a:r>
            <a:r>
              <a:rPr sz="2100" dirty="0">
                <a:latin typeface="Arial"/>
                <a:cs typeface="Arial"/>
              </a:rPr>
              <a:t>m</a:t>
            </a:r>
            <a:r>
              <a:rPr sz="2100" spc="-4" dirty="0">
                <a:latin typeface="Arial"/>
                <a:cs typeface="Arial"/>
              </a:rPr>
              <a:t>en</a:t>
            </a:r>
            <a:r>
              <a:rPr sz="2100" dirty="0">
                <a:latin typeface="Arial"/>
                <a:cs typeface="Arial"/>
              </a:rPr>
              <a:t>t</a:t>
            </a:r>
            <a:r>
              <a:rPr sz="2100" spc="9" dirty="0">
                <a:latin typeface="Arial"/>
                <a:cs typeface="Arial"/>
              </a:rPr>
              <a:t> </a:t>
            </a:r>
            <a:r>
              <a:rPr sz="2100" spc="-4" dirty="0">
                <a:latin typeface="Arial"/>
                <a:cs typeface="Arial"/>
              </a:rPr>
              <a:t>s</a:t>
            </a:r>
            <a:r>
              <a:rPr sz="2100" dirty="0">
                <a:latin typeface="Arial"/>
                <a:cs typeface="Arial"/>
              </a:rPr>
              <a:t>e</a:t>
            </a:r>
            <a:r>
              <a:rPr sz="2100" spc="-9" dirty="0">
                <a:latin typeface="Arial"/>
                <a:cs typeface="Arial"/>
              </a:rPr>
              <a:t> </a:t>
            </a:r>
            <a:r>
              <a:rPr sz="2100" spc="4" dirty="0">
                <a:latin typeface="Arial"/>
                <a:cs typeface="Arial"/>
              </a:rPr>
              <a:t>f</a:t>
            </a:r>
            <a:r>
              <a:rPr sz="2100" spc="-4" dirty="0">
                <a:latin typeface="Arial"/>
                <a:cs typeface="Arial"/>
              </a:rPr>
              <a:t>a</a:t>
            </a:r>
            <a:r>
              <a:rPr sz="2100" spc="-9" dirty="0">
                <a:latin typeface="Arial"/>
                <a:cs typeface="Arial"/>
              </a:rPr>
              <a:t>i</a:t>
            </a:r>
            <a:r>
              <a:rPr sz="2100" dirty="0">
                <a:latin typeface="Arial"/>
                <a:cs typeface="Arial"/>
              </a:rPr>
              <a:t>re </a:t>
            </a:r>
            <a:r>
              <a:rPr sz="2100" spc="-4" dirty="0">
                <a:latin typeface="Arial"/>
                <a:cs typeface="Arial"/>
              </a:rPr>
              <a:t>pa</a:t>
            </a:r>
            <a:r>
              <a:rPr sz="2100" dirty="0">
                <a:latin typeface="Arial"/>
                <a:cs typeface="Arial"/>
              </a:rPr>
              <a:t>r</a:t>
            </a:r>
            <a:r>
              <a:rPr sz="2100" spc="9" dirty="0">
                <a:latin typeface="Arial"/>
                <a:cs typeface="Arial"/>
              </a:rPr>
              <a:t> </a:t>
            </a:r>
            <a:r>
              <a:rPr sz="2100" dirty="0">
                <a:latin typeface="Arial"/>
                <a:cs typeface="Arial"/>
              </a:rPr>
              <a:t>«</a:t>
            </a:r>
            <a:r>
              <a:rPr sz="2100" spc="-9" dirty="0">
                <a:latin typeface="Arial"/>
                <a:cs typeface="Arial"/>
              </a:rPr>
              <a:t> </a:t>
            </a:r>
            <a:r>
              <a:rPr sz="2100" spc="-4" dirty="0">
                <a:latin typeface="Arial"/>
                <a:cs typeface="Arial"/>
              </a:rPr>
              <a:t>no</a:t>
            </a:r>
            <a:r>
              <a:rPr sz="2100" dirty="0">
                <a:latin typeface="Arial"/>
                <a:cs typeface="Arial"/>
              </a:rPr>
              <a:t>m</a:t>
            </a:r>
            <a:r>
              <a:rPr sz="2100" spc="9" dirty="0">
                <a:latin typeface="Arial"/>
                <a:cs typeface="Arial"/>
              </a:rPr>
              <a:t> </a:t>
            </a:r>
            <a:r>
              <a:rPr sz="2100" spc="-4" dirty="0">
                <a:latin typeface="Arial"/>
                <a:cs typeface="Arial"/>
              </a:rPr>
              <a:t>d</a:t>
            </a:r>
            <a:r>
              <a:rPr sz="2100" dirty="0">
                <a:latin typeface="Arial"/>
                <a:cs typeface="Arial"/>
              </a:rPr>
              <a:t>e </a:t>
            </a:r>
            <a:r>
              <a:rPr sz="2100" spc="4" dirty="0">
                <a:latin typeface="Arial"/>
                <a:cs typeface="Arial"/>
              </a:rPr>
              <a:t>f</a:t>
            </a:r>
            <a:r>
              <a:rPr sz="2100" spc="-4" dirty="0">
                <a:latin typeface="Arial"/>
                <a:cs typeface="Arial"/>
              </a:rPr>
              <a:t>lu</a:t>
            </a:r>
            <a:r>
              <a:rPr sz="2100" dirty="0">
                <a:latin typeface="Arial"/>
                <a:cs typeface="Arial"/>
              </a:rPr>
              <a:t>x</a:t>
            </a:r>
            <a:r>
              <a:rPr sz="2100" spc="-9" dirty="0">
                <a:latin typeface="Arial"/>
                <a:cs typeface="Arial"/>
              </a:rPr>
              <a:t> </a:t>
            </a:r>
            <a:r>
              <a:rPr sz="2100" dirty="0">
                <a:latin typeface="Arial"/>
                <a:cs typeface="Arial"/>
              </a:rPr>
              <a:t>» </a:t>
            </a:r>
            <a:r>
              <a:rPr sz="2100" spc="-4" dirty="0">
                <a:latin typeface="Arial"/>
                <a:cs typeface="Arial"/>
              </a:rPr>
              <a:t>pou</a:t>
            </a:r>
            <a:r>
              <a:rPr sz="2100" dirty="0">
                <a:latin typeface="Arial"/>
                <a:cs typeface="Arial"/>
              </a:rPr>
              <a:t>r</a:t>
            </a:r>
          </a:p>
        </p:txBody>
      </p:sp>
      <p:sp>
        <p:nvSpPr>
          <p:cNvPr id="8" name="object 8"/>
          <p:cNvSpPr txBox="1"/>
          <p:nvPr/>
        </p:nvSpPr>
        <p:spPr>
          <a:xfrm>
            <a:off x="1547664" y="6000842"/>
            <a:ext cx="5515270" cy="323165"/>
          </a:xfrm>
          <a:prstGeom prst="rect">
            <a:avLst/>
          </a:prstGeom>
        </p:spPr>
        <p:txBody>
          <a:bodyPr vert="horz" wrap="square" lIns="0" tIns="0" rIns="0" bIns="0" rtlCol="0">
            <a:spAutoFit/>
          </a:bodyPr>
          <a:lstStyle/>
          <a:p>
            <a:pPr marL="216583"/>
            <a:r>
              <a:rPr sz="2100" spc="-4" dirty="0">
                <a:latin typeface="Arial"/>
                <a:cs typeface="Arial"/>
              </a:rPr>
              <a:t>de</a:t>
            </a:r>
            <a:r>
              <a:rPr sz="2100" dirty="0">
                <a:latin typeface="Arial"/>
                <a:cs typeface="Arial"/>
              </a:rPr>
              <a:t>s</a:t>
            </a:r>
            <a:r>
              <a:rPr sz="2100" spc="4" dirty="0">
                <a:latin typeface="Arial"/>
                <a:cs typeface="Arial"/>
              </a:rPr>
              <a:t> f</a:t>
            </a:r>
            <a:r>
              <a:rPr sz="2100" spc="-9" dirty="0">
                <a:latin typeface="Arial"/>
                <a:cs typeface="Arial"/>
              </a:rPr>
              <a:t>l</a:t>
            </a:r>
            <a:r>
              <a:rPr sz="2100" spc="4" dirty="0">
                <a:latin typeface="Arial"/>
                <a:cs typeface="Arial"/>
              </a:rPr>
              <a:t>u</a:t>
            </a:r>
            <a:r>
              <a:rPr sz="2100" dirty="0">
                <a:latin typeface="Arial"/>
                <a:cs typeface="Arial"/>
              </a:rPr>
              <a:t>x</a:t>
            </a:r>
            <a:r>
              <a:rPr sz="2100" spc="-4" dirty="0">
                <a:latin typeface="Arial"/>
                <a:cs typeface="Arial"/>
              </a:rPr>
              <a:t> en</a:t>
            </a:r>
            <a:r>
              <a:rPr sz="2100" spc="4" dirty="0">
                <a:latin typeface="Arial"/>
                <a:cs typeface="Arial"/>
              </a:rPr>
              <a:t>t</a:t>
            </a:r>
            <a:r>
              <a:rPr sz="2100" dirty="0">
                <a:latin typeface="Arial"/>
                <a:cs typeface="Arial"/>
              </a:rPr>
              <a:t>r</a:t>
            </a:r>
            <a:r>
              <a:rPr sz="2100" spc="-4" dirty="0">
                <a:latin typeface="Arial"/>
                <a:cs typeface="Arial"/>
              </a:rPr>
              <a:t>an</a:t>
            </a:r>
            <a:r>
              <a:rPr sz="2100" spc="4" dirty="0">
                <a:latin typeface="Arial"/>
                <a:cs typeface="Arial"/>
              </a:rPr>
              <a:t>t</a:t>
            </a:r>
            <a:r>
              <a:rPr sz="2100" dirty="0">
                <a:latin typeface="Arial"/>
                <a:cs typeface="Arial"/>
              </a:rPr>
              <a:t>s</a:t>
            </a:r>
            <a:r>
              <a:rPr sz="2100" spc="4" dirty="0">
                <a:latin typeface="Arial"/>
                <a:cs typeface="Arial"/>
              </a:rPr>
              <a:t> </a:t>
            </a:r>
            <a:r>
              <a:rPr sz="2100" spc="-4" dirty="0">
                <a:latin typeface="Arial"/>
                <a:cs typeface="Arial"/>
              </a:rPr>
              <a:t>o</a:t>
            </a:r>
            <a:r>
              <a:rPr sz="2100" dirty="0">
                <a:latin typeface="Arial"/>
                <a:cs typeface="Arial"/>
              </a:rPr>
              <a:t>u </a:t>
            </a:r>
            <a:r>
              <a:rPr sz="2100" spc="-4" dirty="0" smtClean="0">
                <a:latin typeface="Arial"/>
                <a:cs typeface="Arial"/>
              </a:rPr>
              <a:t>so</a:t>
            </a:r>
            <a:r>
              <a:rPr sz="2100" dirty="0" smtClean="0">
                <a:latin typeface="Arial"/>
                <a:cs typeface="Arial"/>
              </a:rPr>
              <a:t>r</a:t>
            </a:r>
            <a:r>
              <a:rPr sz="2100" spc="4" dirty="0" smtClean="0">
                <a:latin typeface="Arial"/>
                <a:cs typeface="Arial"/>
              </a:rPr>
              <a:t>t</a:t>
            </a:r>
            <a:r>
              <a:rPr sz="2100" spc="-4" dirty="0" smtClean="0">
                <a:latin typeface="Arial"/>
                <a:cs typeface="Arial"/>
              </a:rPr>
              <a:t>an</a:t>
            </a:r>
            <a:r>
              <a:rPr sz="2100" spc="4" dirty="0" smtClean="0">
                <a:latin typeface="Arial"/>
                <a:cs typeface="Arial"/>
              </a:rPr>
              <a:t>t</a:t>
            </a:r>
            <a:r>
              <a:rPr sz="2100" dirty="0" smtClean="0">
                <a:latin typeface="Arial"/>
                <a:cs typeface="Arial"/>
              </a:rPr>
              <a:t>s</a:t>
            </a:r>
            <a:endParaRPr sz="2100" dirty="0">
              <a:latin typeface="Arial"/>
              <a:cs typeface="Arial"/>
            </a:endParaRPr>
          </a:p>
        </p:txBody>
      </p:sp>
      <p:sp>
        <p:nvSpPr>
          <p:cNvPr id="9" name="object 9"/>
          <p:cNvSpPr txBox="1"/>
          <p:nvPr/>
        </p:nvSpPr>
        <p:spPr>
          <a:xfrm>
            <a:off x="8315074" y="6162286"/>
            <a:ext cx="98282" cy="184666"/>
          </a:xfrm>
          <a:prstGeom prst="rect">
            <a:avLst/>
          </a:prstGeom>
        </p:spPr>
        <p:txBody>
          <a:bodyPr vert="horz" wrap="square" lIns="0" tIns="0" rIns="0" bIns="0" rtlCol="0">
            <a:spAutoFit/>
          </a:bodyPr>
          <a:lstStyle/>
          <a:p>
            <a:pPr marL="11135"/>
            <a:r>
              <a:rPr sz="1200" dirty="0">
                <a:latin typeface="Times New Roman"/>
                <a:cs typeface="Times New Roman"/>
              </a:rPr>
              <a:t>0</a:t>
            </a:r>
            <a:endParaRPr sz="1200">
              <a:latin typeface="Times New Roman"/>
              <a:cs typeface="Times New Roman"/>
            </a:endParaRPr>
          </a:p>
        </p:txBody>
      </p:sp>
    </p:spTree>
    <p:extLst>
      <p:ext uri="{BB962C8B-B14F-4D97-AF65-F5344CB8AC3E}">
        <p14:creationId xmlns:p14="http://schemas.microsoft.com/office/powerpoint/2010/main" val="869983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8757" y="2854652"/>
            <a:ext cx="5936176" cy="1492132"/>
          </a:xfrm>
        </p:spPr>
        <p:txBody>
          <a:bodyPr>
            <a:normAutofit/>
          </a:bodyPr>
          <a:lstStyle/>
          <a:p>
            <a:pPr algn="ctr"/>
            <a:r>
              <a:rPr lang="fr-FR" sz="3200" dirty="0" smtClean="0">
                <a:latin typeface="Book Antiqua" charset="0"/>
                <a:ea typeface="Book Antiqua" charset="0"/>
                <a:cs typeface="Book Antiqua" charset="0"/>
              </a:rPr>
              <a:t>SYMBIOSE INDUSTRIELLE DE KALUNDBORG</a:t>
            </a:r>
            <a:endParaRPr lang="fr-FR" sz="3200" dirty="0">
              <a:latin typeface="Book Antiqua" charset="0"/>
              <a:ea typeface="Book Antiqua" charset="0"/>
              <a:cs typeface="Book Antiqua" charset="0"/>
            </a:endParaRPr>
          </a:p>
        </p:txBody>
      </p:sp>
      <p:sp>
        <p:nvSpPr>
          <p:cNvPr id="4" name="ZoneTexte 3"/>
          <p:cNvSpPr txBox="1"/>
          <p:nvPr/>
        </p:nvSpPr>
        <p:spPr>
          <a:xfrm>
            <a:off x="3403600" y="1422400"/>
            <a:ext cx="3613490" cy="584775"/>
          </a:xfrm>
          <a:prstGeom prst="rect">
            <a:avLst/>
          </a:prstGeom>
          <a:noFill/>
        </p:spPr>
        <p:txBody>
          <a:bodyPr wrap="none" rtlCol="0">
            <a:spAutoFit/>
          </a:bodyPr>
          <a:lstStyle/>
          <a:p>
            <a:r>
              <a:rPr lang="fr-FR" sz="3200" b="1" i="1" dirty="0" smtClean="0">
                <a:latin typeface="Book Antiqua" charset="0"/>
                <a:ea typeface="Book Antiqua" charset="0"/>
                <a:cs typeface="Book Antiqua" charset="0"/>
              </a:rPr>
              <a:t>ILLUSTRATION 2</a:t>
            </a:r>
            <a:endParaRPr lang="fr-FR" sz="3200" b="1" i="1" dirty="0">
              <a:latin typeface="Book Antiqua" charset="0"/>
              <a:ea typeface="Book Antiqua" charset="0"/>
              <a:cs typeface="Book Antiqua" charset="0"/>
            </a:endParaRPr>
          </a:p>
        </p:txBody>
      </p:sp>
    </p:spTree>
    <p:extLst>
      <p:ext uri="{BB962C8B-B14F-4D97-AF65-F5344CB8AC3E}">
        <p14:creationId xmlns:p14="http://schemas.microsoft.com/office/powerpoint/2010/main" val="233879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2"/>
          <p:cNvSpPr>
            <a:spLocks noGrp="1"/>
          </p:cNvSpPr>
          <p:nvPr>
            <p:ph type="ftr" sz="quarter" idx="11"/>
          </p:nvPr>
        </p:nvSpPr>
        <p:spPr/>
        <p:txBody>
          <a:bodyPr/>
          <a:lstStyle/>
          <a:p>
            <a:r>
              <a:rPr lang="da-DK"/>
              <a:t>Jørgen Christensen, November 2006</a:t>
            </a:r>
          </a:p>
        </p:txBody>
      </p:sp>
      <p:sp>
        <p:nvSpPr>
          <p:cNvPr id="16" name="Espace réservé du numéro de diapositive 3"/>
          <p:cNvSpPr>
            <a:spLocks noGrp="1"/>
          </p:cNvSpPr>
          <p:nvPr>
            <p:ph type="sldNum" sz="quarter" idx="12"/>
          </p:nvPr>
        </p:nvSpPr>
        <p:spPr/>
        <p:txBody>
          <a:bodyPr/>
          <a:lstStyle/>
          <a:p>
            <a:fld id="{7FBBA1F3-7F98-BA40-B70D-16A142106188}" type="slidenum">
              <a:rPr lang="da-DK"/>
              <a:pPr/>
              <a:t>17</a:t>
            </a:fld>
            <a:endParaRPr lang="da-DK"/>
          </a:p>
        </p:txBody>
      </p:sp>
      <p:sp>
        <p:nvSpPr>
          <p:cNvPr id="91138" name="AutoShape 2"/>
          <p:cNvSpPr>
            <a:spLocks noChangeArrowheads="1"/>
          </p:cNvSpPr>
          <p:nvPr/>
        </p:nvSpPr>
        <p:spPr bwMode="auto">
          <a:xfrm>
            <a:off x="685800" y="496888"/>
            <a:ext cx="7759700" cy="5853112"/>
          </a:xfrm>
          <a:prstGeom prst="roundRect">
            <a:avLst>
              <a:gd name="adj" fmla="val 12495"/>
            </a:avLst>
          </a:prstGeom>
          <a:solidFill>
            <a:schemeClr val="bg1"/>
          </a:solidFill>
          <a:ln w="12700">
            <a:solidFill>
              <a:srgbClr val="00CC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nchor="ctr"/>
          <a:lstStyle/>
          <a:p>
            <a:pPr defTabSz="873125" eaLnBrk="0" hangingPunct="0"/>
            <a:endParaRPr lang="de-DE" sz="2300"/>
          </a:p>
        </p:txBody>
      </p:sp>
      <p:graphicFrame>
        <p:nvGraphicFramePr>
          <p:cNvPr id="91139" name="Object 3"/>
          <p:cNvGraphicFramePr>
            <a:graphicFrameLocks noChangeAspect="1"/>
          </p:cNvGraphicFramePr>
          <p:nvPr/>
        </p:nvGraphicFramePr>
        <p:xfrm>
          <a:off x="2451100" y="965200"/>
          <a:ext cx="4281488" cy="4921250"/>
        </p:xfrm>
        <a:graphic>
          <a:graphicData uri="http://schemas.openxmlformats.org/presentationml/2006/ole">
            <mc:AlternateContent xmlns:mc="http://schemas.openxmlformats.org/markup-compatibility/2006">
              <mc:Choice xmlns:v="urn:schemas-microsoft-com:vml" Requires="v">
                <p:oleObj spid="_x0000_s3077" name="CorelDRAW" r:id="rId3" imgW="4280040" imgH="4919400" progId="CorelDraw.Graphic.7">
                  <p:embed/>
                </p:oleObj>
              </mc:Choice>
              <mc:Fallback>
                <p:oleObj name="CorelDRAW" r:id="rId3" imgW="4280040" imgH="4919400" progId="CorelDraw.Graphic.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100" y="965200"/>
                        <a:ext cx="4281488" cy="4921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1140" name="Oval 4"/>
          <p:cNvSpPr>
            <a:spLocks noChangeArrowheads="1"/>
          </p:cNvSpPr>
          <p:nvPr/>
        </p:nvSpPr>
        <p:spPr bwMode="auto">
          <a:xfrm>
            <a:off x="4959350" y="4092575"/>
            <a:ext cx="38100" cy="3968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nchor="ctr"/>
          <a:lstStyle/>
          <a:p>
            <a:pPr defTabSz="873125" eaLnBrk="0" hangingPunct="0"/>
            <a:endParaRPr lang="de-DE" sz="2300"/>
          </a:p>
        </p:txBody>
      </p:sp>
      <p:sp>
        <p:nvSpPr>
          <p:cNvPr id="91141" name="Oval 5"/>
          <p:cNvSpPr>
            <a:spLocks noChangeArrowheads="1"/>
          </p:cNvSpPr>
          <p:nvPr/>
        </p:nvSpPr>
        <p:spPr bwMode="auto">
          <a:xfrm>
            <a:off x="6200775" y="4075113"/>
            <a:ext cx="171450" cy="19367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nchor="ctr"/>
          <a:lstStyle/>
          <a:p>
            <a:pPr defTabSz="873125" eaLnBrk="0" hangingPunct="0"/>
            <a:endParaRPr lang="de-DE" sz="2300"/>
          </a:p>
        </p:txBody>
      </p:sp>
      <p:sp>
        <p:nvSpPr>
          <p:cNvPr id="91142" name="Text Box 6"/>
          <p:cNvSpPr txBox="1">
            <a:spLocks noChangeArrowheads="1"/>
          </p:cNvSpPr>
          <p:nvPr/>
        </p:nvSpPr>
        <p:spPr bwMode="auto">
          <a:xfrm>
            <a:off x="5461000" y="2781300"/>
            <a:ext cx="1343025" cy="360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spAutoFit/>
          </a:bodyPr>
          <a:lstStyle>
            <a:lvl1pPr algn="l" defTabSz="873125">
              <a:defRPr sz="2400">
                <a:solidFill>
                  <a:schemeClr val="tx1"/>
                </a:solidFill>
                <a:latin typeface="Times New Roman" charset="0"/>
                <a:ea typeface="ＭＳ Ｐゴシック" charset="0"/>
              </a:defRPr>
            </a:lvl1pPr>
            <a:lvl2pPr marL="436563" algn="l" defTabSz="873125">
              <a:defRPr sz="2400">
                <a:solidFill>
                  <a:schemeClr val="tx1"/>
                </a:solidFill>
                <a:latin typeface="Times New Roman" charset="0"/>
                <a:ea typeface="ＭＳ Ｐゴシック" charset="0"/>
              </a:defRPr>
            </a:lvl2pPr>
            <a:lvl3pPr marL="873125" algn="l" defTabSz="873125">
              <a:defRPr sz="2400">
                <a:solidFill>
                  <a:schemeClr val="tx1"/>
                </a:solidFill>
                <a:latin typeface="Times New Roman" charset="0"/>
                <a:ea typeface="ＭＳ Ｐゴシック" charset="0"/>
              </a:defRPr>
            </a:lvl3pPr>
            <a:lvl4pPr marL="1309688" algn="l" defTabSz="873125">
              <a:defRPr sz="2400">
                <a:solidFill>
                  <a:schemeClr val="tx1"/>
                </a:solidFill>
                <a:latin typeface="Times New Roman" charset="0"/>
                <a:ea typeface="ＭＳ Ｐゴシック" charset="0"/>
              </a:defRPr>
            </a:lvl4pPr>
            <a:lvl5pPr marL="1746250" algn="l" defTabSz="873125">
              <a:defRPr sz="2400">
                <a:solidFill>
                  <a:schemeClr val="tx1"/>
                </a:solidFill>
                <a:latin typeface="Times New Roman" charset="0"/>
                <a:ea typeface="ＭＳ Ｐゴシック" charset="0"/>
              </a:defRPr>
            </a:lvl5pPr>
            <a:lvl6pPr marL="2203450" defTabSz="873125" fontAlgn="base">
              <a:spcBef>
                <a:spcPct val="0"/>
              </a:spcBef>
              <a:spcAft>
                <a:spcPct val="0"/>
              </a:spcAft>
              <a:defRPr sz="2400">
                <a:solidFill>
                  <a:schemeClr val="tx1"/>
                </a:solidFill>
                <a:latin typeface="Times New Roman" charset="0"/>
                <a:ea typeface="ＭＳ Ｐゴシック" charset="0"/>
              </a:defRPr>
            </a:lvl6pPr>
            <a:lvl7pPr marL="2660650" defTabSz="873125" fontAlgn="base">
              <a:spcBef>
                <a:spcPct val="0"/>
              </a:spcBef>
              <a:spcAft>
                <a:spcPct val="0"/>
              </a:spcAft>
              <a:defRPr sz="2400">
                <a:solidFill>
                  <a:schemeClr val="tx1"/>
                </a:solidFill>
                <a:latin typeface="Times New Roman" charset="0"/>
                <a:ea typeface="ＭＳ Ｐゴシック" charset="0"/>
              </a:defRPr>
            </a:lvl7pPr>
            <a:lvl8pPr marL="3117850" defTabSz="873125" fontAlgn="base">
              <a:spcBef>
                <a:spcPct val="0"/>
              </a:spcBef>
              <a:spcAft>
                <a:spcPct val="0"/>
              </a:spcAft>
              <a:defRPr sz="2400">
                <a:solidFill>
                  <a:schemeClr val="tx1"/>
                </a:solidFill>
                <a:latin typeface="Times New Roman" charset="0"/>
                <a:ea typeface="ＭＳ Ｐゴシック" charset="0"/>
              </a:defRPr>
            </a:lvl8pPr>
            <a:lvl9pPr marL="3575050" defTabSz="873125"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da-DK" sz="1800">
                <a:latin typeface="Arial" charset="0"/>
              </a:rPr>
              <a:t>Kalundborg</a:t>
            </a:r>
          </a:p>
        </p:txBody>
      </p:sp>
      <p:sp>
        <p:nvSpPr>
          <p:cNvPr id="91143" name="Text Box 7"/>
          <p:cNvSpPr txBox="1">
            <a:spLocks noChangeArrowheads="1"/>
          </p:cNvSpPr>
          <p:nvPr/>
        </p:nvSpPr>
        <p:spPr bwMode="auto">
          <a:xfrm>
            <a:off x="6403975" y="3833813"/>
            <a:ext cx="1335088" cy="33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spAutoFit/>
          </a:bodyPr>
          <a:lstStyle>
            <a:lvl1pPr algn="l" defTabSz="873125">
              <a:defRPr sz="2400">
                <a:solidFill>
                  <a:schemeClr val="tx1"/>
                </a:solidFill>
                <a:latin typeface="Times New Roman" charset="0"/>
                <a:ea typeface="ＭＳ Ｐゴシック" charset="0"/>
              </a:defRPr>
            </a:lvl1pPr>
            <a:lvl2pPr marL="436563" algn="l" defTabSz="873125">
              <a:defRPr sz="2400">
                <a:solidFill>
                  <a:schemeClr val="tx1"/>
                </a:solidFill>
                <a:latin typeface="Times New Roman" charset="0"/>
                <a:ea typeface="ＭＳ Ｐゴシック" charset="0"/>
              </a:defRPr>
            </a:lvl2pPr>
            <a:lvl3pPr marL="873125" algn="l" defTabSz="873125">
              <a:defRPr sz="2400">
                <a:solidFill>
                  <a:schemeClr val="tx1"/>
                </a:solidFill>
                <a:latin typeface="Times New Roman" charset="0"/>
                <a:ea typeface="ＭＳ Ｐゴシック" charset="0"/>
              </a:defRPr>
            </a:lvl3pPr>
            <a:lvl4pPr marL="1309688" algn="l" defTabSz="873125">
              <a:defRPr sz="2400">
                <a:solidFill>
                  <a:schemeClr val="tx1"/>
                </a:solidFill>
                <a:latin typeface="Times New Roman" charset="0"/>
                <a:ea typeface="ＭＳ Ｐゴシック" charset="0"/>
              </a:defRPr>
            </a:lvl4pPr>
            <a:lvl5pPr marL="1746250" algn="l" defTabSz="873125">
              <a:defRPr sz="2400">
                <a:solidFill>
                  <a:schemeClr val="tx1"/>
                </a:solidFill>
                <a:latin typeface="Times New Roman" charset="0"/>
                <a:ea typeface="ＭＳ Ｐゴシック" charset="0"/>
              </a:defRPr>
            </a:lvl5pPr>
            <a:lvl6pPr marL="2203450" defTabSz="873125" fontAlgn="base">
              <a:spcBef>
                <a:spcPct val="0"/>
              </a:spcBef>
              <a:spcAft>
                <a:spcPct val="0"/>
              </a:spcAft>
              <a:defRPr sz="2400">
                <a:solidFill>
                  <a:schemeClr val="tx1"/>
                </a:solidFill>
                <a:latin typeface="Times New Roman" charset="0"/>
                <a:ea typeface="ＭＳ Ｐゴシック" charset="0"/>
              </a:defRPr>
            </a:lvl6pPr>
            <a:lvl7pPr marL="2660650" defTabSz="873125" fontAlgn="base">
              <a:spcBef>
                <a:spcPct val="0"/>
              </a:spcBef>
              <a:spcAft>
                <a:spcPct val="0"/>
              </a:spcAft>
              <a:defRPr sz="2400">
                <a:solidFill>
                  <a:schemeClr val="tx1"/>
                </a:solidFill>
                <a:latin typeface="Times New Roman" charset="0"/>
                <a:ea typeface="ＭＳ Ｐゴシック" charset="0"/>
              </a:defRPr>
            </a:lvl7pPr>
            <a:lvl8pPr marL="3117850" defTabSz="873125" fontAlgn="base">
              <a:spcBef>
                <a:spcPct val="0"/>
              </a:spcBef>
              <a:spcAft>
                <a:spcPct val="0"/>
              </a:spcAft>
              <a:defRPr sz="2400">
                <a:solidFill>
                  <a:schemeClr val="tx1"/>
                </a:solidFill>
                <a:latin typeface="Times New Roman" charset="0"/>
                <a:ea typeface="ＭＳ Ｐゴシック" charset="0"/>
              </a:defRPr>
            </a:lvl8pPr>
            <a:lvl9pPr marL="3575050" defTabSz="873125"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da-DK" sz="1600">
                <a:latin typeface="Arial" charset="0"/>
              </a:rPr>
              <a:t>Copenhagen</a:t>
            </a:r>
          </a:p>
        </p:txBody>
      </p:sp>
      <p:sp>
        <p:nvSpPr>
          <p:cNvPr id="91144" name="Text Box 8"/>
          <p:cNvSpPr txBox="1">
            <a:spLocks noChangeArrowheads="1"/>
          </p:cNvSpPr>
          <p:nvPr/>
        </p:nvSpPr>
        <p:spPr bwMode="auto">
          <a:xfrm>
            <a:off x="3308350" y="3154363"/>
            <a:ext cx="615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spAutoFit/>
          </a:bodyPr>
          <a:lstStyle>
            <a:lvl1pPr algn="l" defTabSz="873125">
              <a:defRPr sz="2400">
                <a:solidFill>
                  <a:schemeClr val="tx1"/>
                </a:solidFill>
                <a:latin typeface="Times New Roman" charset="0"/>
                <a:ea typeface="ＭＳ Ｐゴシック" charset="0"/>
              </a:defRPr>
            </a:lvl1pPr>
            <a:lvl2pPr marL="436563" algn="l" defTabSz="873125">
              <a:defRPr sz="2400">
                <a:solidFill>
                  <a:schemeClr val="tx1"/>
                </a:solidFill>
                <a:latin typeface="Times New Roman" charset="0"/>
                <a:ea typeface="ＭＳ Ｐゴシック" charset="0"/>
              </a:defRPr>
            </a:lvl2pPr>
            <a:lvl3pPr marL="873125" algn="l" defTabSz="873125">
              <a:defRPr sz="2400">
                <a:solidFill>
                  <a:schemeClr val="tx1"/>
                </a:solidFill>
                <a:latin typeface="Times New Roman" charset="0"/>
                <a:ea typeface="ＭＳ Ｐゴシック" charset="0"/>
              </a:defRPr>
            </a:lvl3pPr>
            <a:lvl4pPr marL="1309688" algn="l" defTabSz="873125">
              <a:defRPr sz="2400">
                <a:solidFill>
                  <a:schemeClr val="tx1"/>
                </a:solidFill>
                <a:latin typeface="Times New Roman" charset="0"/>
                <a:ea typeface="ＭＳ Ｐゴシック" charset="0"/>
              </a:defRPr>
            </a:lvl4pPr>
            <a:lvl5pPr marL="1746250" algn="l" defTabSz="873125">
              <a:defRPr sz="2400">
                <a:solidFill>
                  <a:schemeClr val="tx1"/>
                </a:solidFill>
                <a:latin typeface="Times New Roman" charset="0"/>
                <a:ea typeface="ＭＳ Ｐゴシック" charset="0"/>
              </a:defRPr>
            </a:lvl5pPr>
            <a:lvl6pPr marL="2203450" defTabSz="873125" fontAlgn="base">
              <a:spcBef>
                <a:spcPct val="0"/>
              </a:spcBef>
              <a:spcAft>
                <a:spcPct val="0"/>
              </a:spcAft>
              <a:defRPr sz="2400">
                <a:solidFill>
                  <a:schemeClr val="tx1"/>
                </a:solidFill>
                <a:latin typeface="Times New Roman" charset="0"/>
                <a:ea typeface="ＭＳ Ｐゴシック" charset="0"/>
              </a:defRPr>
            </a:lvl6pPr>
            <a:lvl7pPr marL="2660650" defTabSz="873125" fontAlgn="base">
              <a:spcBef>
                <a:spcPct val="0"/>
              </a:spcBef>
              <a:spcAft>
                <a:spcPct val="0"/>
              </a:spcAft>
              <a:defRPr sz="2400">
                <a:solidFill>
                  <a:schemeClr val="tx1"/>
                </a:solidFill>
                <a:latin typeface="Times New Roman" charset="0"/>
                <a:ea typeface="ＭＳ Ｐゴシック" charset="0"/>
              </a:defRPr>
            </a:lvl7pPr>
            <a:lvl8pPr marL="3117850" defTabSz="873125" fontAlgn="base">
              <a:spcBef>
                <a:spcPct val="0"/>
              </a:spcBef>
              <a:spcAft>
                <a:spcPct val="0"/>
              </a:spcAft>
              <a:defRPr sz="2400">
                <a:solidFill>
                  <a:schemeClr val="tx1"/>
                </a:solidFill>
                <a:latin typeface="Times New Roman" charset="0"/>
                <a:ea typeface="ＭＳ Ｐゴシック" charset="0"/>
              </a:defRPr>
            </a:lvl8pPr>
            <a:lvl9pPr marL="3575050" defTabSz="873125"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da-DK" sz="1100">
                <a:latin typeface="Arial" charset="0"/>
              </a:rPr>
              <a:t>Jutland</a:t>
            </a:r>
            <a:endParaRPr lang="da-DK" sz="2300"/>
          </a:p>
        </p:txBody>
      </p:sp>
      <p:sp>
        <p:nvSpPr>
          <p:cNvPr id="91145" name="Text Box 9"/>
          <p:cNvSpPr txBox="1">
            <a:spLocks noChangeArrowheads="1"/>
          </p:cNvSpPr>
          <p:nvPr/>
        </p:nvSpPr>
        <p:spPr bwMode="auto">
          <a:xfrm>
            <a:off x="4076700" y="4497388"/>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spAutoFit/>
          </a:bodyPr>
          <a:lstStyle>
            <a:lvl1pPr algn="l" defTabSz="873125">
              <a:defRPr sz="2400">
                <a:solidFill>
                  <a:schemeClr val="tx1"/>
                </a:solidFill>
                <a:latin typeface="Times New Roman" charset="0"/>
                <a:ea typeface="ＭＳ Ｐゴシック" charset="0"/>
              </a:defRPr>
            </a:lvl1pPr>
            <a:lvl2pPr marL="436563" algn="l" defTabSz="873125">
              <a:defRPr sz="2400">
                <a:solidFill>
                  <a:schemeClr val="tx1"/>
                </a:solidFill>
                <a:latin typeface="Times New Roman" charset="0"/>
                <a:ea typeface="ＭＳ Ｐゴシック" charset="0"/>
              </a:defRPr>
            </a:lvl2pPr>
            <a:lvl3pPr marL="873125" algn="l" defTabSz="873125">
              <a:defRPr sz="2400">
                <a:solidFill>
                  <a:schemeClr val="tx1"/>
                </a:solidFill>
                <a:latin typeface="Times New Roman" charset="0"/>
                <a:ea typeface="ＭＳ Ｐゴシック" charset="0"/>
              </a:defRPr>
            </a:lvl3pPr>
            <a:lvl4pPr marL="1309688" algn="l" defTabSz="873125">
              <a:defRPr sz="2400">
                <a:solidFill>
                  <a:schemeClr val="tx1"/>
                </a:solidFill>
                <a:latin typeface="Times New Roman" charset="0"/>
                <a:ea typeface="ＭＳ Ｐゴシック" charset="0"/>
              </a:defRPr>
            </a:lvl4pPr>
            <a:lvl5pPr marL="1746250" algn="l" defTabSz="873125">
              <a:defRPr sz="2400">
                <a:solidFill>
                  <a:schemeClr val="tx1"/>
                </a:solidFill>
                <a:latin typeface="Times New Roman" charset="0"/>
                <a:ea typeface="ＭＳ Ｐゴシック" charset="0"/>
              </a:defRPr>
            </a:lvl5pPr>
            <a:lvl6pPr marL="2203450" defTabSz="873125" fontAlgn="base">
              <a:spcBef>
                <a:spcPct val="0"/>
              </a:spcBef>
              <a:spcAft>
                <a:spcPct val="0"/>
              </a:spcAft>
              <a:defRPr sz="2400">
                <a:solidFill>
                  <a:schemeClr val="tx1"/>
                </a:solidFill>
                <a:latin typeface="Times New Roman" charset="0"/>
                <a:ea typeface="ＭＳ Ｐゴシック" charset="0"/>
              </a:defRPr>
            </a:lvl6pPr>
            <a:lvl7pPr marL="2660650" defTabSz="873125" fontAlgn="base">
              <a:spcBef>
                <a:spcPct val="0"/>
              </a:spcBef>
              <a:spcAft>
                <a:spcPct val="0"/>
              </a:spcAft>
              <a:defRPr sz="2400">
                <a:solidFill>
                  <a:schemeClr val="tx1"/>
                </a:solidFill>
                <a:latin typeface="Times New Roman" charset="0"/>
                <a:ea typeface="ＭＳ Ｐゴシック" charset="0"/>
              </a:defRPr>
            </a:lvl7pPr>
            <a:lvl8pPr marL="3117850" defTabSz="873125" fontAlgn="base">
              <a:spcBef>
                <a:spcPct val="0"/>
              </a:spcBef>
              <a:spcAft>
                <a:spcPct val="0"/>
              </a:spcAft>
              <a:defRPr sz="2400">
                <a:solidFill>
                  <a:schemeClr val="tx1"/>
                </a:solidFill>
                <a:latin typeface="Times New Roman" charset="0"/>
                <a:ea typeface="ＭＳ Ｐゴシック" charset="0"/>
              </a:defRPr>
            </a:lvl8pPr>
            <a:lvl9pPr marL="3575050" defTabSz="873125"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da-DK" sz="1100">
                <a:latin typeface="Arial" charset="0"/>
              </a:rPr>
              <a:t>Funen</a:t>
            </a:r>
            <a:endParaRPr lang="da-DK" sz="2300"/>
          </a:p>
        </p:txBody>
      </p:sp>
      <p:sp>
        <p:nvSpPr>
          <p:cNvPr id="91146" name="Text Box 10"/>
          <p:cNvSpPr txBox="1">
            <a:spLocks noChangeArrowheads="1"/>
          </p:cNvSpPr>
          <p:nvPr/>
        </p:nvSpPr>
        <p:spPr bwMode="auto">
          <a:xfrm>
            <a:off x="5207000" y="4497388"/>
            <a:ext cx="6731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spAutoFit/>
          </a:bodyPr>
          <a:lstStyle>
            <a:lvl1pPr algn="l" defTabSz="873125">
              <a:defRPr sz="2400">
                <a:solidFill>
                  <a:schemeClr val="tx1"/>
                </a:solidFill>
                <a:latin typeface="Times New Roman" charset="0"/>
                <a:ea typeface="ＭＳ Ｐゴシック" charset="0"/>
              </a:defRPr>
            </a:lvl1pPr>
            <a:lvl2pPr marL="436563" algn="l" defTabSz="873125">
              <a:defRPr sz="2400">
                <a:solidFill>
                  <a:schemeClr val="tx1"/>
                </a:solidFill>
                <a:latin typeface="Times New Roman" charset="0"/>
                <a:ea typeface="ＭＳ Ｐゴシック" charset="0"/>
              </a:defRPr>
            </a:lvl2pPr>
            <a:lvl3pPr marL="873125" algn="l" defTabSz="873125">
              <a:defRPr sz="2400">
                <a:solidFill>
                  <a:schemeClr val="tx1"/>
                </a:solidFill>
                <a:latin typeface="Times New Roman" charset="0"/>
                <a:ea typeface="ＭＳ Ｐゴシック" charset="0"/>
              </a:defRPr>
            </a:lvl3pPr>
            <a:lvl4pPr marL="1309688" algn="l" defTabSz="873125">
              <a:defRPr sz="2400">
                <a:solidFill>
                  <a:schemeClr val="tx1"/>
                </a:solidFill>
                <a:latin typeface="Times New Roman" charset="0"/>
                <a:ea typeface="ＭＳ Ｐゴシック" charset="0"/>
              </a:defRPr>
            </a:lvl4pPr>
            <a:lvl5pPr marL="1746250" algn="l" defTabSz="873125">
              <a:defRPr sz="2400">
                <a:solidFill>
                  <a:schemeClr val="tx1"/>
                </a:solidFill>
                <a:latin typeface="Times New Roman" charset="0"/>
                <a:ea typeface="ＭＳ Ｐゴシック" charset="0"/>
              </a:defRPr>
            </a:lvl5pPr>
            <a:lvl6pPr marL="2203450" defTabSz="873125" fontAlgn="base">
              <a:spcBef>
                <a:spcPct val="0"/>
              </a:spcBef>
              <a:spcAft>
                <a:spcPct val="0"/>
              </a:spcAft>
              <a:defRPr sz="2400">
                <a:solidFill>
                  <a:schemeClr val="tx1"/>
                </a:solidFill>
                <a:latin typeface="Times New Roman" charset="0"/>
                <a:ea typeface="ＭＳ Ｐゴシック" charset="0"/>
              </a:defRPr>
            </a:lvl6pPr>
            <a:lvl7pPr marL="2660650" defTabSz="873125" fontAlgn="base">
              <a:spcBef>
                <a:spcPct val="0"/>
              </a:spcBef>
              <a:spcAft>
                <a:spcPct val="0"/>
              </a:spcAft>
              <a:defRPr sz="2400">
                <a:solidFill>
                  <a:schemeClr val="tx1"/>
                </a:solidFill>
                <a:latin typeface="Times New Roman" charset="0"/>
                <a:ea typeface="ＭＳ Ｐゴシック" charset="0"/>
              </a:defRPr>
            </a:lvl7pPr>
            <a:lvl8pPr marL="3117850" defTabSz="873125" fontAlgn="base">
              <a:spcBef>
                <a:spcPct val="0"/>
              </a:spcBef>
              <a:spcAft>
                <a:spcPct val="0"/>
              </a:spcAft>
              <a:defRPr sz="2400">
                <a:solidFill>
                  <a:schemeClr val="tx1"/>
                </a:solidFill>
                <a:latin typeface="Times New Roman" charset="0"/>
                <a:ea typeface="ＭＳ Ｐゴシック" charset="0"/>
              </a:defRPr>
            </a:lvl8pPr>
            <a:lvl9pPr marL="3575050" defTabSz="873125"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da-DK" sz="1100">
                <a:latin typeface="Arial" charset="0"/>
              </a:rPr>
              <a:t>Zealand</a:t>
            </a:r>
            <a:endParaRPr lang="da-DK" sz="2300"/>
          </a:p>
        </p:txBody>
      </p:sp>
      <p:sp>
        <p:nvSpPr>
          <p:cNvPr id="91147" name="AutoShape 11"/>
          <p:cNvSpPr>
            <a:spLocks noChangeArrowheads="1"/>
          </p:cNvSpPr>
          <p:nvPr/>
        </p:nvSpPr>
        <p:spPr bwMode="auto">
          <a:xfrm>
            <a:off x="3448050" y="6046788"/>
            <a:ext cx="2241550" cy="600075"/>
          </a:xfrm>
          <a:prstGeom prst="roundRect">
            <a:avLst>
              <a:gd name="adj" fmla="val 12495"/>
            </a:avLst>
          </a:prstGeom>
          <a:solidFill>
            <a:schemeClr val="bg1"/>
          </a:solidFill>
          <a:ln w="12700">
            <a:solidFill>
              <a:srgbClr val="00CC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7889" tIns="43946" rIns="87889" bIns="43946">
            <a:spAutoFit/>
          </a:bodyPr>
          <a:lstStyle/>
          <a:p>
            <a:pPr defTabSz="727075" eaLnBrk="0" hangingPunct="0"/>
            <a:r>
              <a:rPr lang="da-DK" sz="1100">
                <a:solidFill>
                  <a:srgbClr val="00CC00"/>
                </a:solidFill>
              </a:rPr>
              <a:t>The Symbiosis Institute</a:t>
            </a:r>
          </a:p>
          <a:p>
            <a:pPr defTabSz="727075" eaLnBrk="0" hangingPunct="0"/>
            <a:r>
              <a:rPr lang="da-DK" sz="800">
                <a:solidFill>
                  <a:srgbClr val="00CC00"/>
                </a:solidFill>
              </a:rPr>
              <a:t>Kalundborg, Denmark</a:t>
            </a:r>
          </a:p>
          <a:p>
            <a:pPr defTabSz="727075" eaLnBrk="0" hangingPunct="0"/>
            <a:r>
              <a:rPr lang="da-DK" sz="800">
                <a:solidFill>
                  <a:srgbClr val="00CC00"/>
                </a:solidFill>
              </a:rPr>
              <a:t>Phone: +45 5955 0055</a:t>
            </a:r>
          </a:p>
          <a:p>
            <a:pPr defTabSz="727075" eaLnBrk="0" hangingPunct="0"/>
            <a:r>
              <a:rPr lang="da-DK" sz="800">
                <a:solidFill>
                  <a:srgbClr val="00CC00"/>
                </a:solidFill>
              </a:rPr>
              <a:t>Fax: +45 5951 2255</a:t>
            </a:r>
          </a:p>
        </p:txBody>
      </p:sp>
      <p:sp>
        <p:nvSpPr>
          <p:cNvPr id="91148" name="Text Box 12"/>
          <p:cNvSpPr txBox="1">
            <a:spLocks noChangeArrowheads="1"/>
          </p:cNvSpPr>
          <p:nvPr/>
        </p:nvSpPr>
        <p:spPr bwMode="auto">
          <a:xfrm>
            <a:off x="6559550" y="6486525"/>
            <a:ext cx="381000" cy="188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spAutoFit/>
          </a:bodyPr>
          <a:lstStyle>
            <a:lvl1pPr algn="l" defTabSz="727075">
              <a:defRPr sz="2400">
                <a:solidFill>
                  <a:schemeClr val="tx1"/>
                </a:solidFill>
                <a:latin typeface="Times New Roman" charset="0"/>
                <a:ea typeface="ＭＳ Ｐゴシック" charset="0"/>
              </a:defRPr>
            </a:lvl1pPr>
            <a:lvl2pPr marL="546100" algn="l" defTabSz="727075">
              <a:defRPr sz="2400">
                <a:solidFill>
                  <a:schemeClr val="tx1"/>
                </a:solidFill>
                <a:latin typeface="Times New Roman" charset="0"/>
                <a:ea typeface="ＭＳ Ｐゴシック" charset="0"/>
              </a:defRPr>
            </a:lvl2pPr>
            <a:lvl3pPr marL="1090613" algn="l" defTabSz="727075">
              <a:defRPr sz="2400">
                <a:solidFill>
                  <a:schemeClr val="tx1"/>
                </a:solidFill>
                <a:latin typeface="Times New Roman" charset="0"/>
                <a:ea typeface="ＭＳ Ｐゴシック" charset="0"/>
              </a:defRPr>
            </a:lvl3pPr>
            <a:lvl4pPr marL="1636713" algn="l" defTabSz="727075">
              <a:defRPr sz="2400">
                <a:solidFill>
                  <a:schemeClr val="tx1"/>
                </a:solidFill>
                <a:latin typeface="Times New Roman" charset="0"/>
                <a:ea typeface="ＭＳ Ｐゴシック" charset="0"/>
              </a:defRPr>
            </a:lvl4pPr>
            <a:lvl5pPr marL="2182813" algn="l" defTabSz="727075">
              <a:defRPr sz="2400">
                <a:solidFill>
                  <a:schemeClr val="tx1"/>
                </a:solidFill>
                <a:latin typeface="Times New Roman" charset="0"/>
                <a:ea typeface="ＭＳ Ｐゴシック" charset="0"/>
              </a:defRPr>
            </a:lvl5pPr>
            <a:lvl6pPr marL="2640013" defTabSz="727075" fontAlgn="base">
              <a:spcBef>
                <a:spcPct val="0"/>
              </a:spcBef>
              <a:spcAft>
                <a:spcPct val="0"/>
              </a:spcAft>
              <a:defRPr sz="2400">
                <a:solidFill>
                  <a:schemeClr val="tx1"/>
                </a:solidFill>
                <a:latin typeface="Times New Roman" charset="0"/>
                <a:ea typeface="ＭＳ Ｐゴシック" charset="0"/>
              </a:defRPr>
            </a:lvl6pPr>
            <a:lvl7pPr marL="3097213" defTabSz="727075" fontAlgn="base">
              <a:spcBef>
                <a:spcPct val="0"/>
              </a:spcBef>
              <a:spcAft>
                <a:spcPct val="0"/>
              </a:spcAft>
              <a:defRPr sz="2400">
                <a:solidFill>
                  <a:schemeClr val="tx1"/>
                </a:solidFill>
                <a:latin typeface="Times New Roman" charset="0"/>
                <a:ea typeface="ＭＳ Ｐゴシック" charset="0"/>
              </a:defRPr>
            </a:lvl7pPr>
            <a:lvl8pPr marL="3554413" defTabSz="727075" fontAlgn="base">
              <a:spcBef>
                <a:spcPct val="0"/>
              </a:spcBef>
              <a:spcAft>
                <a:spcPct val="0"/>
              </a:spcAft>
              <a:defRPr sz="2400">
                <a:solidFill>
                  <a:schemeClr val="tx1"/>
                </a:solidFill>
                <a:latin typeface="Times New Roman" charset="0"/>
                <a:ea typeface="ＭＳ Ｐゴシック" charset="0"/>
              </a:defRPr>
            </a:lvl8pPr>
            <a:lvl9pPr marL="4011613" defTabSz="727075" fontAlgn="base">
              <a:spcBef>
                <a:spcPct val="0"/>
              </a:spcBef>
              <a:spcAft>
                <a:spcPct val="0"/>
              </a:spcAft>
              <a:defRPr sz="2400">
                <a:solidFill>
                  <a:schemeClr val="tx1"/>
                </a:solidFill>
                <a:latin typeface="Times New Roman" charset="0"/>
                <a:ea typeface="ＭＳ Ｐゴシック" charset="0"/>
              </a:defRPr>
            </a:lvl9pPr>
          </a:lstStyle>
          <a:p>
            <a:pPr algn="ctr" eaLnBrk="0" hangingPunct="0"/>
            <a:r>
              <a:rPr lang="de-DE" sz="800"/>
              <a:t>2000</a:t>
            </a:r>
          </a:p>
        </p:txBody>
      </p:sp>
      <p:sp>
        <p:nvSpPr>
          <p:cNvPr id="91149" name="Text Box 13"/>
          <p:cNvSpPr txBox="1">
            <a:spLocks noChangeArrowheads="1"/>
          </p:cNvSpPr>
          <p:nvPr/>
        </p:nvSpPr>
        <p:spPr bwMode="auto">
          <a:xfrm>
            <a:off x="1079500" y="800100"/>
            <a:ext cx="1314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7282" tIns="43641" rIns="87282" bIns="43641">
            <a:spAutoFit/>
          </a:bodyPr>
          <a:lstStyle>
            <a:lvl1pPr algn="l" defTabSz="727075">
              <a:defRPr sz="2400">
                <a:solidFill>
                  <a:schemeClr val="tx1"/>
                </a:solidFill>
                <a:latin typeface="Times New Roman" charset="0"/>
                <a:ea typeface="ＭＳ Ｐゴシック" charset="0"/>
              </a:defRPr>
            </a:lvl1pPr>
            <a:lvl2pPr marL="546100" algn="l" defTabSz="727075">
              <a:defRPr sz="2400">
                <a:solidFill>
                  <a:schemeClr val="tx1"/>
                </a:solidFill>
                <a:latin typeface="Times New Roman" charset="0"/>
                <a:ea typeface="ＭＳ Ｐゴシック" charset="0"/>
              </a:defRPr>
            </a:lvl2pPr>
            <a:lvl3pPr marL="1090613" algn="l" defTabSz="727075">
              <a:defRPr sz="2400">
                <a:solidFill>
                  <a:schemeClr val="tx1"/>
                </a:solidFill>
                <a:latin typeface="Times New Roman" charset="0"/>
                <a:ea typeface="ＭＳ Ｐゴシック" charset="0"/>
              </a:defRPr>
            </a:lvl3pPr>
            <a:lvl4pPr marL="1636713" algn="l" defTabSz="727075">
              <a:defRPr sz="2400">
                <a:solidFill>
                  <a:schemeClr val="tx1"/>
                </a:solidFill>
                <a:latin typeface="Times New Roman" charset="0"/>
                <a:ea typeface="ＭＳ Ｐゴシック" charset="0"/>
              </a:defRPr>
            </a:lvl4pPr>
            <a:lvl5pPr marL="2182813" algn="l" defTabSz="727075">
              <a:defRPr sz="2400">
                <a:solidFill>
                  <a:schemeClr val="tx1"/>
                </a:solidFill>
                <a:latin typeface="Times New Roman" charset="0"/>
                <a:ea typeface="ＭＳ Ｐゴシック" charset="0"/>
              </a:defRPr>
            </a:lvl5pPr>
            <a:lvl6pPr marL="2640013" defTabSz="727075" fontAlgn="base">
              <a:spcBef>
                <a:spcPct val="0"/>
              </a:spcBef>
              <a:spcAft>
                <a:spcPct val="0"/>
              </a:spcAft>
              <a:defRPr sz="2400">
                <a:solidFill>
                  <a:schemeClr val="tx1"/>
                </a:solidFill>
                <a:latin typeface="Times New Roman" charset="0"/>
                <a:ea typeface="ＭＳ Ｐゴシック" charset="0"/>
              </a:defRPr>
            </a:lvl6pPr>
            <a:lvl7pPr marL="3097213" defTabSz="727075" fontAlgn="base">
              <a:spcBef>
                <a:spcPct val="0"/>
              </a:spcBef>
              <a:spcAft>
                <a:spcPct val="0"/>
              </a:spcAft>
              <a:defRPr sz="2400">
                <a:solidFill>
                  <a:schemeClr val="tx1"/>
                </a:solidFill>
                <a:latin typeface="Times New Roman" charset="0"/>
                <a:ea typeface="ＭＳ Ｐゴシック" charset="0"/>
              </a:defRPr>
            </a:lvl7pPr>
            <a:lvl8pPr marL="3554413" defTabSz="727075" fontAlgn="base">
              <a:spcBef>
                <a:spcPct val="0"/>
              </a:spcBef>
              <a:spcAft>
                <a:spcPct val="0"/>
              </a:spcAft>
              <a:defRPr sz="2400">
                <a:solidFill>
                  <a:schemeClr val="tx1"/>
                </a:solidFill>
                <a:latin typeface="Times New Roman" charset="0"/>
                <a:ea typeface="ＭＳ Ｐゴシック" charset="0"/>
              </a:defRPr>
            </a:lvl8pPr>
            <a:lvl9pPr marL="4011613" defTabSz="727075" fontAlgn="base">
              <a:spcBef>
                <a:spcPct val="0"/>
              </a:spcBef>
              <a:spcAft>
                <a:spcPct val="0"/>
              </a:spcAft>
              <a:defRPr sz="2400">
                <a:solidFill>
                  <a:schemeClr val="tx1"/>
                </a:solidFill>
                <a:latin typeface="Times New Roman" charset="0"/>
                <a:ea typeface="ＭＳ Ｐゴシック" charset="0"/>
              </a:defRPr>
            </a:lvl9pPr>
          </a:lstStyle>
          <a:p>
            <a:pPr algn="ctr" eaLnBrk="0" hangingPunct="0"/>
            <a:r>
              <a:rPr lang="da-DK" sz="2300">
                <a:latin typeface="Arial" charset="0"/>
              </a:rPr>
              <a:t>Denmark</a:t>
            </a:r>
          </a:p>
        </p:txBody>
      </p:sp>
      <p:sp>
        <p:nvSpPr>
          <p:cNvPr id="91150" name="Line 14"/>
          <p:cNvSpPr>
            <a:spLocks noChangeShapeType="1"/>
          </p:cNvSpPr>
          <p:nvPr/>
        </p:nvSpPr>
        <p:spPr bwMode="auto">
          <a:xfrm flipH="1">
            <a:off x="5076825" y="3068638"/>
            <a:ext cx="358775" cy="1008062"/>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Tree>
    <p:extLst>
      <p:ext uri="{BB962C8B-B14F-4D97-AF65-F5344CB8AC3E}">
        <p14:creationId xmlns:p14="http://schemas.microsoft.com/office/powerpoint/2010/main" val="439355965"/>
      </p:ext>
    </p:extLst>
  </p:cSld>
  <p:clrMapOvr>
    <a:masterClrMapping/>
  </p:clrMapOvr>
  <mc:AlternateContent xmlns:mc="http://schemas.openxmlformats.org/markup-compatibility/2006" xmlns:p14="http://schemas.microsoft.com/office/powerpoint/2010/main">
    <mc:Choice Requires="p14">
      <p:transition spd="slow" p14:dur="2000" advTm="10094"/>
    </mc:Choice>
    <mc:Fallback xmlns="">
      <p:transition xmlns:p14="http://schemas.microsoft.com/office/powerpoint/2010/main" spd="slow" advTm="1009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728133" y="237067"/>
            <a:ext cx="8007350" cy="6214534"/>
          </a:xfrm>
          <a:ln>
            <a:solidFill>
              <a:schemeClr val="tx1"/>
            </a:solidFill>
            <a:miter lim="800000"/>
            <a:headEnd/>
            <a:tailEnd/>
          </a:ln>
        </p:spPr>
        <p:txBody>
          <a:bodyPr>
            <a:noAutofit/>
          </a:bodyPr>
          <a:lstStyle/>
          <a:p>
            <a:pPr algn="just" eaLnBrk="1" hangingPunct="1">
              <a:buFontTx/>
              <a:buNone/>
            </a:pPr>
            <a:r>
              <a:rPr lang="fr-FR" dirty="0">
                <a:latin typeface="Book Antiqua"/>
                <a:cs typeface="Book Antiqua"/>
                <a:sym typeface="Wingdings" charset="0"/>
              </a:rPr>
              <a:t> </a:t>
            </a:r>
            <a:r>
              <a:rPr lang="fr-FR" b="1" dirty="0">
                <a:latin typeface="Book Antiqua"/>
                <a:cs typeface="Book Antiqua"/>
                <a:sym typeface="Wingdings" charset="0"/>
              </a:rPr>
              <a:t>Définition</a:t>
            </a:r>
            <a:r>
              <a:rPr lang="fr-FR" dirty="0">
                <a:latin typeface="Book Antiqua"/>
                <a:cs typeface="Book Antiqua"/>
                <a:sym typeface="Wingdings" charset="0"/>
              </a:rPr>
              <a:t> : </a:t>
            </a:r>
            <a:r>
              <a:rPr lang="fr-FR" dirty="0">
                <a:latin typeface="Book Antiqua"/>
                <a:cs typeface="Book Antiqua"/>
              </a:rPr>
              <a:t>Il s’agit d’une collaboration entre plusieurs industries pour des bénéfices économiques et environnementaux mutuels.</a:t>
            </a:r>
          </a:p>
          <a:p>
            <a:pPr algn="just" eaLnBrk="1" hangingPunct="1">
              <a:buFontTx/>
              <a:buNone/>
            </a:pPr>
            <a:endParaRPr lang="fr-FR" sz="1000" dirty="0">
              <a:latin typeface="Book Antiqua"/>
              <a:cs typeface="Book Antiqua"/>
            </a:endParaRPr>
          </a:p>
          <a:p>
            <a:pPr algn="just" eaLnBrk="1" hangingPunct="1">
              <a:buFont typeface="Wingdings" charset="0"/>
              <a:buChar char="à"/>
            </a:pPr>
            <a:r>
              <a:rPr lang="fr-FR" b="1" dirty="0">
                <a:latin typeface="Book Antiqua"/>
                <a:cs typeface="Book Antiqua"/>
              </a:rPr>
              <a:t>Principes</a:t>
            </a:r>
            <a:r>
              <a:rPr lang="fr-FR" dirty="0">
                <a:latin typeface="Book Antiqua"/>
                <a:cs typeface="Book Antiqua"/>
              </a:rPr>
              <a:t> :</a:t>
            </a:r>
          </a:p>
          <a:p>
            <a:pPr algn="just" eaLnBrk="1" hangingPunct="1">
              <a:buFontTx/>
              <a:buChar char="-"/>
            </a:pPr>
            <a:r>
              <a:rPr lang="fr-FR" dirty="0">
                <a:latin typeface="Book Antiqua"/>
                <a:cs typeface="Book Antiqua"/>
              </a:rPr>
              <a:t>Le déchet d’une industrie devient la matière première d’une autre industrie</a:t>
            </a:r>
          </a:p>
          <a:p>
            <a:pPr algn="just" eaLnBrk="1" hangingPunct="1">
              <a:buFontTx/>
              <a:buChar char="-"/>
            </a:pPr>
            <a:r>
              <a:rPr lang="fr-FR" dirty="0">
                <a:latin typeface="Book Antiqua"/>
                <a:cs typeface="Book Antiqua"/>
              </a:rPr>
              <a:t>Des profits économiques et environnementaux</a:t>
            </a:r>
          </a:p>
          <a:p>
            <a:pPr algn="just" eaLnBrk="1" hangingPunct="1">
              <a:buFontTx/>
              <a:buChar char="-"/>
            </a:pPr>
            <a:r>
              <a:rPr lang="fr-FR" dirty="0">
                <a:latin typeface="Book Antiqua"/>
                <a:cs typeface="Book Antiqua"/>
              </a:rPr>
              <a:t>Une certaine indépendance des différents partenaires</a:t>
            </a:r>
          </a:p>
          <a:p>
            <a:pPr algn="just" eaLnBrk="1" hangingPunct="1">
              <a:buFontTx/>
              <a:buNone/>
            </a:pPr>
            <a:endParaRPr lang="fr-FR" sz="1000" dirty="0">
              <a:latin typeface="Book Antiqua"/>
              <a:cs typeface="Book Antiqua"/>
            </a:endParaRPr>
          </a:p>
          <a:p>
            <a:pPr algn="just" eaLnBrk="1" hangingPunct="1">
              <a:buFont typeface="Wingdings" charset="0"/>
              <a:buChar char="à"/>
            </a:pPr>
            <a:r>
              <a:rPr lang="fr-FR" b="1" dirty="0">
                <a:latin typeface="Book Antiqua"/>
                <a:cs typeface="Book Antiqua"/>
                <a:sym typeface="Wingdings" charset="0"/>
              </a:rPr>
              <a:t>La symbiose de Kalundborg</a:t>
            </a:r>
            <a:r>
              <a:rPr lang="fr-FR" dirty="0">
                <a:latin typeface="Book Antiqua"/>
                <a:cs typeface="Book Antiqua"/>
                <a:sym typeface="Wingdings" charset="0"/>
              </a:rPr>
              <a:t> (Danemark) est une ressource et un réseau environnemental, composé de 20 accords commerciaux entre 6 industries et une municipalité.</a:t>
            </a:r>
          </a:p>
          <a:p>
            <a:pPr algn="just" eaLnBrk="1" hangingPunct="1">
              <a:spcBef>
                <a:spcPct val="0"/>
              </a:spcBef>
              <a:buFont typeface="Wingdings" charset="0"/>
              <a:buNone/>
            </a:pPr>
            <a:endParaRPr lang="fr-FR" sz="1000" i="1" dirty="0">
              <a:latin typeface="Book Antiqua"/>
              <a:cs typeface="Book Antiqua"/>
              <a:sym typeface="Wingdings" charset="0"/>
            </a:endParaRPr>
          </a:p>
          <a:p>
            <a:pPr algn="just" eaLnBrk="1" hangingPunct="1">
              <a:spcBef>
                <a:spcPct val="0"/>
              </a:spcBef>
              <a:buFont typeface="Wingdings" charset="0"/>
              <a:buNone/>
            </a:pPr>
            <a:r>
              <a:rPr lang="fr-FR" i="1" dirty="0" smtClean="0">
                <a:latin typeface="Book Antiqua"/>
                <a:cs typeface="Book Antiqua"/>
                <a:sym typeface="Wingdings" charset="0"/>
              </a:rPr>
              <a:t>     </a:t>
            </a:r>
            <a:r>
              <a:rPr lang="fr-FR" i="1" dirty="0" err="1" smtClean="0">
                <a:latin typeface="Book Antiqua"/>
                <a:cs typeface="Book Antiqua"/>
                <a:sym typeface="Wingdings" charset="0"/>
              </a:rPr>
              <a:t>Gyroc</a:t>
            </a:r>
            <a:r>
              <a:rPr lang="fr-FR" dirty="0" smtClean="0">
                <a:latin typeface="Book Antiqua"/>
                <a:cs typeface="Book Antiqua"/>
                <a:sym typeface="Wingdings" charset="0"/>
              </a:rPr>
              <a:t> </a:t>
            </a:r>
            <a:r>
              <a:rPr lang="fr-FR" dirty="0">
                <a:latin typeface="Book Antiqua"/>
                <a:cs typeface="Book Antiqua"/>
                <a:sym typeface="Wingdings" charset="0"/>
              </a:rPr>
              <a:t>: production de plâtre ; </a:t>
            </a:r>
            <a:r>
              <a:rPr lang="fr-FR" i="1" dirty="0" err="1">
                <a:latin typeface="Book Antiqua"/>
                <a:cs typeface="Book Antiqua"/>
                <a:sym typeface="Wingdings" charset="0"/>
              </a:rPr>
              <a:t>Asnaes</a:t>
            </a:r>
            <a:r>
              <a:rPr lang="fr-FR" i="1" dirty="0">
                <a:latin typeface="Book Antiqua"/>
                <a:cs typeface="Book Antiqua"/>
                <a:sym typeface="Wingdings" charset="0"/>
              </a:rPr>
              <a:t> Power station</a:t>
            </a:r>
            <a:r>
              <a:rPr lang="fr-FR" dirty="0">
                <a:latin typeface="Book Antiqua"/>
                <a:cs typeface="Book Antiqua"/>
                <a:sym typeface="Wingdings" charset="0"/>
              </a:rPr>
              <a:t> : centrale de production d’électricité et de chaleur ;  </a:t>
            </a:r>
            <a:r>
              <a:rPr lang="fr-FR" i="1" dirty="0" err="1">
                <a:latin typeface="Book Antiqua"/>
                <a:cs typeface="Book Antiqua"/>
              </a:rPr>
              <a:t>Statoil</a:t>
            </a:r>
            <a:r>
              <a:rPr lang="fr-FR" i="1" dirty="0">
                <a:latin typeface="Book Antiqua"/>
                <a:cs typeface="Book Antiqua"/>
              </a:rPr>
              <a:t> </a:t>
            </a:r>
            <a:r>
              <a:rPr lang="fr-FR" i="1" dirty="0" err="1">
                <a:latin typeface="Book Antiqua"/>
                <a:cs typeface="Book Antiqua"/>
              </a:rPr>
              <a:t>Refinery</a:t>
            </a:r>
            <a:r>
              <a:rPr lang="fr-FR" dirty="0">
                <a:latin typeface="Book Antiqua"/>
                <a:cs typeface="Book Antiqua"/>
              </a:rPr>
              <a:t> : Production de pétrole et dérivés ; </a:t>
            </a:r>
            <a:r>
              <a:rPr lang="fr-FR" i="1" dirty="0">
                <a:latin typeface="Book Antiqua"/>
                <a:cs typeface="Book Antiqua"/>
              </a:rPr>
              <a:t>Municipalité de Kalundborg</a:t>
            </a:r>
            <a:r>
              <a:rPr lang="fr-FR" dirty="0">
                <a:latin typeface="Book Antiqua"/>
                <a:cs typeface="Book Antiqua"/>
              </a:rPr>
              <a:t> : distribution d’eau et d’électricité ;  </a:t>
            </a:r>
            <a:r>
              <a:rPr lang="fr-FR" i="1" dirty="0">
                <a:latin typeface="Book Antiqua"/>
                <a:cs typeface="Book Antiqua"/>
              </a:rPr>
              <a:t>Novo </a:t>
            </a:r>
            <a:r>
              <a:rPr lang="fr-FR" i="1" dirty="0" err="1">
                <a:latin typeface="Book Antiqua"/>
                <a:cs typeface="Book Antiqua"/>
              </a:rPr>
              <a:t>Nordisk</a:t>
            </a:r>
            <a:r>
              <a:rPr lang="fr-FR" dirty="0">
                <a:latin typeface="Book Antiqua"/>
                <a:cs typeface="Book Antiqua"/>
              </a:rPr>
              <a:t> : Production d’insuline ; </a:t>
            </a:r>
            <a:r>
              <a:rPr lang="fr-FR" i="1" dirty="0" err="1">
                <a:latin typeface="Book Antiqua"/>
                <a:cs typeface="Book Antiqua"/>
              </a:rPr>
              <a:t>Soilrem</a:t>
            </a:r>
            <a:r>
              <a:rPr lang="fr-FR" i="1" dirty="0">
                <a:latin typeface="Book Antiqua"/>
                <a:cs typeface="Book Antiqua"/>
              </a:rPr>
              <a:t> </a:t>
            </a:r>
            <a:r>
              <a:rPr lang="fr-FR" dirty="0">
                <a:latin typeface="Book Antiqua"/>
                <a:cs typeface="Book Antiqua"/>
              </a:rPr>
              <a:t>: Retraitement des sols pollués par les métaux lourds et le pétrole</a:t>
            </a:r>
          </a:p>
        </p:txBody>
      </p:sp>
    </p:spTree>
    <p:extLst>
      <p:ext uri="{BB962C8B-B14F-4D97-AF65-F5344CB8AC3E}">
        <p14:creationId xmlns:p14="http://schemas.microsoft.com/office/powerpoint/2010/main" val="6181259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u numéro de diapositive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8ADF4E-83DC-7C4A-BDDC-6F800292EFEA}" type="slidenum">
              <a:rPr lang="da-DK" sz="1400"/>
              <a:pPr eaLnBrk="1" hangingPunct="1"/>
              <a:t>19</a:t>
            </a:fld>
            <a:endParaRPr lang="da-DK" sz="1400"/>
          </a:p>
        </p:txBody>
      </p:sp>
      <p:pic>
        <p:nvPicPr>
          <p:cNvPr id="43010" name="Picture 2" descr="Gyproc, Blue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22388"/>
            <a:ext cx="5334000"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6824663" y="3354388"/>
            <a:ext cx="14922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a-DK" sz="3200">
                <a:latin typeface="Arial" charset="0"/>
              </a:rPr>
              <a:t>Gyproc</a:t>
            </a:r>
          </a:p>
        </p:txBody>
      </p:sp>
      <p:sp>
        <p:nvSpPr>
          <p:cNvPr id="43012" name="Text Box 4"/>
          <p:cNvSpPr txBox="1">
            <a:spLocks noChangeArrowheads="1"/>
          </p:cNvSpPr>
          <p:nvPr/>
        </p:nvSpPr>
        <p:spPr bwMode="auto">
          <a:xfrm>
            <a:off x="6553200" y="12192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sp>
        <p:nvSpPr>
          <p:cNvPr id="43013" name="Text Box 5"/>
          <p:cNvSpPr txBox="1">
            <a:spLocks noChangeArrowheads="1"/>
          </p:cNvSpPr>
          <p:nvPr/>
        </p:nvSpPr>
        <p:spPr bwMode="auto">
          <a:xfrm>
            <a:off x="6400800" y="1217613"/>
            <a:ext cx="24923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sz="1800" noProof="1">
                <a:latin typeface="Arial" charset="0"/>
              </a:rPr>
              <a:t>Production de panneaux de plâtre.</a:t>
            </a:r>
          </a:p>
          <a:p>
            <a:pPr eaLnBrk="1" hangingPunct="1"/>
            <a:endParaRPr sz="1800" noProof="1">
              <a:latin typeface="Arial" charset="0"/>
            </a:endParaRPr>
          </a:p>
          <a:p>
            <a:pPr eaLnBrk="1" hangingPunct="1"/>
            <a:r>
              <a:rPr sz="1800" noProof="1">
                <a:latin typeface="Arial" charset="0"/>
              </a:rPr>
              <a:t>165 employés</a:t>
            </a:r>
          </a:p>
        </p:txBody>
      </p:sp>
      <p:sp>
        <p:nvSpPr>
          <p:cNvPr id="43014" name="Text Box 7"/>
          <p:cNvSpPr txBox="1">
            <a:spLocks noChangeArrowheads="1"/>
          </p:cNvSpPr>
          <p:nvPr/>
        </p:nvSpPr>
        <p:spPr bwMode="auto">
          <a:xfrm>
            <a:off x="6324600" y="1066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sp>
        <p:nvSpPr>
          <p:cNvPr id="43015" name="Text Box 8"/>
          <p:cNvSpPr txBox="1">
            <a:spLocks noChangeArrowheads="1"/>
          </p:cNvSpPr>
          <p:nvPr/>
        </p:nvSpPr>
        <p:spPr bwMode="auto">
          <a:xfrm>
            <a:off x="6324600" y="4191000"/>
            <a:ext cx="2209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pic>
        <p:nvPicPr>
          <p:cNvPr id="430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150" y="4800600"/>
            <a:ext cx="2813050" cy="129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67293194"/>
      </p:ext>
    </p:extLst>
  </p:cSld>
  <p:clrMapOvr>
    <a:masterClrMapping/>
  </p:clrMapOvr>
  <p:transition advTm="503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71514" y="287868"/>
            <a:ext cx="7642754" cy="956204"/>
          </a:xfrm>
          <a:noFill/>
          <a:ln>
            <a:solidFill>
              <a:schemeClr val="bg1"/>
            </a:solidFill>
            <a:miter lim="800000"/>
            <a:headEnd/>
            <a:tailEnd/>
          </a:ln>
        </p:spPr>
        <p:txBody>
          <a:bodyPr>
            <a:noAutofit/>
          </a:bodyPr>
          <a:lstStyle/>
          <a:p>
            <a:pPr algn="ctr" eaLnBrk="1" hangingPunct="1"/>
            <a:r>
              <a:rPr lang="fr-FR" sz="2800" b="1" dirty="0">
                <a:latin typeface="Book Antiqua" charset="0"/>
                <a:ea typeface="Book Antiqua" charset="0"/>
                <a:cs typeface="Book Antiqua" charset="0"/>
              </a:rPr>
              <a:t>      </a:t>
            </a:r>
            <a:r>
              <a:rPr lang="fr-FR" sz="2800" b="1" dirty="0" smtClean="0">
                <a:latin typeface="Book Antiqua" charset="0"/>
                <a:ea typeface="Book Antiqua" charset="0"/>
                <a:cs typeface="Book Antiqua" charset="0"/>
              </a:rPr>
              <a:t>TRANSITION ECOLOGIQUE ET  </a:t>
            </a:r>
            <a:r>
              <a:rPr lang="fr-FR" sz="2800" b="1" dirty="0" err="1" smtClean="0">
                <a:latin typeface="Book Antiqua" charset="0"/>
                <a:ea typeface="Book Antiqua" charset="0"/>
                <a:cs typeface="Book Antiqua" charset="0"/>
              </a:rPr>
              <a:t>circulaRITE</a:t>
            </a:r>
            <a:r>
              <a:rPr lang="fr-FR" sz="2800" b="1" dirty="0" smtClean="0">
                <a:latin typeface="Book Antiqua" charset="0"/>
                <a:ea typeface="Book Antiqua" charset="0"/>
                <a:cs typeface="Book Antiqua" charset="0"/>
              </a:rPr>
              <a:t> </a:t>
            </a:r>
            <a:r>
              <a:rPr lang="fr-FR" sz="2800" b="1" dirty="0">
                <a:latin typeface="Book Antiqua" charset="0"/>
                <a:ea typeface="Book Antiqua" charset="0"/>
                <a:cs typeface="Book Antiqua" charset="0"/>
              </a:rPr>
              <a:t>des systèmes </a:t>
            </a:r>
            <a:r>
              <a:rPr lang="fr-FR" sz="2800" b="1" dirty="0" smtClean="0">
                <a:latin typeface="Book Antiqua" charset="0"/>
                <a:ea typeface="Book Antiqua" charset="0"/>
                <a:cs typeface="Book Antiqua" charset="0"/>
              </a:rPr>
              <a:t/>
            </a:r>
            <a:br>
              <a:rPr lang="fr-FR" sz="2800" b="1" dirty="0" smtClean="0">
                <a:latin typeface="Book Antiqua" charset="0"/>
                <a:ea typeface="Book Antiqua" charset="0"/>
                <a:cs typeface="Book Antiqua" charset="0"/>
              </a:rPr>
            </a:br>
            <a:r>
              <a:rPr lang="fr-FR" sz="2800" b="1" dirty="0" err="1" smtClean="0">
                <a:latin typeface="Book Antiqua" charset="0"/>
                <a:ea typeface="Book Antiqua" charset="0"/>
                <a:cs typeface="Book Antiqua" charset="0"/>
              </a:rPr>
              <a:t>éco-industriels</a:t>
            </a:r>
            <a:endParaRPr lang="fr-FR" sz="2800" b="1" dirty="0">
              <a:latin typeface="Book Antiqua" charset="0"/>
              <a:ea typeface="Book Antiqua" charset="0"/>
              <a:cs typeface="Book Antiqua" charset="0"/>
            </a:endParaRPr>
          </a:p>
        </p:txBody>
      </p:sp>
      <p:pic>
        <p:nvPicPr>
          <p:cNvPr id="39938" name="Picture 3" descr="systeme_industriel"/>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08125" y="2568575"/>
            <a:ext cx="6172200" cy="2578100"/>
          </a:xfrm>
          <a:noFill/>
        </p:spPr>
      </p:pic>
    </p:spTree>
    <p:extLst>
      <p:ext uri="{BB962C8B-B14F-4D97-AF65-F5344CB8AC3E}">
        <p14:creationId xmlns:p14="http://schemas.microsoft.com/office/powerpoint/2010/main" val="120651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u numéro de diapositive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5AA23B-34C5-6445-ABC5-AF8A4C1E78A9}" type="slidenum">
              <a:rPr lang="da-DK" sz="1400"/>
              <a:pPr eaLnBrk="1" hangingPunct="1"/>
              <a:t>20</a:t>
            </a:fld>
            <a:endParaRPr lang="da-DK" sz="1400"/>
          </a:p>
        </p:txBody>
      </p:sp>
      <p:pic>
        <p:nvPicPr>
          <p:cNvPr id="44034" name="Picture 2" descr="Asnaes, Blue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8575"/>
            <a:ext cx="59436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6443663" y="4221163"/>
            <a:ext cx="2376487"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a-DK" sz="3200">
                <a:latin typeface="Arial" charset="0"/>
              </a:rPr>
              <a:t>Asnæs Power Station</a:t>
            </a:r>
          </a:p>
        </p:txBody>
      </p:sp>
      <p:sp>
        <p:nvSpPr>
          <p:cNvPr id="44036" name="Text Box 4"/>
          <p:cNvSpPr txBox="1">
            <a:spLocks noChangeArrowheads="1"/>
          </p:cNvSpPr>
          <p:nvPr/>
        </p:nvSpPr>
        <p:spPr bwMode="auto">
          <a:xfrm>
            <a:off x="6553200" y="12954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sp>
        <p:nvSpPr>
          <p:cNvPr id="44037" name="Text Box 5"/>
          <p:cNvSpPr txBox="1">
            <a:spLocks noChangeArrowheads="1"/>
          </p:cNvSpPr>
          <p:nvPr/>
        </p:nvSpPr>
        <p:spPr bwMode="auto">
          <a:xfrm>
            <a:off x="6465888" y="1685925"/>
            <a:ext cx="2570162"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sz="1800" noProof="1">
                <a:latin typeface="Arial" charset="0"/>
              </a:rPr>
              <a:t>Production d’électricité </a:t>
            </a:r>
          </a:p>
          <a:p>
            <a:pPr eaLnBrk="1" hangingPunct="1"/>
            <a:r>
              <a:rPr sz="1800" noProof="1">
                <a:latin typeface="Arial" charset="0"/>
              </a:rPr>
              <a:t>Et de chaleur</a:t>
            </a:r>
          </a:p>
          <a:p>
            <a:pPr eaLnBrk="1" hangingPunct="1"/>
            <a:endParaRPr sz="1800" noProof="1">
              <a:latin typeface="Arial" charset="0"/>
            </a:endParaRPr>
          </a:p>
          <a:p>
            <a:pPr eaLnBrk="1" hangingPunct="1"/>
            <a:r>
              <a:rPr sz="1800" noProof="1">
                <a:latin typeface="Arial" charset="0"/>
              </a:rPr>
              <a:t>250 employés</a:t>
            </a:r>
          </a:p>
          <a:p>
            <a:pPr eaLnBrk="1" hangingPunct="1"/>
            <a:endParaRPr sz="1800" noProof="1">
              <a:latin typeface="Arial" charset="0"/>
            </a:endParaRPr>
          </a:p>
          <a:p>
            <a:pPr eaLnBrk="1" hangingPunct="1"/>
            <a:r>
              <a:rPr sz="1800" noProof="1">
                <a:latin typeface="Arial" charset="0"/>
              </a:rPr>
              <a:t>Centrale la plus grande</a:t>
            </a:r>
          </a:p>
          <a:p>
            <a:pPr eaLnBrk="1" hangingPunct="1"/>
            <a:r>
              <a:rPr sz="1800" noProof="1">
                <a:latin typeface="Arial" charset="0"/>
              </a:rPr>
              <a:t>Du Danemark</a:t>
            </a:r>
          </a:p>
        </p:txBody>
      </p:sp>
      <p:sp>
        <p:nvSpPr>
          <p:cNvPr id="44038" name="Text Box 6"/>
          <p:cNvSpPr txBox="1">
            <a:spLocks noChangeArrowheads="1"/>
          </p:cNvSpPr>
          <p:nvPr/>
        </p:nvSpPr>
        <p:spPr bwMode="auto">
          <a:xfrm>
            <a:off x="6613525" y="49180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pic>
        <p:nvPicPr>
          <p:cNvPr id="44039" name="Picture 9" descr=", Dong 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5876925"/>
            <a:ext cx="22320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617635"/>
      </p:ext>
    </p:extLst>
  </p:cSld>
  <p:clrMapOvr>
    <a:masterClrMapping/>
  </p:clrMapOvr>
  <p:transition advTm="746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u numéro de diapositive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D85074-E5A4-2141-8E54-90C6FFAE2BF2}" type="slidenum">
              <a:rPr lang="da-DK" sz="1400"/>
              <a:pPr eaLnBrk="1" hangingPunct="1"/>
              <a:t>21</a:t>
            </a:fld>
            <a:endParaRPr lang="da-DK" sz="1400"/>
          </a:p>
        </p:txBody>
      </p:sp>
      <p:sp>
        <p:nvSpPr>
          <p:cNvPr id="45058" name="Text Box 4"/>
          <p:cNvSpPr txBox="1">
            <a:spLocks noChangeArrowheads="1"/>
          </p:cNvSpPr>
          <p:nvPr/>
        </p:nvSpPr>
        <p:spPr bwMode="auto">
          <a:xfrm>
            <a:off x="5292725" y="1685925"/>
            <a:ext cx="328295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rPr>
              <a:t>Production de combustibles </a:t>
            </a:r>
          </a:p>
          <a:p>
            <a:pPr eaLnBrk="1" hangingPunct="1"/>
            <a:r>
              <a:rPr lang="en-US" sz="1800">
                <a:latin typeface="Arial" charset="0"/>
              </a:rPr>
              <a:t> et d</a:t>
            </a:r>
            <a:r>
              <a:rPr lang="ja-JP" altLang="en-US" sz="1800">
                <a:latin typeface="Arial" charset="0"/>
              </a:rPr>
              <a:t>’</a:t>
            </a:r>
            <a:r>
              <a:rPr lang="en-US" altLang="ja-JP" sz="1800">
                <a:latin typeface="Arial" charset="0"/>
              </a:rPr>
              <a:t>autres dérivés du pétrole</a:t>
            </a:r>
          </a:p>
          <a:p>
            <a:pPr eaLnBrk="1" hangingPunct="1"/>
            <a:endParaRPr lang="en-US" sz="1800">
              <a:latin typeface="Arial" charset="0"/>
            </a:endParaRPr>
          </a:p>
          <a:p>
            <a:pPr eaLnBrk="1" hangingPunct="1"/>
            <a:r>
              <a:rPr lang="en-US" sz="1800">
                <a:latin typeface="Arial" charset="0"/>
              </a:rPr>
              <a:t>350 employés</a:t>
            </a:r>
          </a:p>
          <a:p>
            <a:pPr eaLnBrk="1" hangingPunct="1"/>
            <a:endParaRPr lang="en-US" sz="1800">
              <a:latin typeface="Arial" charset="0"/>
            </a:endParaRPr>
          </a:p>
          <a:p>
            <a:pPr eaLnBrk="1" hangingPunct="1"/>
            <a:r>
              <a:rPr lang="en-US" sz="1800">
                <a:latin typeface="Arial" charset="0"/>
              </a:rPr>
              <a:t>La raffinerie la plus importante</a:t>
            </a:r>
          </a:p>
          <a:p>
            <a:pPr eaLnBrk="1" hangingPunct="1"/>
            <a:r>
              <a:rPr lang="en-US" sz="1800">
                <a:latin typeface="Arial" charset="0"/>
              </a:rPr>
              <a:t>Du Danemark</a:t>
            </a:r>
          </a:p>
        </p:txBody>
      </p:sp>
      <p:sp>
        <p:nvSpPr>
          <p:cNvPr id="45059" name="Text Box 5"/>
          <p:cNvSpPr txBox="1">
            <a:spLocks noChangeArrowheads="1"/>
          </p:cNvSpPr>
          <p:nvPr/>
        </p:nvSpPr>
        <p:spPr bwMode="auto">
          <a:xfrm>
            <a:off x="5851525" y="47656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grpSp>
        <p:nvGrpSpPr>
          <p:cNvPr id="45060" name="Group 6"/>
          <p:cNvGrpSpPr>
            <a:grpSpLocks/>
          </p:cNvGrpSpPr>
          <p:nvPr/>
        </p:nvGrpSpPr>
        <p:grpSpPr bwMode="auto">
          <a:xfrm>
            <a:off x="4876800" y="5105400"/>
            <a:ext cx="3744913" cy="823913"/>
            <a:chOff x="1854" y="599"/>
            <a:chExt cx="2556" cy="519"/>
          </a:xfrm>
        </p:grpSpPr>
        <p:sp>
          <p:nvSpPr>
            <p:cNvPr id="45063" name="Freeform 7"/>
            <p:cNvSpPr>
              <a:spLocks/>
            </p:cNvSpPr>
            <p:nvPr/>
          </p:nvSpPr>
          <p:spPr bwMode="auto">
            <a:xfrm>
              <a:off x="3383" y="652"/>
              <a:ext cx="198" cy="227"/>
            </a:xfrm>
            <a:custGeom>
              <a:avLst/>
              <a:gdLst>
                <a:gd name="T0" fmla="*/ 10 w 198"/>
                <a:gd name="T1" fmla="*/ 218 h 227"/>
                <a:gd name="T2" fmla="*/ 30 w 198"/>
                <a:gd name="T3" fmla="*/ 223 h 227"/>
                <a:gd name="T4" fmla="*/ 51 w 198"/>
                <a:gd name="T5" fmla="*/ 224 h 227"/>
                <a:gd name="T6" fmla="*/ 71 w 198"/>
                <a:gd name="T7" fmla="*/ 226 h 227"/>
                <a:gd name="T8" fmla="*/ 103 w 198"/>
                <a:gd name="T9" fmla="*/ 226 h 227"/>
                <a:gd name="T10" fmla="*/ 143 w 198"/>
                <a:gd name="T11" fmla="*/ 218 h 227"/>
                <a:gd name="T12" fmla="*/ 175 w 198"/>
                <a:gd name="T13" fmla="*/ 202 h 227"/>
                <a:gd name="T14" fmla="*/ 193 w 198"/>
                <a:gd name="T15" fmla="*/ 173 h 227"/>
                <a:gd name="T16" fmla="*/ 190 w 198"/>
                <a:gd name="T17" fmla="*/ 129 h 227"/>
                <a:gd name="T18" fmla="*/ 157 w 198"/>
                <a:gd name="T19" fmla="*/ 100 h 227"/>
                <a:gd name="T20" fmla="*/ 110 w 198"/>
                <a:gd name="T21" fmla="*/ 86 h 227"/>
                <a:gd name="T22" fmla="*/ 77 w 198"/>
                <a:gd name="T23" fmla="*/ 75 h 227"/>
                <a:gd name="T24" fmla="*/ 74 w 198"/>
                <a:gd name="T25" fmla="*/ 57 h 227"/>
                <a:gd name="T26" fmla="*/ 81 w 198"/>
                <a:gd name="T27" fmla="*/ 50 h 227"/>
                <a:gd name="T28" fmla="*/ 96 w 198"/>
                <a:gd name="T29" fmla="*/ 45 h 227"/>
                <a:gd name="T30" fmla="*/ 112 w 198"/>
                <a:gd name="T31" fmla="*/ 43 h 227"/>
                <a:gd name="T32" fmla="*/ 127 w 198"/>
                <a:gd name="T33" fmla="*/ 43 h 227"/>
                <a:gd name="T34" fmla="*/ 140 w 198"/>
                <a:gd name="T35" fmla="*/ 45 h 227"/>
                <a:gd name="T36" fmla="*/ 156 w 198"/>
                <a:gd name="T37" fmla="*/ 47 h 227"/>
                <a:gd name="T38" fmla="*/ 169 w 198"/>
                <a:gd name="T39" fmla="*/ 51 h 227"/>
                <a:gd name="T40" fmla="*/ 181 w 198"/>
                <a:gd name="T41" fmla="*/ 8 h 227"/>
                <a:gd name="T42" fmla="*/ 166 w 198"/>
                <a:gd name="T43" fmla="*/ 5 h 227"/>
                <a:gd name="T44" fmla="*/ 150 w 198"/>
                <a:gd name="T45" fmla="*/ 2 h 227"/>
                <a:gd name="T46" fmla="*/ 133 w 198"/>
                <a:gd name="T47" fmla="*/ 1 h 227"/>
                <a:gd name="T48" fmla="*/ 113 w 198"/>
                <a:gd name="T49" fmla="*/ 0 h 227"/>
                <a:gd name="T50" fmla="*/ 74 w 198"/>
                <a:gd name="T51" fmla="*/ 3 h 227"/>
                <a:gd name="T52" fmla="*/ 36 w 198"/>
                <a:gd name="T53" fmla="*/ 13 h 227"/>
                <a:gd name="T54" fmla="*/ 10 w 198"/>
                <a:gd name="T55" fmla="*/ 35 h 227"/>
                <a:gd name="T56" fmla="*/ 0 w 198"/>
                <a:gd name="T57" fmla="*/ 67 h 227"/>
                <a:gd name="T58" fmla="*/ 18 w 198"/>
                <a:gd name="T59" fmla="*/ 109 h 227"/>
                <a:gd name="T60" fmla="*/ 62 w 198"/>
                <a:gd name="T61" fmla="*/ 129 h 227"/>
                <a:gd name="T62" fmla="*/ 104 w 198"/>
                <a:gd name="T63" fmla="*/ 140 h 227"/>
                <a:gd name="T64" fmla="*/ 124 w 198"/>
                <a:gd name="T65" fmla="*/ 161 h 227"/>
                <a:gd name="T66" fmla="*/ 121 w 198"/>
                <a:gd name="T67" fmla="*/ 172 h 227"/>
                <a:gd name="T68" fmla="*/ 110 w 198"/>
                <a:gd name="T69" fmla="*/ 178 h 227"/>
                <a:gd name="T70" fmla="*/ 96 w 198"/>
                <a:gd name="T71" fmla="*/ 182 h 227"/>
                <a:gd name="T72" fmla="*/ 80 w 198"/>
                <a:gd name="T73" fmla="*/ 183 h 227"/>
                <a:gd name="T74" fmla="*/ 59 w 198"/>
                <a:gd name="T75" fmla="*/ 182 h 227"/>
                <a:gd name="T76" fmla="*/ 40 w 198"/>
                <a:gd name="T77" fmla="*/ 178 h 227"/>
                <a:gd name="T78" fmla="*/ 22 w 198"/>
                <a:gd name="T79" fmla="*/ 174 h 227"/>
                <a:gd name="T80" fmla="*/ 7 w 198"/>
                <a:gd name="T81" fmla="*/ 168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8"/>
                <a:gd name="T124" fmla="*/ 0 h 227"/>
                <a:gd name="T125" fmla="*/ 198 w 198"/>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8" h="227">
                  <a:moveTo>
                    <a:pt x="1" y="215"/>
                  </a:moveTo>
                  <a:lnTo>
                    <a:pt x="10" y="218"/>
                  </a:lnTo>
                  <a:lnTo>
                    <a:pt x="21" y="220"/>
                  </a:lnTo>
                  <a:lnTo>
                    <a:pt x="30" y="223"/>
                  </a:lnTo>
                  <a:lnTo>
                    <a:pt x="40" y="224"/>
                  </a:lnTo>
                  <a:lnTo>
                    <a:pt x="51" y="224"/>
                  </a:lnTo>
                  <a:lnTo>
                    <a:pt x="62" y="226"/>
                  </a:lnTo>
                  <a:lnTo>
                    <a:pt x="71" y="226"/>
                  </a:lnTo>
                  <a:lnTo>
                    <a:pt x="80" y="226"/>
                  </a:lnTo>
                  <a:lnTo>
                    <a:pt x="103" y="226"/>
                  </a:lnTo>
                  <a:lnTo>
                    <a:pt x="122" y="223"/>
                  </a:lnTo>
                  <a:lnTo>
                    <a:pt x="143" y="218"/>
                  </a:lnTo>
                  <a:lnTo>
                    <a:pt x="160" y="210"/>
                  </a:lnTo>
                  <a:lnTo>
                    <a:pt x="175" y="202"/>
                  </a:lnTo>
                  <a:lnTo>
                    <a:pt x="186" y="189"/>
                  </a:lnTo>
                  <a:lnTo>
                    <a:pt x="193" y="173"/>
                  </a:lnTo>
                  <a:lnTo>
                    <a:pt x="197" y="154"/>
                  </a:lnTo>
                  <a:lnTo>
                    <a:pt x="190" y="129"/>
                  </a:lnTo>
                  <a:lnTo>
                    <a:pt x="177" y="111"/>
                  </a:lnTo>
                  <a:lnTo>
                    <a:pt x="157" y="100"/>
                  </a:lnTo>
                  <a:lnTo>
                    <a:pt x="134" y="92"/>
                  </a:lnTo>
                  <a:lnTo>
                    <a:pt x="110" y="86"/>
                  </a:lnTo>
                  <a:lnTo>
                    <a:pt x="90" y="81"/>
                  </a:lnTo>
                  <a:lnTo>
                    <a:pt x="77" y="75"/>
                  </a:lnTo>
                  <a:lnTo>
                    <a:pt x="71" y="64"/>
                  </a:lnTo>
                  <a:lnTo>
                    <a:pt x="74" y="57"/>
                  </a:lnTo>
                  <a:lnTo>
                    <a:pt x="77" y="52"/>
                  </a:lnTo>
                  <a:lnTo>
                    <a:pt x="81" y="50"/>
                  </a:lnTo>
                  <a:lnTo>
                    <a:pt x="89" y="46"/>
                  </a:lnTo>
                  <a:lnTo>
                    <a:pt x="96" y="45"/>
                  </a:lnTo>
                  <a:lnTo>
                    <a:pt x="104" y="45"/>
                  </a:lnTo>
                  <a:lnTo>
                    <a:pt x="112" y="43"/>
                  </a:lnTo>
                  <a:lnTo>
                    <a:pt x="118" y="43"/>
                  </a:lnTo>
                  <a:lnTo>
                    <a:pt x="127" y="43"/>
                  </a:lnTo>
                  <a:lnTo>
                    <a:pt x="133" y="45"/>
                  </a:lnTo>
                  <a:lnTo>
                    <a:pt x="140" y="45"/>
                  </a:lnTo>
                  <a:lnTo>
                    <a:pt x="148" y="46"/>
                  </a:lnTo>
                  <a:lnTo>
                    <a:pt x="156" y="47"/>
                  </a:lnTo>
                  <a:lnTo>
                    <a:pt x="163" y="50"/>
                  </a:lnTo>
                  <a:lnTo>
                    <a:pt x="169" y="51"/>
                  </a:lnTo>
                  <a:lnTo>
                    <a:pt x="177" y="53"/>
                  </a:lnTo>
                  <a:lnTo>
                    <a:pt x="181" y="8"/>
                  </a:lnTo>
                  <a:lnTo>
                    <a:pt x="174" y="7"/>
                  </a:lnTo>
                  <a:lnTo>
                    <a:pt x="166" y="5"/>
                  </a:lnTo>
                  <a:lnTo>
                    <a:pt x="159" y="3"/>
                  </a:lnTo>
                  <a:lnTo>
                    <a:pt x="150" y="2"/>
                  </a:lnTo>
                  <a:lnTo>
                    <a:pt x="140" y="2"/>
                  </a:lnTo>
                  <a:lnTo>
                    <a:pt x="133" y="1"/>
                  </a:lnTo>
                  <a:lnTo>
                    <a:pt x="122" y="0"/>
                  </a:lnTo>
                  <a:lnTo>
                    <a:pt x="113" y="0"/>
                  </a:lnTo>
                  <a:lnTo>
                    <a:pt x="93" y="1"/>
                  </a:lnTo>
                  <a:lnTo>
                    <a:pt x="74" y="3"/>
                  </a:lnTo>
                  <a:lnTo>
                    <a:pt x="54" y="7"/>
                  </a:lnTo>
                  <a:lnTo>
                    <a:pt x="36" y="13"/>
                  </a:lnTo>
                  <a:lnTo>
                    <a:pt x="22" y="22"/>
                  </a:lnTo>
                  <a:lnTo>
                    <a:pt x="10" y="35"/>
                  </a:lnTo>
                  <a:lnTo>
                    <a:pt x="1" y="50"/>
                  </a:lnTo>
                  <a:lnTo>
                    <a:pt x="0" y="67"/>
                  </a:lnTo>
                  <a:lnTo>
                    <a:pt x="4" y="92"/>
                  </a:lnTo>
                  <a:lnTo>
                    <a:pt x="18" y="109"/>
                  </a:lnTo>
                  <a:lnTo>
                    <a:pt x="39" y="120"/>
                  </a:lnTo>
                  <a:lnTo>
                    <a:pt x="62" y="129"/>
                  </a:lnTo>
                  <a:lnTo>
                    <a:pt x="84" y="134"/>
                  </a:lnTo>
                  <a:lnTo>
                    <a:pt x="104" y="140"/>
                  </a:lnTo>
                  <a:lnTo>
                    <a:pt x="118" y="149"/>
                  </a:lnTo>
                  <a:lnTo>
                    <a:pt x="124" y="161"/>
                  </a:lnTo>
                  <a:lnTo>
                    <a:pt x="122" y="166"/>
                  </a:lnTo>
                  <a:lnTo>
                    <a:pt x="121" y="172"/>
                  </a:lnTo>
                  <a:lnTo>
                    <a:pt x="116" y="175"/>
                  </a:lnTo>
                  <a:lnTo>
                    <a:pt x="110" y="178"/>
                  </a:lnTo>
                  <a:lnTo>
                    <a:pt x="104" y="180"/>
                  </a:lnTo>
                  <a:lnTo>
                    <a:pt x="96" y="182"/>
                  </a:lnTo>
                  <a:lnTo>
                    <a:pt x="87" y="183"/>
                  </a:lnTo>
                  <a:lnTo>
                    <a:pt x="80" y="183"/>
                  </a:lnTo>
                  <a:lnTo>
                    <a:pt x="69" y="183"/>
                  </a:lnTo>
                  <a:lnTo>
                    <a:pt x="59" y="182"/>
                  </a:lnTo>
                  <a:lnTo>
                    <a:pt x="50" y="180"/>
                  </a:lnTo>
                  <a:lnTo>
                    <a:pt x="40" y="178"/>
                  </a:lnTo>
                  <a:lnTo>
                    <a:pt x="31" y="177"/>
                  </a:lnTo>
                  <a:lnTo>
                    <a:pt x="22" y="174"/>
                  </a:lnTo>
                  <a:lnTo>
                    <a:pt x="15" y="172"/>
                  </a:lnTo>
                  <a:lnTo>
                    <a:pt x="7" y="168"/>
                  </a:lnTo>
                  <a:lnTo>
                    <a:pt x="1" y="215"/>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64" name="Freeform 8"/>
            <p:cNvSpPr>
              <a:spLocks/>
            </p:cNvSpPr>
            <p:nvPr/>
          </p:nvSpPr>
          <p:spPr bwMode="auto">
            <a:xfrm>
              <a:off x="3601" y="657"/>
              <a:ext cx="203" cy="218"/>
            </a:xfrm>
            <a:custGeom>
              <a:avLst/>
              <a:gdLst>
                <a:gd name="T0" fmla="*/ 65 w 203"/>
                <a:gd name="T1" fmla="*/ 217 h 218"/>
                <a:gd name="T2" fmla="*/ 136 w 203"/>
                <a:gd name="T3" fmla="*/ 217 h 218"/>
                <a:gd name="T4" fmla="*/ 136 w 203"/>
                <a:gd name="T5" fmla="*/ 43 h 218"/>
                <a:gd name="T6" fmla="*/ 202 w 203"/>
                <a:gd name="T7" fmla="*/ 43 h 218"/>
                <a:gd name="T8" fmla="*/ 202 w 203"/>
                <a:gd name="T9" fmla="*/ 0 h 218"/>
                <a:gd name="T10" fmla="*/ 0 w 203"/>
                <a:gd name="T11" fmla="*/ 0 h 218"/>
                <a:gd name="T12" fmla="*/ 0 w 203"/>
                <a:gd name="T13" fmla="*/ 43 h 218"/>
                <a:gd name="T14" fmla="*/ 65 w 203"/>
                <a:gd name="T15" fmla="*/ 43 h 218"/>
                <a:gd name="T16" fmla="*/ 65 w 203"/>
                <a:gd name="T17" fmla="*/ 217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3"/>
                <a:gd name="T28" fmla="*/ 0 h 218"/>
                <a:gd name="T29" fmla="*/ 203 w 203"/>
                <a:gd name="T30" fmla="*/ 218 h 2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3" h="218">
                  <a:moveTo>
                    <a:pt x="65" y="217"/>
                  </a:moveTo>
                  <a:lnTo>
                    <a:pt x="136" y="217"/>
                  </a:lnTo>
                  <a:lnTo>
                    <a:pt x="136" y="43"/>
                  </a:lnTo>
                  <a:lnTo>
                    <a:pt x="202" y="43"/>
                  </a:lnTo>
                  <a:lnTo>
                    <a:pt x="202" y="0"/>
                  </a:lnTo>
                  <a:lnTo>
                    <a:pt x="0" y="0"/>
                  </a:lnTo>
                  <a:lnTo>
                    <a:pt x="0" y="43"/>
                  </a:lnTo>
                  <a:lnTo>
                    <a:pt x="65" y="43"/>
                  </a:lnTo>
                  <a:lnTo>
                    <a:pt x="65" y="217"/>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65" name="Freeform 9"/>
            <p:cNvSpPr>
              <a:spLocks/>
            </p:cNvSpPr>
            <p:nvPr/>
          </p:nvSpPr>
          <p:spPr bwMode="auto">
            <a:xfrm>
              <a:off x="3781" y="657"/>
              <a:ext cx="291" cy="218"/>
            </a:xfrm>
            <a:custGeom>
              <a:avLst/>
              <a:gdLst>
                <a:gd name="T0" fmla="*/ 0 w 291"/>
                <a:gd name="T1" fmla="*/ 217 h 218"/>
                <a:gd name="T2" fmla="*/ 71 w 291"/>
                <a:gd name="T3" fmla="*/ 217 h 218"/>
                <a:gd name="T4" fmla="*/ 93 w 291"/>
                <a:gd name="T5" fmla="*/ 170 h 218"/>
                <a:gd name="T6" fmla="*/ 192 w 291"/>
                <a:gd name="T7" fmla="*/ 170 h 218"/>
                <a:gd name="T8" fmla="*/ 212 w 291"/>
                <a:gd name="T9" fmla="*/ 217 h 218"/>
                <a:gd name="T10" fmla="*/ 290 w 291"/>
                <a:gd name="T11" fmla="*/ 217 h 218"/>
                <a:gd name="T12" fmla="*/ 186 w 291"/>
                <a:gd name="T13" fmla="*/ 0 h 218"/>
                <a:gd name="T14" fmla="*/ 100 w 291"/>
                <a:gd name="T15" fmla="*/ 0 h 218"/>
                <a:gd name="T16" fmla="*/ 0 w 291"/>
                <a:gd name="T17" fmla="*/ 217 h 218"/>
                <a:gd name="T18" fmla="*/ 175 w 291"/>
                <a:gd name="T19" fmla="*/ 129 h 218"/>
                <a:gd name="T20" fmla="*/ 108 w 291"/>
                <a:gd name="T21" fmla="*/ 129 h 218"/>
                <a:gd name="T22" fmla="*/ 141 w 291"/>
                <a:gd name="T23" fmla="*/ 46 h 218"/>
                <a:gd name="T24" fmla="*/ 143 w 291"/>
                <a:gd name="T25" fmla="*/ 46 h 218"/>
                <a:gd name="T26" fmla="*/ 175 w 291"/>
                <a:gd name="T27" fmla="*/ 129 h 218"/>
                <a:gd name="T28" fmla="*/ 0 w 291"/>
                <a:gd name="T29" fmla="*/ 217 h 2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1"/>
                <a:gd name="T46" fmla="*/ 0 h 218"/>
                <a:gd name="T47" fmla="*/ 291 w 291"/>
                <a:gd name="T48" fmla="*/ 218 h 2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1" h="218">
                  <a:moveTo>
                    <a:pt x="0" y="217"/>
                  </a:moveTo>
                  <a:lnTo>
                    <a:pt x="71" y="217"/>
                  </a:lnTo>
                  <a:lnTo>
                    <a:pt x="93" y="170"/>
                  </a:lnTo>
                  <a:lnTo>
                    <a:pt x="192" y="170"/>
                  </a:lnTo>
                  <a:lnTo>
                    <a:pt x="212" y="217"/>
                  </a:lnTo>
                  <a:lnTo>
                    <a:pt x="290" y="217"/>
                  </a:lnTo>
                  <a:lnTo>
                    <a:pt x="186" y="0"/>
                  </a:lnTo>
                  <a:lnTo>
                    <a:pt x="100" y="0"/>
                  </a:lnTo>
                  <a:lnTo>
                    <a:pt x="0" y="217"/>
                  </a:lnTo>
                  <a:lnTo>
                    <a:pt x="175" y="129"/>
                  </a:lnTo>
                  <a:lnTo>
                    <a:pt x="108" y="129"/>
                  </a:lnTo>
                  <a:lnTo>
                    <a:pt x="141" y="46"/>
                  </a:lnTo>
                  <a:lnTo>
                    <a:pt x="143" y="46"/>
                  </a:lnTo>
                  <a:lnTo>
                    <a:pt x="175" y="129"/>
                  </a:lnTo>
                  <a:lnTo>
                    <a:pt x="0" y="217"/>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66" name="Freeform 10"/>
            <p:cNvSpPr>
              <a:spLocks/>
            </p:cNvSpPr>
            <p:nvPr/>
          </p:nvSpPr>
          <p:spPr bwMode="auto">
            <a:xfrm>
              <a:off x="4053" y="657"/>
              <a:ext cx="203" cy="218"/>
            </a:xfrm>
            <a:custGeom>
              <a:avLst/>
              <a:gdLst>
                <a:gd name="T0" fmla="*/ 65 w 203"/>
                <a:gd name="T1" fmla="*/ 217 h 218"/>
                <a:gd name="T2" fmla="*/ 136 w 203"/>
                <a:gd name="T3" fmla="*/ 217 h 218"/>
                <a:gd name="T4" fmla="*/ 136 w 203"/>
                <a:gd name="T5" fmla="*/ 43 h 218"/>
                <a:gd name="T6" fmla="*/ 202 w 203"/>
                <a:gd name="T7" fmla="*/ 43 h 218"/>
                <a:gd name="T8" fmla="*/ 202 w 203"/>
                <a:gd name="T9" fmla="*/ 0 h 218"/>
                <a:gd name="T10" fmla="*/ 0 w 203"/>
                <a:gd name="T11" fmla="*/ 0 h 218"/>
                <a:gd name="T12" fmla="*/ 0 w 203"/>
                <a:gd name="T13" fmla="*/ 43 h 218"/>
                <a:gd name="T14" fmla="*/ 65 w 203"/>
                <a:gd name="T15" fmla="*/ 43 h 218"/>
                <a:gd name="T16" fmla="*/ 65 w 203"/>
                <a:gd name="T17" fmla="*/ 217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3"/>
                <a:gd name="T28" fmla="*/ 0 h 218"/>
                <a:gd name="T29" fmla="*/ 203 w 203"/>
                <a:gd name="T30" fmla="*/ 218 h 2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3" h="218">
                  <a:moveTo>
                    <a:pt x="65" y="217"/>
                  </a:moveTo>
                  <a:lnTo>
                    <a:pt x="136" y="217"/>
                  </a:lnTo>
                  <a:lnTo>
                    <a:pt x="136" y="43"/>
                  </a:lnTo>
                  <a:lnTo>
                    <a:pt x="202" y="43"/>
                  </a:lnTo>
                  <a:lnTo>
                    <a:pt x="202" y="0"/>
                  </a:lnTo>
                  <a:lnTo>
                    <a:pt x="0" y="0"/>
                  </a:lnTo>
                  <a:lnTo>
                    <a:pt x="0" y="43"/>
                  </a:lnTo>
                  <a:lnTo>
                    <a:pt x="65" y="43"/>
                  </a:lnTo>
                  <a:lnTo>
                    <a:pt x="65" y="217"/>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67" name="Freeform 11"/>
            <p:cNvSpPr>
              <a:spLocks/>
            </p:cNvSpPr>
            <p:nvPr/>
          </p:nvSpPr>
          <p:spPr bwMode="auto">
            <a:xfrm>
              <a:off x="1854" y="599"/>
              <a:ext cx="2556" cy="519"/>
            </a:xfrm>
            <a:custGeom>
              <a:avLst/>
              <a:gdLst>
                <a:gd name="T0" fmla="*/ 0 w 2556"/>
                <a:gd name="T1" fmla="*/ 0 h 519"/>
                <a:gd name="T2" fmla="*/ 2555 w 2556"/>
                <a:gd name="T3" fmla="*/ 0 h 519"/>
                <a:gd name="T4" fmla="*/ 2555 w 2556"/>
                <a:gd name="T5" fmla="*/ 518 h 519"/>
                <a:gd name="T6" fmla="*/ 0 w 2556"/>
                <a:gd name="T7" fmla="*/ 518 h 519"/>
                <a:gd name="T8" fmla="*/ 0 w 2556"/>
                <a:gd name="T9" fmla="*/ 0 h 519"/>
                <a:gd name="T10" fmla="*/ 0 w 2556"/>
                <a:gd name="T11" fmla="*/ 0 h 519"/>
                <a:gd name="T12" fmla="*/ 0 60000 65536"/>
                <a:gd name="T13" fmla="*/ 0 60000 65536"/>
                <a:gd name="T14" fmla="*/ 0 60000 65536"/>
                <a:gd name="T15" fmla="*/ 0 60000 65536"/>
                <a:gd name="T16" fmla="*/ 0 60000 65536"/>
                <a:gd name="T17" fmla="*/ 0 60000 65536"/>
                <a:gd name="T18" fmla="*/ 0 w 2556"/>
                <a:gd name="T19" fmla="*/ 0 h 519"/>
                <a:gd name="T20" fmla="*/ 2556 w 2556"/>
                <a:gd name="T21" fmla="*/ 519 h 519"/>
              </a:gdLst>
              <a:ahLst/>
              <a:cxnLst>
                <a:cxn ang="T12">
                  <a:pos x="T0" y="T1"/>
                </a:cxn>
                <a:cxn ang="T13">
                  <a:pos x="T2" y="T3"/>
                </a:cxn>
                <a:cxn ang="T14">
                  <a:pos x="T4" y="T5"/>
                </a:cxn>
                <a:cxn ang="T15">
                  <a:pos x="T6" y="T7"/>
                </a:cxn>
                <a:cxn ang="T16">
                  <a:pos x="T8" y="T9"/>
                </a:cxn>
                <a:cxn ang="T17">
                  <a:pos x="T10" y="T11"/>
                </a:cxn>
              </a:cxnLst>
              <a:rect l="T18" t="T19" r="T20" b="T21"/>
              <a:pathLst>
                <a:path w="2556" h="519">
                  <a:moveTo>
                    <a:pt x="0" y="0"/>
                  </a:moveTo>
                  <a:lnTo>
                    <a:pt x="2555" y="0"/>
                  </a:lnTo>
                  <a:lnTo>
                    <a:pt x="2555" y="518"/>
                  </a:lnTo>
                  <a:lnTo>
                    <a:pt x="0" y="518"/>
                  </a:lnTo>
                  <a:lnTo>
                    <a:pt x="0" y="0"/>
                  </a:lnTo>
                </a:path>
              </a:pathLst>
            </a:custGeom>
            <a:solidFill>
              <a:srgbClr val="000066"/>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68" name="Freeform 12"/>
            <p:cNvSpPr>
              <a:spLocks/>
            </p:cNvSpPr>
            <p:nvPr/>
          </p:nvSpPr>
          <p:spPr bwMode="auto">
            <a:xfrm>
              <a:off x="1854" y="599"/>
              <a:ext cx="2548" cy="504"/>
            </a:xfrm>
            <a:custGeom>
              <a:avLst/>
              <a:gdLst>
                <a:gd name="T0" fmla="*/ 0 w 2548"/>
                <a:gd name="T1" fmla="*/ 0 h 504"/>
                <a:gd name="T2" fmla="*/ 2547 w 2548"/>
                <a:gd name="T3" fmla="*/ 0 h 504"/>
                <a:gd name="T4" fmla="*/ 2547 w 2548"/>
                <a:gd name="T5" fmla="*/ 503 h 504"/>
                <a:gd name="T6" fmla="*/ 0 w 2548"/>
                <a:gd name="T7" fmla="*/ 503 h 504"/>
                <a:gd name="T8" fmla="*/ 0 w 2548"/>
                <a:gd name="T9" fmla="*/ 0 h 504"/>
                <a:gd name="T10" fmla="*/ 0 w 2548"/>
                <a:gd name="T11" fmla="*/ 0 h 504"/>
                <a:gd name="T12" fmla="*/ 0 60000 65536"/>
                <a:gd name="T13" fmla="*/ 0 60000 65536"/>
                <a:gd name="T14" fmla="*/ 0 60000 65536"/>
                <a:gd name="T15" fmla="*/ 0 60000 65536"/>
                <a:gd name="T16" fmla="*/ 0 60000 65536"/>
                <a:gd name="T17" fmla="*/ 0 60000 65536"/>
                <a:gd name="T18" fmla="*/ 0 w 2548"/>
                <a:gd name="T19" fmla="*/ 0 h 504"/>
                <a:gd name="T20" fmla="*/ 2548 w 2548"/>
                <a:gd name="T21" fmla="*/ 504 h 504"/>
              </a:gdLst>
              <a:ahLst/>
              <a:cxnLst>
                <a:cxn ang="T12">
                  <a:pos x="T0" y="T1"/>
                </a:cxn>
                <a:cxn ang="T13">
                  <a:pos x="T2" y="T3"/>
                </a:cxn>
                <a:cxn ang="T14">
                  <a:pos x="T4" y="T5"/>
                </a:cxn>
                <a:cxn ang="T15">
                  <a:pos x="T6" y="T7"/>
                </a:cxn>
                <a:cxn ang="T16">
                  <a:pos x="T8" y="T9"/>
                </a:cxn>
                <a:cxn ang="T17">
                  <a:pos x="T10" y="T11"/>
                </a:cxn>
              </a:cxnLst>
              <a:rect l="T18" t="T19" r="T20" b="T21"/>
              <a:pathLst>
                <a:path w="2548" h="504">
                  <a:moveTo>
                    <a:pt x="0" y="0"/>
                  </a:moveTo>
                  <a:lnTo>
                    <a:pt x="2547" y="0"/>
                  </a:lnTo>
                  <a:lnTo>
                    <a:pt x="2547" y="503"/>
                  </a:lnTo>
                  <a:lnTo>
                    <a:pt x="0" y="503"/>
                  </a:lnTo>
                  <a:lnTo>
                    <a:pt x="0" y="0"/>
                  </a:lnTo>
                </a:path>
              </a:pathLst>
            </a:custGeom>
            <a:noFill/>
            <a:ln w="12700" cap="rnd" cmpd="sng">
              <a:solidFill>
                <a:srgbClr val="000066"/>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45069" name="Freeform 13"/>
            <p:cNvSpPr>
              <a:spLocks/>
            </p:cNvSpPr>
            <p:nvPr/>
          </p:nvSpPr>
          <p:spPr bwMode="auto">
            <a:xfrm>
              <a:off x="2529" y="719"/>
              <a:ext cx="239" cy="273"/>
            </a:xfrm>
            <a:custGeom>
              <a:avLst/>
              <a:gdLst>
                <a:gd name="T0" fmla="*/ 3 w 239"/>
                <a:gd name="T1" fmla="*/ 259 h 273"/>
                <a:gd name="T2" fmla="*/ 51 w 239"/>
                <a:gd name="T3" fmla="*/ 268 h 273"/>
                <a:gd name="T4" fmla="*/ 99 w 239"/>
                <a:gd name="T5" fmla="*/ 272 h 273"/>
                <a:gd name="T6" fmla="*/ 151 w 239"/>
                <a:gd name="T7" fmla="*/ 266 h 273"/>
                <a:gd name="T8" fmla="*/ 195 w 239"/>
                <a:gd name="T9" fmla="*/ 253 h 273"/>
                <a:gd name="T10" fmla="*/ 213 w 239"/>
                <a:gd name="T11" fmla="*/ 241 h 273"/>
                <a:gd name="T12" fmla="*/ 227 w 239"/>
                <a:gd name="T13" fmla="*/ 225 h 273"/>
                <a:gd name="T14" fmla="*/ 234 w 239"/>
                <a:gd name="T15" fmla="*/ 206 h 273"/>
                <a:gd name="T16" fmla="*/ 238 w 239"/>
                <a:gd name="T17" fmla="*/ 185 h 273"/>
                <a:gd name="T18" fmla="*/ 231 w 239"/>
                <a:gd name="T19" fmla="*/ 154 h 273"/>
                <a:gd name="T20" fmla="*/ 215 w 239"/>
                <a:gd name="T21" fmla="*/ 134 h 273"/>
                <a:gd name="T22" fmla="*/ 190 w 239"/>
                <a:gd name="T23" fmla="*/ 120 h 273"/>
                <a:gd name="T24" fmla="*/ 163 w 239"/>
                <a:gd name="T25" fmla="*/ 111 h 273"/>
                <a:gd name="T26" fmla="*/ 111 w 239"/>
                <a:gd name="T27" fmla="*/ 97 h 273"/>
                <a:gd name="T28" fmla="*/ 94 w 239"/>
                <a:gd name="T29" fmla="*/ 90 h 273"/>
                <a:gd name="T30" fmla="*/ 90 w 239"/>
                <a:gd name="T31" fmla="*/ 83 h 273"/>
                <a:gd name="T32" fmla="*/ 88 w 239"/>
                <a:gd name="T33" fmla="*/ 76 h 273"/>
                <a:gd name="T34" fmla="*/ 94 w 239"/>
                <a:gd name="T35" fmla="*/ 63 h 273"/>
                <a:gd name="T36" fmla="*/ 109 w 239"/>
                <a:gd name="T37" fmla="*/ 56 h 273"/>
                <a:gd name="T38" fmla="*/ 144 w 239"/>
                <a:gd name="T39" fmla="*/ 52 h 273"/>
                <a:gd name="T40" fmla="*/ 180 w 239"/>
                <a:gd name="T41" fmla="*/ 55 h 273"/>
                <a:gd name="T42" fmla="*/ 215 w 239"/>
                <a:gd name="T43" fmla="*/ 65 h 273"/>
                <a:gd name="T44" fmla="*/ 221 w 239"/>
                <a:gd name="T45" fmla="*/ 11 h 273"/>
                <a:gd name="T46" fmla="*/ 183 w 239"/>
                <a:gd name="T47" fmla="*/ 3 h 273"/>
                <a:gd name="T48" fmla="*/ 138 w 239"/>
                <a:gd name="T49" fmla="*/ 0 h 273"/>
                <a:gd name="T50" fmla="*/ 90 w 239"/>
                <a:gd name="T51" fmla="*/ 3 h 273"/>
                <a:gd name="T52" fmla="*/ 45 w 239"/>
                <a:gd name="T53" fmla="*/ 17 h 273"/>
                <a:gd name="T54" fmla="*/ 27 w 239"/>
                <a:gd name="T55" fmla="*/ 27 h 273"/>
                <a:gd name="T56" fmla="*/ 13 w 239"/>
                <a:gd name="T57" fmla="*/ 41 h 273"/>
                <a:gd name="T58" fmla="*/ 3 w 239"/>
                <a:gd name="T59" fmla="*/ 58 h 273"/>
                <a:gd name="T60" fmla="*/ 0 w 239"/>
                <a:gd name="T61" fmla="*/ 81 h 273"/>
                <a:gd name="T62" fmla="*/ 3 w 239"/>
                <a:gd name="T63" fmla="*/ 96 h 273"/>
                <a:gd name="T64" fmla="*/ 6 w 239"/>
                <a:gd name="T65" fmla="*/ 110 h 273"/>
                <a:gd name="T66" fmla="*/ 13 w 239"/>
                <a:gd name="T67" fmla="*/ 121 h 273"/>
                <a:gd name="T68" fmla="*/ 24 w 239"/>
                <a:gd name="T69" fmla="*/ 131 h 273"/>
                <a:gd name="T70" fmla="*/ 48 w 239"/>
                <a:gd name="T71" fmla="*/ 145 h 273"/>
                <a:gd name="T72" fmla="*/ 76 w 239"/>
                <a:gd name="T73" fmla="*/ 154 h 273"/>
                <a:gd name="T74" fmla="*/ 128 w 239"/>
                <a:gd name="T75" fmla="*/ 167 h 273"/>
                <a:gd name="T76" fmla="*/ 144 w 239"/>
                <a:gd name="T77" fmla="*/ 177 h 273"/>
                <a:gd name="T78" fmla="*/ 151 w 239"/>
                <a:gd name="T79" fmla="*/ 194 h 273"/>
                <a:gd name="T80" fmla="*/ 146 w 239"/>
                <a:gd name="T81" fmla="*/ 206 h 273"/>
                <a:gd name="T82" fmla="*/ 134 w 239"/>
                <a:gd name="T83" fmla="*/ 214 h 273"/>
                <a:gd name="T84" fmla="*/ 99 w 239"/>
                <a:gd name="T85" fmla="*/ 219 h 273"/>
                <a:gd name="T86" fmla="*/ 73 w 239"/>
                <a:gd name="T87" fmla="*/ 218 h 273"/>
                <a:gd name="T88" fmla="*/ 50 w 239"/>
                <a:gd name="T89" fmla="*/ 214 h 273"/>
                <a:gd name="T90" fmla="*/ 10 w 239"/>
                <a:gd name="T91" fmla="*/ 201 h 273"/>
                <a:gd name="T92" fmla="*/ 3 w 239"/>
                <a:gd name="T93" fmla="*/ 259 h 273"/>
                <a:gd name="T94" fmla="*/ 3 w 239"/>
                <a:gd name="T95" fmla="*/ 259 h 2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9"/>
                <a:gd name="T145" fmla="*/ 0 h 273"/>
                <a:gd name="T146" fmla="*/ 239 w 239"/>
                <a:gd name="T147" fmla="*/ 273 h 2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9" h="273">
                  <a:moveTo>
                    <a:pt x="3" y="259"/>
                  </a:moveTo>
                  <a:lnTo>
                    <a:pt x="51" y="268"/>
                  </a:lnTo>
                  <a:lnTo>
                    <a:pt x="99" y="272"/>
                  </a:lnTo>
                  <a:lnTo>
                    <a:pt x="151" y="266"/>
                  </a:lnTo>
                  <a:lnTo>
                    <a:pt x="195" y="253"/>
                  </a:lnTo>
                  <a:lnTo>
                    <a:pt x="213" y="241"/>
                  </a:lnTo>
                  <a:lnTo>
                    <a:pt x="227" y="225"/>
                  </a:lnTo>
                  <a:lnTo>
                    <a:pt x="234" y="206"/>
                  </a:lnTo>
                  <a:lnTo>
                    <a:pt x="238" y="185"/>
                  </a:lnTo>
                  <a:lnTo>
                    <a:pt x="231" y="154"/>
                  </a:lnTo>
                  <a:lnTo>
                    <a:pt x="215" y="134"/>
                  </a:lnTo>
                  <a:lnTo>
                    <a:pt x="190" y="120"/>
                  </a:lnTo>
                  <a:lnTo>
                    <a:pt x="163" y="111"/>
                  </a:lnTo>
                  <a:lnTo>
                    <a:pt x="111" y="97"/>
                  </a:lnTo>
                  <a:lnTo>
                    <a:pt x="94" y="90"/>
                  </a:lnTo>
                  <a:lnTo>
                    <a:pt x="90" y="83"/>
                  </a:lnTo>
                  <a:lnTo>
                    <a:pt x="88" y="76"/>
                  </a:lnTo>
                  <a:lnTo>
                    <a:pt x="94" y="63"/>
                  </a:lnTo>
                  <a:lnTo>
                    <a:pt x="109" y="56"/>
                  </a:lnTo>
                  <a:lnTo>
                    <a:pt x="144" y="52"/>
                  </a:lnTo>
                  <a:lnTo>
                    <a:pt x="180" y="55"/>
                  </a:lnTo>
                  <a:lnTo>
                    <a:pt x="215" y="65"/>
                  </a:lnTo>
                  <a:lnTo>
                    <a:pt x="221" y="11"/>
                  </a:lnTo>
                  <a:lnTo>
                    <a:pt x="183" y="3"/>
                  </a:lnTo>
                  <a:lnTo>
                    <a:pt x="138" y="0"/>
                  </a:lnTo>
                  <a:lnTo>
                    <a:pt x="90" y="3"/>
                  </a:lnTo>
                  <a:lnTo>
                    <a:pt x="45" y="17"/>
                  </a:lnTo>
                  <a:lnTo>
                    <a:pt x="27" y="27"/>
                  </a:lnTo>
                  <a:lnTo>
                    <a:pt x="13" y="41"/>
                  </a:lnTo>
                  <a:lnTo>
                    <a:pt x="3" y="58"/>
                  </a:lnTo>
                  <a:lnTo>
                    <a:pt x="0" y="81"/>
                  </a:lnTo>
                  <a:lnTo>
                    <a:pt x="3" y="96"/>
                  </a:lnTo>
                  <a:lnTo>
                    <a:pt x="6" y="110"/>
                  </a:lnTo>
                  <a:lnTo>
                    <a:pt x="13" y="121"/>
                  </a:lnTo>
                  <a:lnTo>
                    <a:pt x="24" y="131"/>
                  </a:lnTo>
                  <a:lnTo>
                    <a:pt x="48" y="145"/>
                  </a:lnTo>
                  <a:lnTo>
                    <a:pt x="76" y="154"/>
                  </a:lnTo>
                  <a:lnTo>
                    <a:pt x="128" y="167"/>
                  </a:lnTo>
                  <a:lnTo>
                    <a:pt x="144" y="177"/>
                  </a:lnTo>
                  <a:lnTo>
                    <a:pt x="151" y="194"/>
                  </a:lnTo>
                  <a:lnTo>
                    <a:pt x="146" y="206"/>
                  </a:lnTo>
                  <a:lnTo>
                    <a:pt x="134" y="214"/>
                  </a:lnTo>
                  <a:lnTo>
                    <a:pt x="99" y="219"/>
                  </a:lnTo>
                  <a:lnTo>
                    <a:pt x="73" y="218"/>
                  </a:lnTo>
                  <a:lnTo>
                    <a:pt x="50" y="214"/>
                  </a:lnTo>
                  <a:lnTo>
                    <a:pt x="10" y="201"/>
                  </a:lnTo>
                  <a:lnTo>
                    <a:pt x="3" y="259"/>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0" name="Freeform 14"/>
            <p:cNvSpPr>
              <a:spLocks/>
            </p:cNvSpPr>
            <p:nvPr/>
          </p:nvSpPr>
          <p:spPr bwMode="auto">
            <a:xfrm>
              <a:off x="2792" y="727"/>
              <a:ext cx="242" cy="261"/>
            </a:xfrm>
            <a:custGeom>
              <a:avLst/>
              <a:gdLst>
                <a:gd name="T0" fmla="*/ 78 w 242"/>
                <a:gd name="T1" fmla="*/ 260 h 261"/>
                <a:gd name="T2" fmla="*/ 162 w 242"/>
                <a:gd name="T3" fmla="*/ 260 h 261"/>
                <a:gd name="T4" fmla="*/ 162 w 242"/>
                <a:gd name="T5" fmla="*/ 51 h 261"/>
                <a:gd name="T6" fmla="*/ 241 w 242"/>
                <a:gd name="T7" fmla="*/ 51 h 261"/>
                <a:gd name="T8" fmla="*/ 241 w 242"/>
                <a:gd name="T9" fmla="*/ 0 h 261"/>
                <a:gd name="T10" fmla="*/ 0 w 242"/>
                <a:gd name="T11" fmla="*/ 0 h 261"/>
                <a:gd name="T12" fmla="*/ 0 w 242"/>
                <a:gd name="T13" fmla="*/ 51 h 261"/>
                <a:gd name="T14" fmla="*/ 78 w 242"/>
                <a:gd name="T15" fmla="*/ 51 h 261"/>
                <a:gd name="T16" fmla="*/ 78 w 242"/>
                <a:gd name="T17" fmla="*/ 260 h 261"/>
                <a:gd name="T18" fmla="*/ 78 w 242"/>
                <a:gd name="T19" fmla="*/ 260 h 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61"/>
                <a:gd name="T32" fmla="*/ 242 w 242"/>
                <a:gd name="T33" fmla="*/ 261 h 2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61">
                  <a:moveTo>
                    <a:pt x="78" y="260"/>
                  </a:moveTo>
                  <a:lnTo>
                    <a:pt x="162" y="260"/>
                  </a:lnTo>
                  <a:lnTo>
                    <a:pt x="162" y="51"/>
                  </a:lnTo>
                  <a:lnTo>
                    <a:pt x="241" y="51"/>
                  </a:lnTo>
                  <a:lnTo>
                    <a:pt x="241" y="0"/>
                  </a:lnTo>
                  <a:lnTo>
                    <a:pt x="0" y="0"/>
                  </a:lnTo>
                  <a:lnTo>
                    <a:pt x="0" y="51"/>
                  </a:lnTo>
                  <a:lnTo>
                    <a:pt x="78" y="51"/>
                  </a:lnTo>
                  <a:lnTo>
                    <a:pt x="78" y="260"/>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1" name="Freeform 15"/>
            <p:cNvSpPr>
              <a:spLocks/>
            </p:cNvSpPr>
            <p:nvPr/>
          </p:nvSpPr>
          <p:spPr bwMode="auto">
            <a:xfrm>
              <a:off x="3180" y="727"/>
              <a:ext cx="177" cy="261"/>
            </a:xfrm>
            <a:custGeom>
              <a:avLst/>
              <a:gdLst>
                <a:gd name="T0" fmla="*/ 0 w 177"/>
                <a:gd name="T1" fmla="*/ 155 h 261"/>
                <a:gd name="T2" fmla="*/ 0 w 177"/>
                <a:gd name="T3" fmla="*/ 204 h 261"/>
                <a:gd name="T4" fmla="*/ 59 w 177"/>
                <a:gd name="T5" fmla="*/ 204 h 261"/>
                <a:gd name="T6" fmla="*/ 83 w 177"/>
                <a:gd name="T7" fmla="*/ 260 h 261"/>
                <a:gd name="T8" fmla="*/ 176 w 177"/>
                <a:gd name="T9" fmla="*/ 260 h 261"/>
                <a:gd name="T10" fmla="*/ 53 w 177"/>
                <a:gd name="T11" fmla="*/ 0 h 261"/>
                <a:gd name="T12" fmla="*/ 0 w 177"/>
                <a:gd name="T13" fmla="*/ 0 h 261"/>
                <a:gd name="T14" fmla="*/ 0 w 177"/>
                <a:gd name="T15" fmla="*/ 55 h 261"/>
                <a:gd name="T16" fmla="*/ 0 w 177"/>
                <a:gd name="T17" fmla="*/ 54 h 261"/>
                <a:gd name="T18" fmla="*/ 1 w 177"/>
                <a:gd name="T19" fmla="*/ 54 h 261"/>
                <a:gd name="T20" fmla="*/ 39 w 177"/>
                <a:gd name="T21" fmla="*/ 155 h 261"/>
                <a:gd name="T22" fmla="*/ 0 w 177"/>
                <a:gd name="T23" fmla="*/ 155 h 261"/>
                <a:gd name="T24" fmla="*/ 0 w 177"/>
                <a:gd name="T25" fmla="*/ 155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
                <a:gd name="T40" fmla="*/ 0 h 261"/>
                <a:gd name="T41" fmla="*/ 177 w 177"/>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 h="261">
                  <a:moveTo>
                    <a:pt x="0" y="155"/>
                  </a:moveTo>
                  <a:lnTo>
                    <a:pt x="0" y="204"/>
                  </a:lnTo>
                  <a:lnTo>
                    <a:pt x="59" y="204"/>
                  </a:lnTo>
                  <a:lnTo>
                    <a:pt x="83" y="260"/>
                  </a:lnTo>
                  <a:lnTo>
                    <a:pt x="176" y="260"/>
                  </a:lnTo>
                  <a:lnTo>
                    <a:pt x="53" y="0"/>
                  </a:lnTo>
                  <a:lnTo>
                    <a:pt x="0" y="0"/>
                  </a:lnTo>
                  <a:lnTo>
                    <a:pt x="0" y="55"/>
                  </a:lnTo>
                  <a:lnTo>
                    <a:pt x="0" y="54"/>
                  </a:lnTo>
                  <a:lnTo>
                    <a:pt x="1" y="54"/>
                  </a:lnTo>
                  <a:lnTo>
                    <a:pt x="39" y="155"/>
                  </a:lnTo>
                  <a:lnTo>
                    <a:pt x="0" y="155"/>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2" name="Freeform 16"/>
            <p:cNvSpPr>
              <a:spLocks/>
            </p:cNvSpPr>
            <p:nvPr/>
          </p:nvSpPr>
          <p:spPr bwMode="auto">
            <a:xfrm>
              <a:off x="3011" y="727"/>
              <a:ext cx="170" cy="261"/>
            </a:xfrm>
            <a:custGeom>
              <a:avLst/>
              <a:gdLst>
                <a:gd name="T0" fmla="*/ 169 w 170"/>
                <a:gd name="T1" fmla="*/ 55 h 261"/>
                <a:gd name="T2" fmla="*/ 169 w 170"/>
                <a:gd name="T3" fmla="*/ 0 h 261"/>
                <a:gd name="T4" fmla="*/ 120 w 170"/>
                <a:gd name="T5" fmla="*/ 0 h 261"/>
                <a:gd name="T6" fmla="*/ 0 w 170"/>
                <a:gd name="T7" fmla="*/ 260 h 261"/>
                <a:gd name="T8" fmla="*/ 86 w 170"/>
                <a:gd name="T9" fmla="*/ 260 h 261"/>
                <a:gd name="T10" fmla="*/ 110 w 170"/>
                <a:gd name="T11" fmla="*/ 204 h 261"/>
                <a:gd name="T12" fmla="*/ 169 w 170"/>
                <a:gd name="T13" fmla="*/ 204 h 261"/>
                <a:gd name="T14" fmla="*/ 169 w 170"/>
                <a:gd name="T15" fmla="*/ 155 h 261"/>
                <a:gd name="T16" fmla="*/ 128 w 170"/>
                <a:gd name="T17" fmla="*/ 155 h 261"/>
                <a:gd name="T18" fmla="*/ 169 w 170"/>
                <a:gd name="T19" fmla="*/ 55 h 261"/>
                <a:gd name="T20" fmla="*/ 169 w 170"/>
                <a:gd name="T21" fmla="*/ 55 h 2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261"/>
                <a:gd name="T35" fmla="*/ 170 w 170"/>
                <a:gd name="T36" fmla="*/ 261 h 2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261">
                  <a:moveTo>
                    <a:pt x="169" y="55"/>
                  </a:moveTo>
                  <a:lnTo>
                    <a:pt x="169" y="0"/>
                  </a:lnTo>
                  <a:lnTo>
                    <a:pt x="120" y="0"/>
                  </a:lnTo>
                  <a:lnTo>
                    <a:pt x="0" y="260"/>
                  </a:lnTo>
                  <a:lnTo>
                    <a:pt x="86" y="260"/>
                  </a:lnTo>
                  <a:lnTo>
                    <a:pt x="110" y="204"/>
                  </a:lnTo>
                  <a:lnTo>
                    <a:pt x="169" y="204"/>
                  </a:lnTo>
                  <a:lnTo>
                    <a:pt x="169" y="155"/>
                  </a:lnTo>
                  <a:lnTo>
                    <a:pt x="128" y="155"/>
                  </a:lnTo>
                  <a:lnTo>
                    <a:pt x="169" y="55"/>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3" name="Freeform 17"/>
            <p:cNvSpPr>
              <a:spLocks/>
            </p:cNvSpPr>
            <p:nvPr/>
          </p:nvSpPr>
          <p:spPr bwMode="auto">
            <a:xfrm>
              <a:off x="3334" y="727"/>
              <a:ext cx="242" cy="261"/>
            </a:xfrm>
            <a:custGeom>
              <a:avLst/>
              <a:gdLst>
                <a:gd name="T0" fmla="*/ 77 w 242"/>
                <a:gd name="T1" fmla="*/ 260 h 261"/>
                <a:gd name="T2" fmla="*/ 161 w 242"/>
                <a:gd name="T3" fmla="*/ 260 h 261"/>
                <a:gd name="T4" fmla="*/ 161 w 242"/>
                <a:gd name="T5" fmla="*/ 51 h 261"/>
                <a:gd name="T6" fmla="*/ 241 w 242"/>
                <a:gd name="T7" fmla="*/ 51 h 261"/>
                <a:gd name="T8" fmla="*/ 241 w 242"/>
                <a:gd name="T9" fmla="*/ 0 h 261"/>
                <a:gd name="T10" fmla="*/ 0 w 242"/>
                <a:gd name="T11" fmla="*/ 0 h 261"/>
                <a:gd name="T12" fmla="*/ 0 w 242"/>
                <a:gd name="T13" fmla="*/ 51 h 261"/>
                <a:gd name="T14" fmla="*/ 77 w 242"/>
                <a:gd name="T15" fmla="*/ 51 h 261"/>
                <a:gd name="T16" fmla="*/ 77 w 242"/>
                <a:gd name="T17" fmla="*/ 260 h 261"/>
                <a:gd name="T18" fmla="*/ 77 w 242"/>
                <a:gd name="T19" fmla="*/ 260 h 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61"/>
                <a:gd name="T32" fmla="*/ 242 w 242"/>
                <a:gd name="T33" fmla="*/ 261 h 2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61">
                  <a:moveTo>
                    <a:pt x="77" y="260"/>
                  </a:moveTo>
                  <a:lnTo>
                    <a:pt x="161" y="260"/>
                  </a:lnTo>
                  <a:lnTo>
                    <a:pt x="161" y="51"/>
                  </a:lnTo>
                  <a:lnTo>
                    <a:pt x="241" y="51"/>
                  </a:lnTo>
                  <a:lnTo>
                    <a:pt x="241" y="0"/>
                  </a:lnTo>
                  <a:lnTo>
                    <a:pt x="0" y="0"/>
                  </a:lnTo>
                  <a:lnTo>
                    <a:pt x="0" y="51"/>
                  </a:lnTo>
                  <a:lnTo>
                    <a:pt x="77" y="51"/>
                  </a:lnTo>
                  <a:lnTo>
                    <a:pt x="77" y="260"/>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4" name="Freeform 18"/>
            <p:cNvSpPr>
              <a:spLocks/>
            </p:cNvSpPr>
            <p:nvPr/>
          </p:nvSpPr>
          <p:spPr bwMode="auto">
            <a:xfrm>
              <a:off x="3756" y="721"/>
              <a:ext cx="160" cy="271"/>
            </a:xfrm>
            <a:custGeom>
              <a:avLst/>
              <a:gdLst>
                <a:gd name="T0" fmla="*/ 0 w 160"/>
                <a:gd name="T1" fmla="*/ 217 h 271"/>
                <a:gd name="T2" fmla="*/ 0 w 160"/>
                <a:gd name="T3" fmla="*/ 270 h 271"/>
                <a:gd name="T4" fmla="*/ 36 w 160"/>
                <a:gd name="T5" fmla="*/ 266 h 271"/>
                <a:gd name="T6" fmla="*/ 68 w 160"/>
                <a:gd name="T7" fmla="*/ 260 h 271"/>
                <a:gd name="T8" fmla="*/ 94 w 160"/>
                <a:gd name="T9" fmla="*/ 248 h 271"/>
                <a:gd name="T10" fmla="*/ 119 w 160"/>
                <a:gd name="T11" fmla="*/ 232 h 271"/>
                <a:gd name="T12" fmla="*/ 136 w 160"/>
                <a:gd name="T13" fmla="*/ 212 h 271"/>
                <a:gd name="T14" fmla="*/ 148 w 160"/>
                <a:gd name="T15" fmla="*/ 190 h 271"/>
                <a:gd name="T16" fmla="*/ 157 w 160"/>
                <a:gd name="T17" fmla="*/ 163 h 271"/>
                <a:gd name="T18" fmla="*/ 159 w 160"/>
                <a:gd name="T19" fmla="*/ 133 h 271"/>
                <a:gd name="T20" fmla="*/ 157 w 160"/>
                <a:gd name="T21" fmla="*/ 103 h 271"/>
                <a:gd name="T22" fmla="*/ 148 w 160"/>
                <a:gd name="T23" fmla="*/ 77 h 271"/>
                <a:gd name="T24" fmla="*/ 136 w 160"/>
                <a:gd name="T25" fmla="*/ 55 h 271"/>
                <a:gd name="T26" fmla="*/ 119 w 160"/>
                <a:gd name="T27" fmla="*/ 36 h 271"/>
                <a:gd name="T28" fmla="*/ 94 w 160"/>
                <a:gd name="T29" fmla="*/ 20 h 271"/>
                <a:gd name="T30" fmla="*/ 68 w 160"/>
                <a:gd name="T31" fmla="*/ 8 h 271"/>
                <a:gd name="T32" fmla="*/ 36 w 160"/>
                <a:gd name="T33" fmla="*/ 2 h 271"/>
                <a:gd name="T34" fmla="*/ 0 w 160"/>
                <a:gd name="T35" fmla="*/ 0 h 271"/>
                <a:gd name="T36" fmla="*/ 0 w 160"/>
                <a:gd name="T37" fmla="*/ 51 h 271"/>
                <a:gd name="T38" fmla="*/ 33 w 160"/>
                <a:gd name="T39" fmla="*/ 58 h 271"/>
                <a:gd name="T40" fmla="*/ 53 w 160"/>
                <a:gd name="T41" fmla="*/ 75 h 271"/>
                <a:gd name="T42" fmla="*/ 67 w 160"/>
                <a:gd name="T43" fmla="*/ 102 h 271"/>
                <a:gd name="T44" fmla="*/ 71 w 160"/>
                <a:gd name="T45" fmla="*/ 133 h 271"/>
                <a:gd name="T46" fmla="*/ 67 w 160"/>
                <a:gd name="T47" fmla="*/ 165 h 271"/>
                <a:gd name="T48" fmla="*/ 53 w 160"/>
                <a:gd name="T49" fmla="*/ 192 h 271"/>
                <a:gd name="T50" fmla="*/ 33 w 160"/>
                <a:gd name="T51" fmla="*/ 211 h 271"/>
                <a:gd name="T52" fmla="*/ 18 w 160"/>
                <a:gd name="T53" fmla="*/ 216 h 271"/>
                <a:gd name="T54" fmla="*/ 0 w 160"/>
                <a:gd name="T55" fmla="*/ 217 h 271"/>
                <a:gd name="T56" fmla="*/ 0 w 160"/>
                <a:gd name="T57" fmla="*/ 217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0"/>
                <a:gd name="T88" fmla="*/ 0 h 271"/>
                <a:gd name="T89" fmla="*/ 160 w 160"/>
                <a:gd name="T90" fmla="*/ 271 h 2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0" h="271">
                  <a:moveTo>
                    <a:pt x="0" y="217"/>
                  </a:moveTo>
                  <a:lnTo>
                    <a:pt x="0" y="270"/>
                  </a:lnTo>
                  <a:lnTo>
                    <a:pt x="36" y="266"/>
                  </a:lnTo>
                  <a:lnTo>
                    <a:pt x="68" y="260"/>
                  </a:lnTo>
                  <a:lnTo>
                    <a:pt x="94" y="248"/>
                  </a:lnTo>
                  <a:lnTo>
                    <a:pt x="119" y="232"/>
                  </a:lnTo>
                  <a:lnTo>
                    <a:pt x="136" y="212"/>
                  </a:lnTo>
                  <a:lnTo>
                    <a:pt x="148" y="190"/>
                  </a:lnTo>
                  <a:lnTo>
                    <a:pt x="157" y="163"/>
                  </a:lnTo>
                  <a:lnTo>
                    <a:pt x="159" y="133"/>
                  </a:lnTo>
                  <a:lnTo>
                    <a:pt x="157" y="103"/>
                  </a:lnTo>
                  <a:lnTo>
                    <a:pt x="148" y="77"/>
                  </a:lnTo>
                  <a:lnTo>
                    <a:pt x="136" y="55"/>
                  </a:lnTo>
                  <a:lnTo>
                    <a:pt x="119" y="36"/>
                  </a:lnTo>
                  <a:lnTo>
                    <a:pt x="94" y="20"/>
                  </a:lnTo>
                  <a:lnTo>
                    <a:pt x="68" y="8"/>
                  </a:lnTo>
                  <a:lnTo>
                    <a:pt x="36" y="2"/>
                  </a:lnTo>
                  <a:lnTo>
                    <a:pt x="0" y="0"/>
                  </a:lnTo>
                  <a:lnTo>
                    <a:pt x="0" y="51"/>
                  </a:lnTo>
                  <a:lnTo>
                    <a:pt x="33" y="58"/>
                  </a:lnTo>
                  <a:lnTo>
                    <a:pt x="53" y="75"/>
                  </a:lnTo>
                  <a:lnTo>
                    <a:pt x="67" y="102"/>
                  </a:lnTo>
                  <a:lnTo>
                    <a:pt x="71" y="133"/>
                  </a:lnTo>
                  <a:lnTo>
                    <a:pt x="67" y="165"/>
                  </a:lnTo>
                  <a:lnTo>
                    <a:pt x="53" y="192"/>
                  </a:lnTo>
                  <a:lnTo>
                    <a:pt x="33" y="211"/>
                  </a:lnTo>
                  <a:lnTo>
                    <a:pt x="18" y="216"/>
                  </a:lnTo>
                  <a:lnTo>
                    <a:pt x="0" y="217"/>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5" name="Freeform 19"/>
            <p:cNvSpPr>
              <a:spLocks/>
            </p:cNvSpPr>
            <p:nvPr/>
          </p:nvSpPr>
          <p:spPr bwMode="auto">
            <a:xfrm>
              <a:off x="3598" y="719"/>
              <a:ext cx="159" cy="273"/>
            </a:xfrm>
            <a:custGeom>
              <a:avLst/>
              <a:gdLst>
                <a:gd name="T0" fmla="*/ 158 w 159"/>
                <a:gd name="T1" fmla="*/ 52 h 273"/>
                <a:gd name="T2" fmla="*/ 158 w 159"/>
                <a:gd name="T3" fmla="*/ 1 h 273"/>
                <a:gd name="T4" fmla="*/ 158 w 159"/>
                <a:gd name="T5" fmla="*/ 0 h 273"/>
                <a:gd name="T6" fmla="*/ 121 w 159"/>
                <a:gd name="T7" fmla="*/ 3 h 273"/>
                <a:gd name="T8" fmla="*/ 90 w 159"/>
                <a:gd name="T9" fmla="*/ 10 h 273"/>
                <a:gd name="T10" fmla="*/ 63 w 159"/>
                <a:gd name="T11" fmla="*/ 21 h 273"/>
                <a:gd name="T12" fmla="*/ 39 w 159"/>
                <a:gd name="T13" fmla="*/ 37 h 273"/>
                <a:gd name="T14" fmla="*/ 22 w 159"/>
                <a:gd name="T15" fmla="*/ 56 h 273"/>
                <a:gd name="T16" fmla="*/ 10 w 159"/>
                <a:gd name="T17" fmla="*/ 78 h 273"/>
                <a:gd name="T18" fmla="*/ 3 w 159"/>
                <a:gd name="T19" fmla="*/ 105 h 273"/>
                <a:gd name="T20" fmla="*/ 0 w 159"/>
                <a:gd name="T21" fmla="*/ 135 h 273"/>
                <a:gd name="T22" fmla="*/ 3 w 159"/>
                <a:gd name="T23" fmla="*/ 165 h 273"/>
                <a:gd name="T24" fmla="*/ 10 w 159"/>
                <a:gd name="T25" fmla="*/ 191 h 273"/>
                <a:gd name="T26" fmla="*/ 22 w 159"/>
                <a:gd name="T27" fmla="*/ 214 h 273"/>
                <a:gd name="T28" fmla="*/ 42 w 159"/>
                <a:gd name="T29" fmla="*/ 234 h 273"/>
                <a:gd name="T30" fmla="*/ 63 w 159"/>
                <a:gd name="T31" fmla="*/ 250 h 273"/>
                <a:gd name="T32" fmla="*/ 90 w 159"/>
                <a:gd name="T33" fmla="*/ 261 h 273"/>
                <a:gd name="T34" fmla="*/ 121 w 159"/>
                <a:gd name="T35" fmla="*/ 268 h 273"/>
                <a:gd name="T36" fmla="*/ 158 w 159"/>
                <a:gd name="T37" fmla="*/ 272 h 273"/>
                <a:gd name="T38" fmla="*/ 158 w 159"/>
                <a:gd name="T39" fmla="*/ 272 h 273"/>
                <a:gd name="T40" fmla="*/ 158 w 159"/>
                <a:gd name="T41" fmla="*/ 219 h 273"/>
                <a:gd name="T42" fmla="*/ 158 w 159"/>
                <a:gd name="T43" fmla="*/ 219 h 273"/>
                <a:gd name="T44" fmla="*/ 139 w 159"/>
                <a:gd name="T45" fmla="*/ 218 h 273"/>
                <a:gd name="T46" fmla="*/ 124 w 159"/>
                <a:gd name="T47" fmla="*/ 213 h 273"/>
                <a:gd name="T48" fmla="*/ 103 w 159"/>
                <a:gd name="T49" fmla="*/ 194 h 273"/>
                <a:gd name="T50" fmla="*/ 90 w 159"/>
                <a:gd name="T51" fmla="*/ 166 h 273"/>
                <a:gd name="T52" fmla="*/ 85 w 159"/>
                <a:gd name="T53" fmla="*/ 135 h 273"/>
                <a:gd name="T54" fmla="*/ 90 w 159"/>
                <a:gd name="T55" fmla="*/ 104 h 273"/>
                <a:gd name="T56" fmla="*/ 103 w 159"/>
                <a:gd name="T57" fmla="*/ 76 h 273"/>
                <a:gd name="T58" fmla="*/ 124 w 159"/>
                <a:gd name="T59" fmla="*/ 60 h 273"/>
                <a:gd name="T60" fmla="*/ 158 w 159"/>
                <a:gd name="T61" fmla="*/ 52 h 273"/>
                <a:gd name="T62" fmla="*/ 158 w 159"/>
                <a:gd name="T63" fmla="*/ 52 h 273"/>
                <a:gd name="T64" fmla="*/ 158 w 159"/>
                <a:gd name="T65" fmla="*/ 52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9"/>
                <a:gd name="T100" fmla="*/ 0 h 273"/>
                <a:gd name="T101" fmla="*/ 159 w 159"/>
                <a:gd name="T102" fmla="*/ 273 h 2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9" h="273">
                  <a:moveTo>
                    <a:pt x="158" y="52"/>
                  </a:moveTo>
                  <a:lnTo>
                    <a:pt x="158" y="1"/>
                  </a:lnTo>
                  <a:lnTo>
                    <a:pt x="158" y="0"/>
                  </a:lnTo>
                  <a:lnTo>
                    <a:pt x="121" y="3"/>
                  </a:lnTo>
                  <a:lnTo>
                    <a:pt x="90" y="10"/>
                  </a:lnTo>
                  <a:lnTo>
                    <a:pt x="63" y="21"/>
                  </a:lnTo>
                  <a:lnTo>
                    <a:pt x="39" y="37"/>
                  </a:lnTo>
                  <a:lnTo>
                    <a:pt x="22" y="56"/>
                  </a:lnTo>
                  <a:lnTo>
                    <a:pt x="10" y="78"/>
                  </a:lnTo>
                  <a:lnTo>
                    <a:pt x="3" y="105"/>
                  </a:lnTo>
                  <a:lnTo>
                    <a:pt x="0" y="135"/>
                  </a:lnTo>
                  <a:lnTo>
                    <a:pt x="3" y="165"/>
                  </a:lnTo>
                  <a:lnTo>
                    <a:pt x="10" y="191"/>
                  </a:lnTo>
                  <a:lnTo>
                    <a:pt x="22" y="214"/>
                  </a:lnTo>
                  <a:lnTo>
                    <a:pt x="42" y="234"/>
                  </a:lnTo>
                  <a:lnTo>
                    <a:pt x="63" y="250"/>
                  </a:lnTo>
                  <a:lnTo>
                    <a:pt x="90" y="261"/>
                  </a:lnTo>
                  <a:lnTo>
                    <a:pt x="121" y="268"/>
                  </a:lnTo>
                  <a:lnTo>
                    <a:pt x="158" y="272"/>
                  </a:lnTo>
                  <a:lnTo>
                    <a:pt x="158" y="219"/>
                  </a:lnTo>
                  <a:lnTo>
                    <a:pt x="139" y="218"/>
                  </a:lnTo>
                  <a:lnTo>
                    <a:pt x="124" y="213"/>
                  </a:lnTo>
                  <a:lnTo>
                    <a:pt x="103" y="194"/>
                  </a:lnTo>
                  <a:lnTo>
                    <a:pt x="90" y="166"/>
                  </a:lnTo>
                  <a:lnTo>
                    <a:pt x="85" y="135"/>
                  </a:lnTo>
                  <a:lnTo>
                    <a:pt x="90" y="104"/>
                  </a:lnTo>
                  <a:lnTo>
                    <a:pt x="103" y="76"/>
                  </a:lnTo>
                  <a:lnTo>
                    <a:pt x="124" y="60"/>
                  </a:lnTo>
                  <a:lnTo>
                    <a:pt x="158" y="52"/>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6" name="Freeform 20"/>
            <p:cNvSpPr>
              <a:spLocks/>
            </p:cNvSpPr>
            <p:nvPr/>
          </p:nvSpPr>
          <p:spPr bwMode="auto">
            <a:xfrm>
              <a:off x="3965" y="727"/>
              <a:ext cx="85" cy="261"/>
            </a:xfrm>
            <a:custGeom>
              <a:avLst/>
              <a:gdLst>
                <a:gd name="T0" fmla="*/ 0 w 85"/>
                <a:gd name="T1" fmla="*/ 260 h 261"/>
                <a:gd name="T2" fmla="*/ 84 w 85"/>
                <a:gd name="T3" fmla="*/ 260 h 261"/>
                <a:gd name="T4" fmla="*/ 84 w 85"/>
                <a:gd name="T5" fmla="*/ 0 h 261"/>
                <a:gd name="T6" fmla="*/ 0 w 85"/>
                <a:gd name="T7" fmla="*/ 0 h 261"/>
                <a:gd name="T8" fmla="*/ 0 w 85"/>
                <a:gd name="T9" fmla="*/ 260 h 261"/>
                <a:gd name="T10" fmla="*/ 0 w 85"/>
                <a:gd name="T11" fmla="*/ 260 h 261"/>
                <a:gd name="T12" fmla="*/ 0 60000 65536"/>
                <a:gd name="T13" fmla="*/ 0 60000 65536"/>
                <a:gd name="T14" fmla="*/ 0 60000 65536"/>
                <a:gd name="T15" fmla="*/ 0 60000 65536"/>
                <a:gd name="T16" fmla="*/ 0 60000 65536"/>
                <a:gd name="T17" fmla="*/ 0 60000 65536"/>
                <a:gd name="T18" fmla="*/ 0 w 85"/>
                <a:gd name="T19" fmla="*/ 0 h 261"/>
                <a:gd name="T20" fmla="*/ 85 w 85"/>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85" h="261">
                  <a:moveTo>
                    <a:pt x="0" y="260"/>
                  </a:moveTo>
                  <a:lnTo>
                    <a:pt x="84" y="260"/>
                  </a:lnTo>
                  <a:lnTo>
                    <a:pt x="84" y="0"/>
                  </a:lnTo>
                  <a:lnTo>
                    <a:pt x="0" y="0"/>
                  </a:lnTo>
                  <a:lnTo>
                    <a:pt x="0" y="260"/>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7" name="Freeform 21"/>
            <p:cNvSpPr>
              <a:spLocks/>
            </p:cNvSpPr>
            <p:nvPr/>
          </p:nvSpPr>
          <p:spPr bwMode="auto">
            <a:xfrm>
              <a:off x="4112" y="727"/>
              <a:ext cx="218" cy="261"/>
            </a:xfrm>
            <a:custGeom>
              <a:avLst/>
              <a:gdLst>
                <a:gd name="T0" fmla="*/ 0 w 218"/>
                <a:gd name="T1" fmla="*/ 260 h 261"/>
                <a:gd name="T2" fmla="*/ 217 w 218"/>
                <a:gd name="T3" fmla="*/ 260 h 261"/>
                <a:gd name="T4" fmla="*/ 217 w 218"/>
                <a:gd name="T5" fmla="*/ 207 h 261"/>
                <a:gd name="T6" fmla="*/ 84 w 218"/>
                <a:gd name="T7" fmla="*/ 207 h 261"/>
                <a:gd name="T8" fmla="*/ 84 w 218"/>
                <a:gd name="T9" fmla="*/ 0 h 261"/>
                <a:gd name="T10" fmla="*/ 0 w 218"/>
                <a:gd name="T11" fmla="*/ 0 h 261"/>
                <a:gd name="T12" fmla="*/ 0 w 218"/>
                <a:gd name="T13" fmla="*/ 260 h 261"/>
                <a:gd name="T14" fmla="*/ 0 w 218"/>
                <a:gd name="T15" fmla="*/ 260 h 261"/>
                <a:gd name="T16" fmla="*/ 0 60000 65536"/>
                <a:gd name="T17" fmla="*/ 0 60000 65536"/>
                <a:gd name="T18" fmla="*/ 0 60000 65536"/>
                <a:gd name="T19" fmla="*/ 0 60000 65536"/>
                <a:gd name="T20" fmla="*/ 0 60000 65536"/>
                <a:gd name="T21" fmla="*/ 0 60000 65536"/>
                <a:gd name="T22" fmla="*/ 0 60000 65536"/>
                <a:gd name="T23" fmla="*/ 0 60000 65536"/>
                <a:gd name="T24" fmla="*/ 0 w 218"/>
                <a:gd name="T25" fmla="*/ 0 h 261"/>
                <a:gd name="T26" fmla="*/ 218 w 218"/>
                <a:gd name="T27" fmla="*/ 261 h 2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8" h="261">
                  <a:moveTo>
                    <a:pt x="0" y="260"/>
                  </a:moveTo>
                  <a:lnTo>
                    <a:pt x="217" y="260"/>
                  </a:lnTo>
                  <a:lnTo>
                    <a:pt x="217" y="207"/>
                  </a:lnTo>
                  <a:lnTo>
                    <a:pt x="84" y="207"/>
                  </a:lnTo>
                  <a:lnTo>
                    <a:pt x="84" y="0"/>
                  </a:lnTo>
                  <a:lnTo>
                    <a:pt x="0" y="0"/>
                  </a:lnTo>
                  <a:lnTo>
                    <a:pt x="0" y="260"/>
                  </a:lnTo>
                </a:path>
              </a:pathLst>
            </a:custGeom>
            <a:solidFill>
              <a:srgbClr val="FFFFFF"/>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8" name="Freeform 22"/>
            <p:cNvSpPr>
              <a:spLocks/>
            </p:cNvSpPr>
            <p:nvPr/>
          </p:nvSpPr>
          <p:spPr bwMode="auto">
            <a:xfrm>
              <a:off x="1958" y="606"/>
              <a:ext cx="494" cy="483"/>
            </a:xfrm>
            <a:custGeom>
              <a:avLst/>
              <a:gdLst>
                <a:gd name="T0" fmla="*/ 197 w 494"/>
                <a:gd name="T1" fmla="*/ 476 h 483"/>
                <a:gd name="T2" fmla="*/ 109 w 494"/>
                <a:gd name="T3" fmla="*/ 446 h 483"/>
                <a:gd name="T4" fmla="*/ 42 w 494"/>
                <a:gd name="T5" fmla="*/ 391 h 483"/>
                <a:gd name="T6" fmla="*/ 6 w 494"/>
                <a:gd name="T7" fmla="*/ 318 h 483"/>
                <a:gd name="T8" fmla="*/ 3 w 494"/>
                <a:gd name="T9" fmla="*/ 248 h 483"/>
                <a:gd name="T10" fmla="*/ 25 w 494"/>
                <a:gd name="T11" fmla="*/ 190 h 483"/>
                <a:gd name="T12" fmla="*/ 65 w 494"/>
                <a:gd name="T13" fmla="*/ 140 h 483"/>
                <a:gd name="T14" fmla="*/ 121 w 494"/>
                <a:gd name="T15" fmla="*/ 102 h 483"/>
                <a:gd name="T16" fmla="*/ 169 w 494"/>
                <a:gd name="T17" fmla="*/ 84 h 483"/>
                <a:gd name="T18" fmla="*/ 209 w 494"/>
                <a:gd name="T19" fmla="*/ 50 h 483"/>
                <a:gd name="T20" fmla="*/ 221 w 494"/>
                <a:gd name="T21" fmla="*/ 6 h 483"/>
                <a:gd name="T22" fmla="*/ 230 w 494"/>
                <a:gd name="T23" fmla="*/ 2 h 483"/>
                <a:gd name="T24" fmla="*/ 227 w 494"/>
                <a:gd name="T25" fmla="*/ 155 h 483"/>
                <a:gd name="T26" fmla="*/ 203 w 494"/>
                <a:gd name="T27" fmla="*/ 194 h 483"/>
                <a:gd name="T28" fmla="*/ 157 w 494"/>
                <a:gd name="T29" fmla="*/ 230 h 483"/>
                <a:gd name="T30" fmla="*/ 141 w 494"/>
                <a:gd name="T31" fmla="*/ 283 h 483"/>
                <a:gd name="T32" fmla="*/ 162 w 494"/>
                <a:gd name="T33" fmla="*/ 331 h 483"/>
                <a:gd name="T34" fmla="*/ 213 w 494"/>
                <a:gd name="T35" fmla="*/ 361 h 483"/>
                <a:gd name="T36" fmla="*/ 279 w 494"/>
                <a:gd name="T37" fmla="*/ 361 h 483"/>
                <a:gd name="T38" fmla="*/ 330 w 494"/>
                <a:gd name="T39" fmla="*/ 331 h 483"/>
                <a:gd name="T40" fmla="*/ 353 w 494"/>
                <a:gd name="T41" fmla="*/ 283 h 483"/>
                <a:gd name="T42" fmla="*/ 336 w 494"/>
                <a:gd name="T43" fmla="*/ 230 h 483"/>
                <a:gd name="T44" fmla="*/ 291 w 494"/>
                <a:gd name="T45" fmla="*/ 194 h 483"/>
                <a:gd name="T46" fmla="*/ 266 w 494"/>
                <a:gd name="T47" fmla="*/ 155 h 483"/>
                <a:gd name="T48" fmla="*/ 262 w 494"/>
                <a:gd name="T49" fmla="*/ 2 h 483"/>
                <a:gd name="T50" fmla="*/ 271 w 494"/>
                <a:gd name="T51" fmla="*/ 6 h 483"/>
                <a:gd name="T52" fmla="*/ 283 w 494"/>
                <a:gd name="T53" fmla="*/ 50 h 483"/>
                <a:gd name="T54" fmla="*/ 323 w 494"/>
                <a:gd name="T55" fmla="*/ 84 h 483"/>
                <a:gd name="T56" fmla="*/ 371 w 494"/>
                <a:gd name="T57" fmla="*/ 102 h 483"/>
                <a:gd name="T58" fmla="*/ 450 w 494"/>
                <a:gd name="T59" fmla="*/ 164 h 483"/>
                <a:gd name="T60" fmla="*/ 480 w 494"/>
                <a:gd name="T61" fmla="*/ 218 h 483"/>
                <a:gd name="T62" fmla="*/ 488 w 494"/>
                <a:gd name="T63" fmla="*/ 318 h 483"/>
                <a:gd name="T64" fmla="*/ 450 w 494"/>
                <a:gd name="T65" fmla="*/ 391 h 483"/>
                <a:gd name="T66" fmla="*/ 383 w 494"/>
                <a:gd name="T67" fmla="*/ 446 h 483"/>
                <a:gd name="T68" fmla="*/ 295 w 494"/>
                <a:gd name="T69" fmla="*/ 476 h 483"/>
                <a:gd name="T70" fmla="*/ 245 w 494"/>
                <a:gd name="T71" fmla="*/ 482 h 4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4"/>
                <a:gd name="T109" fmla="*/ 0 h 483"/>
                <a:gd name="T110" fmla="*/ 494 w 494"/>
                <a:gd name="T111" fmla="*/ 483 h 4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4" h="483">
                  <a:moveTo>
                    <a:pt x="245" y="482"/>
                  </a:moveTo>
                  <a:lnTo>
                    <a:pt x="197" y="476"/>
                  </a:lnTo>
                  <a:lnTo>
                    <a:pt x="151" y="465"/>
                  </a:lnTo>
                  <a:lnTo>
                    <a:pt x="109" y="446"/>
                  </a:lnTo>
                  <a:lnTo>
                    <a:pt x="72" y="421"/>
                  </a:lnTo>
                  <a:lnTo>
                    <a:pt x="42" y="391"/>
                  </a:lnTo>
                  <a:lnTo>
                    <a:pt x="19" y="357"/>
                  </a:lnTo>
                  <a:lnTo>
                    <a:pt x="6" y="318"/>
                  </a:lnTo>
                  <a:lnTo>
                    <a:pt x="0" y="278"/>
                  </a:lnTo>
                  <a:lnTo>
                    <a:pt x="3" y="248"/>
                  </a:lnTo>
                  <a:lnTo>
                    <a:pt x="12" y="218"/>
                  </a:lnTo>
                  <a:lnTo>
                    <a:pt x="25" y="190"/>
                  </a:lnTo>
                  <a:lnTo>
                    <a:pt x="42" y="164"/>
                  </a:lnTo>
                  <a:lnTo>
                    <a:pt x="65" y="140"/>
                  </a:lnTo>
                  <a:lnTo>
                    <a:pt x="91" y="119"/>
                  </a:lnTo>
                  <a:lnTo>
                    <a:pt x="121" y="102"/>
                  </a:lnTo>
                  <a:lnTo>
                    <a:pt x="153" y="89"/>
                  </a:lnTo>
                  <a:lnTo>
                    <a:pt x="169" y="84"/>
                  </a:lnTo>
                  <a:lnTo>
                    <a:pt x="192" y="69"/>
                  </a:lnTo>
                  <a:lnTo>
                    <a:pt x="209" y="50"/>
                  </a:lnTo>
                  <a:lnTo>
                    <a:pt x="219" y="28"/>
                  </a:lnTo>
                  <a:lnTo>
                    <a:pt x="221" y="6"/>
                  </a:lnTo>
                  <a:lnTo>
                    <a:pt x="226" y="0"/>
                  </a:lnTo>
                  <a:lnTo>
                    <a:pt x="230" y="2"/>
                  </a:lnTo>
                  <a:lnTo>
                    <a:pt x="230" y="131"/>
                  </a:lnTo>
                  <a:lnTo>
                    <a:pt x="227" y="155"/>
                  </a:lnTo>
                  <a:lnTo>
                    <a:pt x="216" y="175"/>
                  </a:lnTo>
                  <a:lnTo>
                    <a:pt x="203" y="194"/>
                  </a:lnTo>
                  <a:lnTo>
                    <a:pt x="183" y="208"/>
                  </a:lnTo>
                  <a:lnTo>
                    <a:pt x="157" y="230"/>
                  </a:lnTo>
                  <a:lnTo>
                    <a:pt x="142" y="257"/>
                  </a:lnTo>
                  <a:lnTo>
                    <a:pt x="141" y="283"/>
                  </a:lnTo>
                  <a:lnTo>
                    <a:pt x="147" y="308"/>
                  </a:lnTo>
                  <a:lnTo>
                    <a:pt x="162" y="331"/>
                  </a:lnTo>
                  <a:lnTo>
                    <a:pt x="185" y="348"/>
                  </a:lnTo>
                  <a:lnTo>
                    <a:pt x="213" y="361"/>
                  </a:lnTo>
                  <a:lnTo>
                    <a:pt x="245" y="366"/>
                  </a:lnTo>
                  <a:lnTo>
                    <a:pt x="279" y="361"/>
                  </a:lnTo>
                  <a:lnTo>
                    <a:pt x="307" y="348"/>
                  </a:lnTo>
                  <a:lnTo>
                    <a:pt x="330" y="331"/>
                  </a:lnTo>
                  <a:lnTo>
                    <a:pt x="345" y="308"/>
                  </a:lnTo>
                  <a:lnTo>
                    <a:pt x="353" y="283"/>
                  </a:lnTo>
                  <a:lnTo>
                    <a:pt x="350" y="257"/>
                  </a:lnTo>
                  <a:lnTo>
                    <a:pt x="336" y="230"/>
                  </a:lnTo>
                  <a:lnTo>
                    <a:pt x="309" y="208"/>
                  </a:lnTo>
                  <a:lnTo>
                    <a:pt x="291" y="194"/>
                  </a:lnTo>
                  <a:lnTo>
                    <a:pt x="276" y="175"/>
                  </a:lnTo>
                  <a:lnTo>
                    <a:pt x="266" y="155"/>
                  </a:lnTo>
                  <a:lnTo>
                    <a:pt x="262" y="131"/>
                  </a:lnTo>
                  <a:lnTo>
                    <a:pt x="262" y="2"/>
                  </a:lnTo>
                  <a:lnTo>
                    <a:pt x="266" y="0"/>
                  </a:lnTo>
                  <a:lnTo>
                    <a:pt x="271" y="6"/>
                  </a:lnTo>
                  <a:lnTo>
                    <a:pt x="274" y="28"/>
                  </a:lnTo>
                  <a:lnTo>
                    <a:pt x="283" y="50"/>
                  </a:lnTo>
                  <a:lnTo>
                    <a:pt x="300" y="69"/>
                  </a:lnTo>
                  <a:lnTo>
                    <a:pt x="323" y="84"/>
                  </a:lnTo>
                  <a:lnTo>
                    <a:pt x="338" y="89"/>
                  </a:lnTo>
                  <a:lnTo>
                    <a:pt x="371" y="102"/>
                  </a:lnTo>
                  <a:lnTo>
                    <a:pt x="401" y="119"/>
                  </a:lnTo>
                  <a:lnTo>
                    <a:pt x="450" y="164"/>
                  </a:lnTo>
                  <a:lnTo>
                    <a:pt x="468" y="190"/>
                  </a:lnTo>
                  <a:lnTo>
                    <a:pt x="480" y="218"/>
                  </a:lnTo>
                  <a:lnTo>
                    <a:pt x="493" y="278"/>
                  </a:lnTo>
                  <a:lnTo>
                    <a:pt x="488" y="318"/>
                  </a:lnTo>
                  <a:lnTo>
                    <a:pt x="473" y="357"/>
                  </a:lnTo>
                  <a:lnTo>
                    <a:pt x="450" y="391"/>
                  </a:lnTo>
                  <a:lnTo>
                    <a:pt x="420" y="421"/>
                  </a:lnTo>
                  <a:lnTo>
                    <a:pt x="383" y="446"/>
                  </a:lnTo>
                  <a:lnTo>
                    <a:pt x="341" y="465"/>
                  </a:lnTo>
                  <a:lnTo>
                    <a:pt x="295" y="476"/>
                  </a:lnTo>
                  <a:lnTo>
                    <a:pt x="245" y="482"/>
                  </a:lnTo>
                </a:path>
              </a:pathLst>
            </a:custGeom>
            <a:solidFill>
              <a:srgbClr val="FF6600"/>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fr-FR"/>
            </a:p>
          </p:txBody>
        </p:sp>
        <p:sp>
          <p:nvSpPr>
            <p:cNvPr id="45079" name="Freeform 23"/>
            <p:cNvSpPr>
              <a:spLocks/>
            </p:cNvSpPr>
            <p:nvPr/>
          </p:nvSpPr>
          <p:spPr bwMode="auto">
            <a:xfrm>
              <a:off x="1958" y="606"/>
              <a:ext cx="494" cy="483"/>
            </a:xfrm>
            <a:custGeom>
              <a:avLst/>
              <a:gdLst>
                <a:gd name="T0" fmla="*/ 197 w 494"/>
                <a:gd name="T1" fmla="*/ 476 h 483"/>
                <a:gd name="T2" fmla="*/ 109 w 494"/>
                <a:gd name="T3" fmla="*/ 446 h 483"/>
                <a:gd name="T4" fmla="*/ 42 w 494"/>
                <a:gd name="T5" fmla="*/ 391 h 483"/>
                <a:gd name="T6" fmla="*/ 6 w 494"/>
                <a:gd name="T7" fmla="*/ 318 h 483"/>
                <a:gd name="T8" fmla="*/ 3 w 494"/>
                <a:gd name="T9" fmla="*/ 248 h 483"/>
                <a:gd name="T10" fmla="*/ 25 w 494"/>
                <a:gd name="T11" fmla="*/ 190 h 483"/>
                <a:gd name="T12" fmla="*/ 65 w 494"/>
                <a:gd name="T13" fmla="*/ 140 h 483"/>
                <a:gd name="T14" fmla="*/ 121 w 494"/>
                <a:gd name="T15" fmla="*/ 102 h 483"/>
                <a:gd name="T16" fmla="*/ 169 w 494"/>
                <a:gd name="T17" fmla="*/ 84 h 483"/>
                <a:gd name="T18" fmla="*/ 209 w 494"/>
                <a:gd name="T19" fmla="*/ 50 h 483"/>
                <a:gd name="T20" fmla="*/ 221 w 494"/>
                <a:gd name="T21" fmla="*/ 6 h 483"/>
                <a:gd name="T22" fmla="*/ 230 w 494"/>
                <a:gd name="T23" fmla="*/ 2 h 483"/>
                <a:gd name="T24" fmla="*/ 227 w 494"/>
                <a:gd name="T25" fmla="*/ 155 h 483"/>
                <a:gd name="T26" fmla="*/ 203 w 494"/>
                <a:gd name="T27" fmla="*/ 194 h 483"/>
                <a:gd name="T28" fmla="*/ 157 w 494"/>
                <a:gd name="T29" fmla="*/ 230 h 483"/>
                <a:gd name="T30" fmla="*/ 141 w 494"/>
                <a:gd name="T31" fmla="*/ 283 h 483"/>
                <a:gd name="T32" fmla="*/ 162 w 494"/>
                <a:gd name="T33" fmla="*/ 331 h 483"/>
                <a:gd name="T34" fmla="*/ 213 w 494"/>
                <a:gd name="T35" fmla="*/ 361 h 483"/>
                <a:gd name="T36" fmla="*/ 279 w 494"/>
                <a:gd name="T37" fmla="*/ 361 h 483"/>
                <a:gd name="T38" fmla="*/ 330 w 494"/>
                <a:gd name="T39" fmla="*/ 331 h 483"/>
                <a:gd name="T40" fmla="*/ 353 w 494"/>
                <a:gd name="T41" fmla="*/ 283 h 483"/>
                <a:gd name="T42" fmla="*/ 336 w 494"/>
                <a:gd name="T43" fmla="*/ 230 h 483"/>
                <a:gd name="T44" fmla="*/ 291 w 494"/>
                <a:gd name="T45" fmla="*/ 194 h 483"/>
                <a:gd name="T46" fmla="*/ 266 w 494"/>
                <a:gd name="T47" fmla="*/ 155 h 483"/>
                <a:gd name="T48" fmla="*/ 262 w 494"/>
                <a:gd name="T49" fmla="*/ 2 h 483"/>
                <a:gd name="T50" fmla="*/ 271 w 494"/>
                <a:gd name="T51" fmla="*/ 6 h 483"/>
                <a:gd name="T52" fmla="*/ 283 w 494"/>
                <a:gd name="T53" fmla="*/ 50 h 483"/>
                <a:gd name="T54" fmla="*/ 323 w 494"/>
                <a:gd name="T55" fmla="*/ 84 h 483"/>
                <a:gd name="T56" fmla="*/ 371 w 494"/>
                <a:gd name="T57" fmla="*/ 102 h 483"/>
                <a:gd name="T58" fmla="*/ 450 w 494"/>
                <a:gd name="T59" fmla="*/ 164 h 483"/>
                <a:gd name="T60" fmla="*/ 480 w 494"/>
                <a:gd name="T61" fmla="*/ 218 h 483"/>
                <a:gd name="T62" fmla="*/ 488 w 494"/>
                <a:gd name="T63" fmla="*/ 318 h 483"/>
                <a:gd name="T64" fmla="*/ 450 w 494"/>
                <a:gd name="T65" fmla="*/ 391 h 483"/>
                <a:gd name="T66" fmla="*/ 383 w 494"/>
                <a:gd name="T67" fmla="*/ 446 h 483"/>
                <a:gd name="T68" fmla="*/ 295 w 494"/>
                <a:gd name="T69" fmla="*/ 476 h 483"/>
                <a:gd name="T70" fmla="*/ 245 w 494"/>
                <a:gd name="T71" fmla="*/ 482 h 4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4"/>
                <a:gd name="T109" fmla="*/ 0 h 483"/>
                <a:gd name="T110" fmla="*/ 494 w 494"/>
                <a:gd name="T111" fmla="*/ 483 h 4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4" h="483">
                  <a:moveTo>
                    <a:pt x="245" y="482"/>
                  </a:moveTo>
                  <a:lnTo>
                    <a:pt x="197" y="476"/>
                  </a:lnTo>
                  <a:lnTo>
                    <a:pt x="151" y="465"/>
                  </a:lnTo>
                  <a:lnTo>
                    <a:pt x="109" y="446"/>
                  </a:lnTo>
                  <a:lnTo>
                    <a:pt x="72" y="421"/>
                  </a:lnTo>
                  <a:lnTo>
                    <a:pt x="42" y="391"/>
                  </a:lnTo>
                  <a:lnTo>
                    <a:pt x="19" y="357"/>
                  </a:lnTo>
                  <a:lnTo>
                    <a:pt x="6" y="318"/>
                  </a:lnTo>
                  <a:lnTo>
                    <a:pt x="0" y="278"/>
                  </a:lnTo>
                  <a:lnTo>
                    <a:pt x="3" y="248"/>
                  </a:lnTo>
                  <a:lnTo>
                    <a:pt x="12" y="218"/>
                  </a:lnTo>
                  <a:lnTo>
                    <a:pt x="25" y="190"/>
                  </a:lnTo>
                  <a:lnTo>
                    <a:pt x="42" y="164"/>
                  </a:lnTo>
                  <a:lnTo>
                    <a:pt x="65" y="140"/>
                  </a:lnTo>
                  <a:lnTo>
                    <a:pt x="91" y="119"/>
                  </a:lnTo>
                  <a:lnTo>
                    <a:pt x="121" y="102"/>
                  </a:lnTo>
                  <a:lnTo>
                    <a:pt x="153" y="89"/>
                  </a:lnTo>
                  <a:lnTo>
                    <a:pt x="169" y="84"/>
                  </a:lnTo>
                  <a:lnTo>
                    <a:pt x="192" y="69"/>
                  </a:lnTo>
                  <a:lnTo>
                    <a:pt x="209" y="50"/>
                  </a:lnTo>
                  <a:lnTo>
                    <a:pt x="219" y="28"/>
                  </a:lnTo>
                  <a:lnTo>
                    <a:pt x="221" y="6"/>
                  </a:lnTo>
                  <a:lnTo>
                    <a:pt x="226" y="0"/>
                  </a:lnTo>
                  <a:lnTo>
                    <a:pt x="230" y="2"/>
                  </a:lnTo>
                  <a:lnTo>
                    <a:pt x="230" y="131"/>
                  </a:lnTo>
                  <a:lnTo>
                    <a:pt x="227" y="155"/>
                  </a:lnTo>
                  <a:lnTo>
                    <a:pt x="216" y="175"/>
                  </a:lnTo>
                  <a:lnTo>
                    <a:pt x="203" y="194"/>
                  </a:lnTo>
                  <a:lnTo>
                    <a:pt x="183" y="208"/>
                  </a:lnTo>
                  <a:lnTo>
                    <a:pt x="157" y="230"/>
                  </a:lnTo>
                  <a:lnTo>
                    <a:pt x="142" y="257"/>
                  </a:lnTo>
                  <a:lnTo>
                    <a:pt x="141" y="283"/>
                  </a:lnTo>
                  <a:lnTo>
                    <a:pt x="147" y="308"/>
                  </a:lnTo>
                  <a:lnTo>
                    <a:pt x="162" y="331"/>
                  </a:lnTo>
                  <a:lnTo>
                    <a:pt x="185" y="348"/>
                  </a:lnTo>
                  <a:lnTo>
                    <a:pt x="213" y="361"/>
                  </a:lnTo>
                  <a:lnTo>
                    <a:pt x="245" y="366"/>
                  </a:lnTo>
                  <a:lnTo>
                    <a:pt x="279" y="361"/>
                  </a:lnTo>
                  <a:lnTo>
                    <a:pt x="307" y="348"/>
                  </a:lnTo>
                  <a:lnTo>
                    <a:pt x="330" y="331"/>
                  </a:lnTo>
                  <a:lnTo>
                    <a:pt x="345" y="308"/>
                  </a:lnTo>
                  <a:lnTo>
                    <a:pt x="353" y="283"/>
                  </a:lnTo>
                  <a:lnTo>
                    <a:pt x="350" y="257"/>
                  </a:lnTo>
                  <a:lnTo>
                    <a:pt x="336" y="230"/>
                  </a:lnTo>
                  <a:lnTo>
                    <a:pt x="309" y="208"/>
                  </a:lnTo>
                  <a:lnTo>
                    <a:pt x="291" y="194"/>
                  </a:lnTo>
                  <a:lnTo>
                    <a:pt x="276" y="175"/>
                  </a:lnTo>
                  <a:lnTo>
                    <a:pt x="266" y="155"/>
                  </a:lnTo>
                  <a:lnTo>
                    <a:pt x="262" y="131"/>
                  </a:lnTo>
                  <a:lnTo>
                    <a:pt x="262" y="2"/>
                  </a:lnTo>
                  <a:lnTo>
                    <a:pt x="266" y="0"/>
                  </a:lnTo>
                  <a:lnTo>
                    <a:pt x="271" y="6"/>
                  </a:lnTo>
                  <a:lnTo>
                    <a:pt x="274" y="28"/>
                  </a:lnTo>
                  <a:lnTo>
                    <a:pt x="283" y="50"/>
                  </a:lnTo>
                  <a:lnTo>
                    <a:pt x="300" y="69"/>
                  </a:lnTo>
                  <a:lnTo>
                    <a:pt x="323" y="84"/>
                  </a:lnTo>
                  <a:lnTo>
                    <a:pt x="338" y="89"/>
                  </a:lnTo>
                  <a:lnTo>
                    <a:pt x="371" y="102"/>
                  </a:lnTo>
                  <a:lnTo>
                    <a:pt x="401" y="119"/>
                  </a:lnTo>
                  <a:lnTo>
                    <a:pt x="450" y="164"/>
                  </a:lnTo>
                  <a:lnTo>
                    <a:pt x="468" y="190"/>
                  </a:lnTo>
                  <a:lnTo>
                    <a:pt x="480" y="218"/>
                  </a:lnTo>
                  <a:lnTo>
                    <a:pt x="493" y="278"/>
                  </a:lnTo>
                  <a:lnTo>
                    <a:pt x="488" y="318"/>
                  </a:lnTo>
                  <a:lnTo>
                    <a:pt x="473" y="357"/>
                  </a:lnTo>
                  <a:lnTo>
                    <a:pt x="450" y="391"/>
                  </a:lnTo>
                  <a:lnTo>
                    <a:pt x="420" y="421"/>
                  </a:lnTo>
                  <a:lnTo>
                    <a:pt x="383" y="446"/>
                  </a:lnTo>
                  <a:lnTo>
                    <a:pt x="341" y="465"/>
                  </a:lnTo>
                  <a:lnTo>
                    <a:pt x="295" y="476"/>
                  </a:lnTo>
                  <a:lnTo>
                    <a:pt x="245" y="482"/>
                  </a:lnTo>
                </a:path>
              </a:pathLst>
            </a:custGeom>
            <a:noFill/>
            <a:ln w="12700" cap="rnd" cmpd="sng">
              <a:solidFill>
                <a:srgbClr val="FF000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fr-FR"/>
            </a:p>
          </p:txBody>
        </p:sp>
      </p:grpSp>
      <p:pic>
        <p:nvPicPr>
          <p:cNvPr id="45061" name="Picture 26" descr="billede 1, Statoil"/>
          <p:cNvPicPr>
            <a:picLocks noChangeAspect="1" noChangeArrowheads="1"/>
          </p:cNvPicPr>
          <p:nvPr/>
        </p:nvPicPr>
        <p:blipFill>
          <a:blip r:embed="rId2">
            <a:extLst>
              <a:ext uri="{28A0092B-C50C-407E-A947-70E740481C1C}">
                <a14:useLocalDpi xmlns:a14="http://schemas.microsoft.com/office/drawing/2010/main" val="0"/>
              </a:ext>
            </a:extLst>
          </a:blip>
          <a:srcRect l="9073" t="3445" r="30449"/>
          <a:stretch>
            <a:fillRect/>
          </a:stretch>
        </p:blipFill>
        <p:spPr bwMode="auto">
          <a:xfrm>
            <a:off x="609600" y="1371600"/>
            <a:ext cx="42862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069034"/>
      </p:ext>
    </p:extLst>
  </p:cSld>
  <p:clrMapOvr>
    <a:masterClrMapping/>
  </p:clrMapOvr>
  <p:transition advTm="11547"/>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u numéro de diapositive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59C3C3-DAE3-9545-A209-4D8D9FC0739B}" type="slidenum">
              <a:rPr lang="da-DK" sz="1400"/>
              <a:pPr eaLnBrk="1" hangingPunct="1"/>
              <a:t>22</a:t>
            </a:fld>
            <a:endParaRPr lang="da-DK" sz="1400"/>
          </a:p>
        </p:txBody>
      </p:sp>
      <p:pic>
        <p:nvPicPr>
          <p:cNvPr id="46082" name="Picture 3" descr="Vor F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25538"/>
            <a:ext cx="4876800" cy="481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Text Box 4"/>
          <p:cNvSpPr txBox="1">
            <a:spLocks noChangeArrowheads="1"/>
          </p:cNvSpPr>
          <p:nvPr/>
        </p:nvSpPr>
        <p:spPr bwMode="auto">
          <a:xfrm>
            <a:off x="1835150" y="6092825"/>
            <a:ext cx="50133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sz="3200" noProof="1">
                <a:latin typeface="Arial" charset="0"/>
              </a:rPr>
              <a:t>Municipalité of Kalundborg</a:t>
            </a:r>
          </a:p>
        </p:txBody>
      </p:sp>
      <p:sp>
        <p:nvSpPr>
          <p:cNvPr id="46084" name="Text Box 5"/>
          <p:cNvSpPr txBox="1">
            <a:spLocks noChangeArrowheads="1"/>
          </p:cNvSpPr>
          <p:nvPr/>
        </p:nvSpPr>
        <p:spPr bwMode="auto">
          <a:xfrm>
            <a:off x="6080125" y="1879600"/>
            <a:ext cx="25574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sz="1800" noProof="1">
                <a:latin typeface="Arial" charset="0"/>
              </a:rPr>
              <a:t>Distribution d’eau </a:t>
            </a:r>
          </a:p>
          <a:p>
            <a:pPr eaLnBrk="1" hangingPunct="1"/>
            <a:r>
              <a:rPr sz="1800" noProof="1">
                <a:latin typeface="Arial" charset="0"/>
              </a:rPr>
              <a:t>Et d’énergie</a:t>
            </a:r>
          </a:p>
          <a:p>
            <a:pPr eaLnBrk="1" hangingPunct="1"/>
            <a:endParaRPr sz="1800" noProof="1">
              <a:latin typeface="Arial" charset="0"/>
            </a:endParaRPr>
          </a:p>
          <a:p>
            <a:pPr eaLnBrk="1" hangingPunct="1"/>
            <a:r>
              <a:rPr sz="1800" noProof="1">
                <a:latin typeface="Arial" charset="0"/>
              </a:rPr>
              <a:t>Population: 49,000 hab</a:t>
            </a:r>
          </a:p>
        </p:txBody>
      </p:sp>
      <p:sp>
        <p:nvSpPr>
          <p:cNvPr id="46085" name="Text Box 6"/>
          <p:cNvSpPr txBox="1">
            <a:spLocks noChangeArrowheads="1"/>
          </p:cNvSpPr>
          <p:nvPr/>
        </p:nvSpPr>
        <p:spPr bwMode="auto">
          <a:xfrm>
            <a:off x="6080125" y="40798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pic>
        <p:nvPicPr>
          <p:cNvPr id="46086"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2088" y="3810000"/>
            <a:ext cx="1763712" cy="225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46087" name="Text Box 8"/>
          <p:cNvSpPr txBox="1">
            <a:spLocks noChangeArrowheads="1"/>
          </p:cNvSpPr>
          <p:nvPr/>
        </p:nvSpPr>
        <p:spPr bwMode="auto">
          <a:xfrm>
            <a:off x="762000" y="1279525"/>
            <a:ext cx="1752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sz="2000" b="1" i="1" noProof="1">
                <a:latin typeface="Arial" charset="0"/>
              </a:rPr>
              <a:t>The Church</a:t>
            </a:r>
          </a:p>
        </p:txBody>
      </p:sp>
      <p:sp>
        <p:nvSpPr>
          <p:cNvPr id="46088" name="Text Box 9"/>
          <p:cNvSpPr txBox="1">
            <a:spLocks noChangeArrowheads="1"/>
          </p:cNvSpPr>
          <p:nvPr/>
        </p:nvSpPr>
        <p:spPr bwMode="auto">
          <a:xfrm>
            <a:off x="2895600" y="9144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sp>
        <p:nvSpPr>
          <p:cNvPr id="46089" name="Text Box 10"/>
          <p:cNvSpPr txBox="1">
            <a:spLocks noChangeArrowheads="1"/>
          </p:cNvSpPr>
          <p:nvPr/>
        </p:nvSpPr>
        <p:spPr bwMode="auto">
          <a:xfrm>
            <a:off x="1524000" y="381000"/>
            <a:ext cx="38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sz="1800" noProof="1"/>
          </a:p>
        </p:txBody>
      </p:sp>
    </p:spTree>
    <p:extLst>
      <p:ext uri="{BB962C8B-B14F-4D97-AF65-F5344CB8AC3E}">
        <p14:creationId xmlns:p14="http://schemas.microsoft.com/office/powerpoint/2010/main" val="1617927493"/>
      </p:ext>
    </p:extLst>
  </p:cSld>
  <p:clrMapOvr>
    <a:masterClrMapping/>
  </p:clrMapOvr>
  <p:transition advTm="10718"/>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u numéro de diapositive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35E585-96B8-3246-97FF-F68375840E09}" type="slidenum">
              <a:rPr lang="da-DK" sz="1400"/>
              <a:pPr eaLnBrk="1" hangingPunct="1"/>
              <a:t>23</a:t>
            </a:fld>
            <a:endParaRPr lang="da-DK" sz="1400"/>
          </a:p>
        </p:txBody>
      </p:sp>
      <p:sp>
        <p:nvSpPr>
          <p:cNvPr id="47106" name="Rectangle 5"/>
          <p:cNvSpPr>
            <a:spLocks noChangeArrowheads="1"/>
          </p:cNvSpPr>
          <p:nvPr/>
        </p:nvSpPr>
        <p:spPr bwMode="auto">
          <a:xfrm>
            <a:off x="444500" y="217488"/>
            <a:ext cx="5956300" cy="572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762000" eaLnBrk="0" hangingPunct="0"/>
            <a:endParaRPr lang="en-US" sz="1200" b="1">
              <a:latin typeface="Arial" charset="0"/>
            </a:endParaRPr>
          </a:p>
          <a:p>
            <a:pPr defTabSz="762000" eaLnBrk="0" hangingPunct="0"/>
            <a:endParaRPr lang="da-DK" b="1">
              <a:latin typeface="Arial" charset="0"/>
            </a:endParaRPr>
          </a:p>
          <a:p>
            <a:pPr defTabSz="762000" eaLnBrk="0" hangingPunct="0"/>
            <a:endParaRPr lang="da-DK" b="1">
              <a:latin typeface="Arial" charset="0"/>
            </a:endParaRPr>
          </a:p>
          <a:p>
            <a:pPr defTabSz="762000" eaLnBrk="0" hangingPunct="0"/>
            <a:endParaRPr lang="da-DK" b="1">
              <a:latin typeface="Arial" charset="0"/>
            </a:endParaRPr>
          </a:p>
          <a:p>
            <a:pPr defTabSz="762000" eaLnBrk="0" hangingPunct="0"/>
            <a:endParaRPr lang="da-DK" b="1">
              <a:latin typeface="Arial" charset="0"/>
            </a:endParaRPr>
          </a:p>
          <a:p>
            <a:pPr defTabSz="762000" eaLnBrk="0" hangingPunct="0"/>
            <a:endParaRPr lang="da-DK"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defTabSz="762000" eaLnBrk="0" hangingPunct="0"/>
            <a:endParaRPr lang="da-DK" sz="1200" b="1">
              <a:latin typeface="Arial" charset="0"/>
            </a:endParaRPr>
          </a:p>
          <a:p>
            <a:pPr algn="r" defTabSz="762000" eaLnBrk="0" hangingPunct="0"/>
            <a:endParaRPr lang="da-DK">
              <a:latin typeface="Arial" charset="0"/>
            </a:endParaRPr>
          </a:p>
          <a:p>
            <a:pPr defTabSz="762000" eaLnBrk="0" hangingPunct="0"/>
            <a:endParaRPr lang="da-DK" b="1">
              <a:latin typeface="Arial" charset="0"/>
            </a:endParaRPr>
          </a:p>
          <a:p>
            <a:pPr defTabSz="762000" eaLnBrk="0" hangingPunct="0"/>
            <a:endParaRPr lang="da-DK" sz="2800" b="1">
              <a:latin typeface="Arial" charset="0"/>
            </a:endParaRPr>
          </a:p>
          <a:p>
            <a:pPr defTabSz="762000" eaLnBrk="0" hangingPunct="0"/>
            <a:endParaRPr lang="da-DK" sz="4400" b="1">
              <a:latin typeface="Arial" charset="0"/>
            </a:endParaRPr>
          </a:p>
        </p:txBody>
      </p:sp>
      <p:pic>
        <p:nvPicPr>
          <p:cNvPr id="4710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5445125"/>
            <a:ext cx="28956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47108" name="Picture 7"/>
          <p:cNvPicPr>
            <a:picLocks noChangeAspect="1" noChangeArrowheads="1"/>
          </p:cNvPicPr>
          <p:nvPr/>
        </p:nvPicPr>
        <p:blipFill>
          <a:blip r:embed="rId3">
            <a:extLst>
              <a:ext uri="{28A0092B-C50C-407E-A947-70E740481C1C}">
                <a14:useLocalDpi xmlns:a14="http://schemas.microsoft.com/office/drawing/2010/main" val="0"/>
              </a:ext>
            </a:extLst>
          </a:blip>
          <a:srcRect r="10774"/>
          <a:stretch>
            <a:fillRect/>
          </a:stretch>
        </p:blipFill>
        <p:spPr bwMode="auto">
          <a:xfrm>
            <a:off x="6588125" y="1700213"/>
            <a:ext cx="2555875"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47109" name="Picture 10" descr="Kalundborg2 (3), vend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7" y="1196975"/>
            <a:ext cx="5931958" cy="402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0" name="Text Box 13"/>
          <p:cNvSpPr txBox="1">
            <a:spLocks noChangeArrowheads="1"/>
          </p:cNvSpPr>
          <p:nvPr/>
        </p:nvSpPr>
        <p:spPr bwMode="auto">
          <a:xfrm>
            <a:off x="5435600" y="5805488"/>
            <a:ext cx="2454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sz="1800" noProof="1">
                <a:latin typeface="Arial" charset="0"/>
              </a:rPr>
              <a:t>Production d’enzymes</a:t>
            </a:r>
          </a:p>
        </p:txBody>
      </p:sp>
      <p:sp>
        <p:nvSpPr>
          <p:cNvPr id="47111" name="Text Box 14"/>
          <p:cNvSpPr txBox="1">
            <a:spLocks noChangeArrowheads="1"/>
          </p:cNvSpPr>
          <p:nvPr/>
        </p:nvSpPr>
        <p:spPr bwMode="auto">
          <a:xfrm>
            <a:off x="7596188" y="4221163"/>
            <a:ext cx="123666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sz="1800" noProof="1">
                <a:latin typeface="Arial" charset="0"/>
              </a:rPr>
              <a:t>3500</a:t>
            </a:r>
          </a:p>
          <a:p>
            <a:pPr algn="r" eaLnBrk="1" hangingPunct="1"/>
            <a:r>
              <a:rPr sz="1800" noProof="1">
                <a:latin typeface="Arial" charset="0"/>
              </a:rPr>
              <a:t> employés</a:t>
            </a:r>
          </a:p>
        </p:txBody>
      </p:sp>
      <p:sp>
        <p:nvSpPr>
          <p:cNvPr id="47112" name="Rectangle 10"/>
          <p:cNvSpPr>
            <a:spLocks noChangeArrowheads="1"/>
          </p:cNvSpPr>
          <p:nvPr/>
        </p:nvSpPr>
        <p:spPr bwMode="auto">
          <a:xfrm>
            <a:off x="6838950" y="3068638"/>
            <a:ext cx="23050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762000" eaLnBrk="0" hangingPunct="0"/>
            <a:r>
              <a:rPr lang="en-US">
                <a:latin typeface="Arial" charset="0"/>
              </a:rPr>
              <a:t>Production d</a:t>
            </a:r>
            <a:r>
              <a:rPr lang="ja-JP" altLang="en-US">
                <a:latin typeface="Arial" charset="0"/>
              </a:rPr>
              <a:t>’</a:t>
            </a:r>
            <a:r>
              <a:rPr lang="en-US" altLang="ja-JP">
                <a:latin typeface="Arial" charset="0"/>
              </a:rPr>
              <a:t>insuline</a:t>
            </a:r>
            <a:endParaRPr lang="en-US">
              <a:latin typeface="Arial" charset="0"/>
            </a:endParaRPr>
          </a:p>
        </p:txBody>
      </p:sp>
    </p:spTree>
    <p:extLst>
      <p:ext uri="{BB962C8B-B14F-4D97-AF65-F5344CB8AC3E}">
        <p14:creationId xmlns:p14="http://schemas.microsoft.com/office/powerpoint/2010/main" val="1069436537"/>
      </p:ext>
    </p:extLst>
  </p:cSld>
  <p:clrMapOvr>
    <a:masterClrMapping/>
  </p:clrMapOvr>
  <p:transition advTm="10656"/>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u numéro de diapositive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5DC600-9013-3A43-B343-2376E70D1093}" type="slidenum">
              <a:rPr lang="da-DK" sz="1400"/>
              <a:pPr eaLnBrk="1" hangingPunct="1"/>
              <a:t>24</a:t>
            </a:fld>
            <a:endParaRPr lang="da-DK" sz="1400"/>
          </a:p>
        </p:txBody>
      </p:sp>
      <p:pic>
        <p:nvPicPr>
          <p:cNvPr id="4915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181600"/>
            <a:ext cx="32385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1028"/>
          <p:cNvSpPr txBox="1">
            <a:spLocks noChangeArrowheads="1"/>
          </p:cNvSpPr>
          <p:nvPr/>
        </p:nvSpPr>
        <p:spPr bwMode="auto">
          <a:xfrm>
            <a:off x="5148263" y="1219200"/>
            <a:ext cx="3630612" cy="366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da-DK" sz="2800">
                <a:latin typeface="Arial" charset="0"/>
              </a:rPr>
              <a:t> </a:t>
            </a:r>
            <a:r>
              <a:rPr sz="2800" noProof="1">
                <a:latin typeface="Arial" charset="0"/>
              </a:rPr>
              <a:t>Société de retraitement </a:t>
            </a:r>
          </a:p>
          <a:p>
            <a:pPr algn="r" eaLnBrk="1" hangingPunct="1"/>
            <a:r>
              <a:rPr sz="2800" noProof="1">
                <a:latin typeface="Arial" charset="0"/>
              </a:rPr>
              <a:t>des déchets, détenue par 9 municipalités</a:t>
            </a:r>
          </a:p>
          <a:p>
            <a:pPr algn="r" eaLnBrk="1" hangingPunct="1"/>
            <a:endParaRPr sz="3200" noProof="1">
              <a:latin typeface="Arial" charset="0"/>
            </a:endParaRPr>
          </a:p>
          <a:p>
            <a:pPr algn="r" eaLnBrk="1" hangingPunct="1"/>
            <a:r>
              <a:rPr sz="3200" noProof="1">
                <a:latin typeface="Arial" charset="0"/>
              </a:rPr>
              <a:t> </a:t>
            </a:r>
            <a:r>
              <a:rPr sz="2800" noProof="1">
                <a:latin typeface="Arial" charset="0"/>
              </a:rPr>
              <a:t> 126,000 tonnes</a:t>
            </a:r>
          </a:p>
          <a:p>
            <a:pPr algn="r" eaLnBrk="1" hangingPunct="1"/>
            <a:r>
              <a:rPr sz="2800" noProof="1">
                <a:latin typeface="Arial" charset="0"/>
              </a:rPr>
              <a:t>De déchets annuels recyclés à 82%</a:t>
            </a:r>
          </a:p>
        </p:txBody>
      </p:sp>
      <p:pic>
        <p:nvPicPr>
          <p:cNvPr id="49156" name="Picture 1030" descr="01-0910-2-10"/>
          <p:cNvPicPr>
            <a:picLocks noChangeAspect="1" noChangeArrowheads="1"/>
          </p:cNvPicPr>
          <p:nvPr/>
        </p:nvPicPr>
        <p:blipFill>
          <a:blip r:embed="rId3">
            <a:extLst>
              <a:ext uri="{28A0092B-C50C-407E-A947-70E740481C1C}">
                <a14:useLocalDpi xmlns:a14="http://schemas.microsoft.com/office/drawing/2010/main" val="0"/>
              </a:ext>
            </a:extLst>
          </a:blip>
          <a:srcRect l="13272" t="-191" r="4486" b="15807"/>
          <a:stretch>
            <a:fillRect/>
          </a:stretch>
        </p:blipFill>
        <p:spPr bwMode="auto">
          <a:xfrm>
            <a:off x="433388" y="1219200"/>
            <a:ext cx="487045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235616"/>
      </p:ext>
    </p:extLst>
  </p:cSld>
  <p:clrMapOvr>
    <a:masterClrMapping/>
  </p:clrMapOvr>
  <p:transition advTm="1026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97" y="69069"/>
            <a:ext cx="7739836" cy="6619597"/>
          </a:xfrm>
          <a:prstGeom prst="rect">
            <a:avLst/>
          </a:prstGeom>
        </p:spPr>
      </p:pic>
    </p:spTree>
    <p:extLst>
      <p:ext uri="{BB962C8B-B14F-4D97-AF65-F5344CB8AC3E}">
        <p14:creationId xmlns:p14="http://schemas.microsoft.com/office/powerpoint/2010/main" val="1206925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795867" y="304801"/>
            <a:ext cx="8060266" cy="6417732"/>
          </a:xfrm>
          <a:prstGeom prst="rect">
            <a:avLst/>
          </a:prstGeom>
        </p:spPr>
      </p:pic>
    </p:spTree>
    <p:extLst>
      <p:ext uri="{BB962C8B-B14F-4D97-AF65-F5344CB8AC3E}">
        <p14:creationId xmlns:p14="http://schemas.microsoft.com/office/powerpoint/2010/main" val="5172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366863" y="2894870"/>
            <a:ext cx="2623313" cy="923330"/>
          </a:xfrm>
          <a:prstGeom prst="rect">
            <a:avLst/>
          </a:prstGeom>
          <a:noFill/>
          <a:ln>
            <a:solidFill>
              <a:srgbClr val="000000"/>
            </a:solidFill>
          </a:ln>
        </p:spPr>
        <p:txBody>
          <a:bodyPr wrap="square" rtlCol="0">
            <a:spAutoFit/>
          </a:bodyPr>
          <a:lstStyle/>
          <a:p>
            <a:pPr algn="ctr"/>
            <a:r>
              <a:rPr lang="fr-FR" b="1" dirty="0" smtClean="0"/>
              <a:t>Symbiose de Kalundborg (Danemark)</a:t>
            </a:r>
          </a:p>
        </p:txBody>
      </p:sp>
      <p:sp>
        <p:nvSpPr>
          <p:cNvPr id="5" name="ZoneTexte 4"/>
          <p:cNvSpPr txBox="1"/>
          <p:nvPr/>
        </p:nvSpPr>
        <p:spPr>
          <a:xfrm>
            <a:off x="1520520" y="4328283"/>
            <a:ext cx="6182330" cy="2308324"/>
          </a:xfrm>
          <a:prstGeom prst="rect">
            <a:avLst/>
          </a:prstGeom>
          <a:noFill/>
          <a:ln>
            <a:solidFill>
              <a:schemeClr val="tx1"/>
            </a:solidFill>
            <a:prstDash val="sysDash"/>
          </a:ln>
        </p:spPr>
        <p:txBody>
          <a:bodyPr wrap="square" rtlCol="0">
            <a:spAutoFit/>
          </a:bodyPr>
          <a:lstStyle/>
          <a:p>
            <a:pPr algn="ctr"/>
            <a:r>
              <a:rPr lang="fr-FR" b="1" dirty="0" smtClean="0"/>
              <a:t>Développement de la symbiose</a:t>
            </a:r>
          </a:p>
          <a:p>
            <a:pPr algn="ctr"/>
            <a:endParaRPr lang="fr-FR" dirty="0" smtClean="0"/>
          </a:p>
          <a:p>
            <a:pPr algn="just"/>
            <a:r>
              <a:rPr lang="fr-FR" dirty="0" smtClean="0"/>
              <a:t>Un non projet réalisé par une non organisation</a:t>
            </a:r>
          </a:p>
          <a:p>
            <a:pPr algn="just"/>
            <a:r>
              <a:rPr lang="fr-FR" dirty="0" smtClean="0"/>
              <a:t>Une symbiose qui s’est développée en 30 ans</a:t>
            </a:r>
          </a:p>
          <a:p>
            <a:pPr algn="just"/>
            <a:r>
              <a:rPr lang="fr-FR" dirty="0" smtClean="0"/>
              <a:t>Des personnes sont à l’origine de cette innovation</a:t>
            </a:r>
          </a:p>
          <a:p>
            <a:pPr algn="just"/>
            <a:r>
              <a:rPr lang="fr-FR" dirty="0" smtClean="0"/>
              <a:t>Des projets lancés de façon indépendante</a:t>
            </a:r>
          </a:p>
          <a:p>
            <a:pPr algn="just"/>
            <a:r>
              <a:rPr lang="fr-FR" dirty="0" smtClean="0"/>
              <a:t>Institutionnalisation de la symbiose (</a:t>
            </a:r>
            <a:r>
              <a:rPr lang="fr-FR" dirty="0" err="1" smtClean="0"/>
              <a:t>Symbiosis</a:t>
            </a:r>
            <a:r>
              <a:rPr lang="fr-FR" dirty="0" smtClean="0"/>
              <a:t> Institute, 1996)</a:t>
            </a:r>
          </a:p>
          <a:p>
            <a:pPr algn="just"/>
            <a:r>
              <a:rPr lang="fr-FR" dirty="0" smtClean="0"/>
              <a:t>Diffusion de l’esprit symbiotique auprès d’une communauté</a:t>
            </a:r>
            <a:endParaRPr lang="fr-FR" dirty="0"/>
          </a:p>
        </p:txBody>
      </p:sp>
      <p:sp>
        <p:nvSpPr>
          <p:cNvPr id="6" name="ZoneTexte 5"/>
          <p:cNvSpPr txBox="1"/>
          <p:nvPr/>
        </p:nvSpPr>
        <p:spPr>
          <a:xfrm>
            <a:off x="158735" y="183824"/>
            <a:ext cx="3859779" cy="2031325"/>
          </a:xfrm>
          <a:prstGeom prst="rect">
            <a:avLst/>
          </a:prstGeom>
          <a:noFill/>
          <a:ln>
            <a:solidFill>
              <a:schemeClr val="tx1"/>
            </a:solidFill>
            <a:prstDash val="sysDash"/>
          </a:ln>
        </p:spPr>
        <p:txBody>
          <a:bodyPr wrap="square" rtlCol="0">
            <a:spAutoFit/>
          </a:bodyPr>
          <a:lstStyle/>
          <a:p>
            <a:pPr algn="ctr"/>
            <a:r>
              <a:rPr lang="fr-FR" b="1" dirty="0" smtClean="0"/>
              <a:t>Pourquoi Kalundborg ?</a:t>
            </a:r>
          </a:p>
          <a:p>
            <a:pPr algn="ctr"/>
            <a:r>
              <a:rPr lang="fr-FR" dirty="0" smtClean="0"/>
              <a:t>Potentiel industriel existant</a:t>
            </a:r>
          </a:p>
          <a:p>
            <a:pPr algn="ctr"/>
            <a:r>
              <a:rPr lang="fr-FR" dirty="0" smtClean="0"/>
              <a:t>Plusieurs grandes entreprises</a:t>
            </a:r>
          </a:p>
          <a:p>
            <a:pPr algn="ctr"/>
            <a:r>
              <a:rPr lang="fr-FR" dirty="0" smtClean="0"/>
              <a:t>Distances géographiques limitées</a:t>
            </a:r>
          </a:p>
          <a:p>
            <a:pPr algn="ctr"/>
            <a:r>
              <a:rPr lang="fr-FR" dirty="0" smtClean="0"/>
              <a:t>Incitation économique </a:t>
            </a:r>
          </a:p>
          <a:p>
            <a:pPr algn="ctr"/>
            <a:r>
              <a:rPr lang="fr-FR" dirty="0" smtClean="0"/>
              <a:t>Pas de barrière légale</a:t>
            </a:r>
          </a:p>
          <a:p>
            <a:pPr algn="ctr"/>
            <a:r>
              <a:rPr lang="fr-FR" dirty="0" smtClean="0"/>
              <a:t>Bonne communication</a:t>
            </a:r>
            <a:endParaRPr lang="fr-FR" dirty="0"/>
          </a:p>
        </p:txBody>
      </p:sp>
      <p:sp>
        <p:nvSpPr>
          <p:cNvPr id="7" name="ZoneTexte 6"/>
          <p:cNvSpPr txBox="1"/>
          <p:nvPr/>
        </p:nvSpPr>
        <p:spPr>
          <a:xfrm>
            <a:off x="4461303" y="183824"/>
            <a:ext cx="4093705" cy="2031325"/>
          </a:xfrm>
          <a:prstGeom prst="rect">
            <a:avLst/>
          </a:prstGeom>
          <a:noFill/>
          <a:ln>
            <a:solidFill>
              <a:schemeClr val="tx1"/>
            </a:solidFill>
            <a:prstDash val="sysDash"/>
          </a:ln>
        </p:spPr>
        <p:txBody>
          <a:bodyPr wrap="square" rtlCol="0">
            <a:spAutoFit/>
          </a:bodyPr>
          <a:lstStyle/>
          <a:p>
            <a:pPr algn="ctr"/>
            <a:r>
              <a:rPr lang="fr-FR" b="1" dirty="0" smtClean="0"/>
              <a:t>Rôle de la communication</a:t>
            </a:r>
          </a:p>
          <a:p>
            <a:pPr algn="ctr"/>
            <a:r>
              <a:rPr lang="fr-FR" dirty="0" smtClean="0"/>
              <a:t>Taille du groupe</a:t>
            </a:r>
          </a:p>
          <a:p>
            <a:pPr algn="ctr"/>
            <a:r>
              <a:rPr lang="fr-FR" dirty="0" smtClean="0"/>
              <a:t>Pas de concurrence</a:t>
            </a:r>
          </a:p>
          <a:p>
            <a:pPr algn="ctr"/>
            <a:r>
              <a:rPr lang="fr-FR" dirty="0" smtClean="0"/>
              <a:t>Les managers avaient l’habitude de se rencontrer au Rotary Club</a:t>
            </a:r>
          </a:p>
          <a:p>
            <a:pPr algn="ctr"/>
            <a:r>
              <a:rPr lang="fr-FR" dirty="0" smtClean="0"/>
              <a:t>Style de management très ouvert</a:t>
            </a:r>
          </a:p>
          <a:p>
            <a:pPr algn="ctr"/>
            <a:r>
              <a:rPr lang="fr-FR" dirty="0" smtClean="0"/>
              <a:t>Projet impliquant plusieurs </a:t>
            </a:r>
            <a:r>
              <a:rPr lang="fr-FR" dirty="0" err="1" smtClean="0"/>
              <a:t>paetenaires</a:t>
            </a:r>
            <a:endParaRPr lang="fr-FR" dirty="0"/>
          </a:p>
        </p:txBody>
      </p:sp>
      <p:cxnSp>
        <p:nvCxnSpPr>
          <p:cNvPr id="11" name="Connecteur droit avec flèche 10"/>
          <p:cNvCxnSpPr/>
          <p:nvPr/>
        </p:nvCxnSpPr>
        <p:spPr>
          <a:xfrm flipV="1">
            <a:off x="5321816" y="2356328"/>
            <a:ext cx="1002540" cy="53854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flipV="1">
            <a:off x="2656731" y="2215150"/>
            <a:ext cx="1361783" cy="67972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745356" y="3818200"/>
            <a:ext cx="0" cy="51008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971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70143" y="2823939"/>
            <a:ext cx="2623313" cy="923330"/>
          </a:xfrm>
          <a:prstGeom prst="rect">
            <a:avLst/>
          </a:prstGeom>
          <a:noFill/>
          <a:ln>
            <a:solidFill>
              <a:srgbClr val="000000"/>
            </a:solidFill>
          </a:ln>
        </p:spPr>
        <p:txBody>
          <a:bodyPr wrap="square" rtlCol="0">
            <a:spAutoFit/>
          </a:bodyPr>
          <a:lstStyle/>
          <a:p>
            <a:pPr algn="ctr"/>
            <a:r>
              <a:rPr lang="fr-FR" b="1" dirty="0" smtClean="0">
                <a:latin typeface="Book Antiqua" charset="0"/>
                <a:ea typeface="Book Antiqua" charset="0"/>
                <a:cs typeface="Book Antiqua" charset="0"/>
              </a:rPr>
              <a:t>Symbiose industrielle</a:t>
            </a:r>
          </a:p>
          <a:p>
            <a:pPr algn="ctr"/>
            <a:r>
              <a:rPr lang="fr-FR" b="1" dirty="0" smtClean="0">
                <a:latin typeface="Book Antiqua" charset="0"/>
                <a:ea typeface="Book Antiqua" charset="0"/>
                <a:cs typeface="Book Antiqua" charset="0"/>
              </a:rPr>
              <a:t>(facteurs clés de succès)</a:t>
            </a:r>
          </a:p>
        </p:txBody>
      </p:sp>
      <p:sp>
        <p:nvSpPr>
          <p:cNvPr id="5" name="ZoneTexte 4"/>
          <p:cNvSpPr txBox="1"/>
          <p:nvPr/>
        </p:nvSpPr>
        <p:spPr>
          <a:xfrm>
            <a:off x="662583" y="179975"/>
            <a:ext cx="8481417" cy="2308324"/>
          </a:xfrm>
          <a:prstGeom prst="rect">
            <a:avLst/>
          </a:prstGeom>
          <a:noFill/>
          <a:ln>
            <a:solidFill>
              <a:srgbClr val="000000"/>
            </a:solidFill>
            <a:prstDash val="sysDash"/>
          </a:ln>
        </p:spPr>
        <p:txBody>
          <a:bodyPr wrap="square" rtlCol="0">
            <a:spAutoFit/>
          </a:bodyPr>
          <a:lstStyle/>
          <a:p>
            <a:pPr algn="ctr"/>
            <a:r>
              <a:rPr lang="fr-FR" b="1" dirty="0" smtClean="0">
                <a:latin typeface="Book Antiqua" charset="0"/>
                <a:ea typeface="Book Antiqua" charset="0"/>
                <a:cs typeface="Book Antiqua" charset="0"/>
              </a:rPr>
              <a:t>Kalundborg (Christensen, 2006)</a:t>
            </a:r>
          </a:p>
          <a:p>
            <a:r>
              <a:rPr lang="fr-FR" dirty="0" smtClean="0">
                <a:latin typeface="Book Antiqua" charset="0"/>
                <a:ea typeface="Book Antiqua" charset="0"/>
                <a:cs typeface="Book Antiqua" charset="0"/>
              </a:rPr>
              <a:t>1°Collaboration entre des partenaires qui ont des activités différentes</a:t>
            </a:r>
          </a:p>
          <a:p>
            <a:r>
              <a:rPr lang="fr-FR" dirty="0" smtClean="0">
                <a:latin typeface="Book Antiqua" charset="0"/>
                <a:ea typeface="Book Antiqua" charset="0"/>
                <a:cs typeface="Book Antiqua" charset="0"/>
              </a:rPr>
              <a:t>2° Importance de la solution marchande (solution </a:t>
            </a:r>
            <a:r>
              <a:rPr lang="fr-FR" dirty="0" err="1" smtClean="0">
                <a:latin typeface="Book Antiqua" charset="0"/>
                <a:ea typeface="Book Antiqua" charset="0"/>
                <a:cs typeface="Book Antiqua" charset="0"/>
              </a:rPr>
              <a:t>win</a:t>
            </a:r>
            <a:r>
              <a:rPr lang="fr-FR" dirty="0" smtClean="0">
                <a:latin typeface="Book Antiqua" charset="0"/>
                <a:ea typeface="Book Antiqua" charset="0"/>
                <a:cs typeface="Book Antiqua" charset="0"/>
              </a:rPr>
              <a:t> </a:t>
            </a:r>
            <a:r>
              <a:rPr lang="fr-FR" dirty="0" err="1" smtClean="0">
                <a:latin typeface="Book Antiqua" charset="0"/>
                <a:ea typeface="Book Antiqua" charset="0"/>
                <a:cs typeface="Book Antiqua" charset="0"/>
              </a:rPr>
              <a:t>win</a:t>
            </a:r>
            <a:r>
              <a:rPr lang="fr-FR" dirty="0" smtClean="0">
                <a:latin typeface="Book Antiqua" charset="0"/>
                <a:ea typeface="Book Antiqua" charset="0"/>
                <a:cs typeface="Book Antiqua" charset="0"/>
              </a:rPr>
              <a:t>, )</a:t>
            </a:r>
          </a:p>
          <a:p>
            <a:r>
              <a:rPr lang="fr-FR" dirty="0" smtClean="0">
                <a:latin typeface="Book Antiqua" charset="0"/>
                <a:ea typeface="Book Antiqua" charset="0"/>
                <a:cs typeface="Book Antiqua" charset="0"/>
              </a:rPr>
              <a:t>3° Proximité géographique entre les participants (écologie industrielle régionale)</a:t>
            </a:r>
          </a:p>
          <a:p>
            <a:r>
              <a:rPr lang="fr-FR" dirty="0" smtClean="0">
                <a:latin typeface="Book Antiqua" charset="0"/>
                <a:ea typeface="Book Antiqua" charset="0"/>
                <a:cs typeface="Book Antiqua" charset="0"/>
              </a:rPr>
              <a:t>4° Volonté de travailler ensemble (forte complicité) et de partager des valeurs (confiance)</a:t>
            </a:r>
          </a:p>
          <a:p>
            <a:r>
              <a:rPr lang="fr-FR" dirty="0" smtClean="0">
                <a:latin typeface="Book Antiqua" charset="0"/>
                <a:ea typeface="Book Antiqua" charset="0"/>
                <a:cs typeface="Book Antiqua" charset="0"/>
              </a:rPr>
              <a:t>5° Une bonne communication (cette dernière est  plus importante que la technologie)</a:t>
            </a:r>
            <a:endParaRPr lang="fr-FR" dirty="0">
              <a:latin typeface="Book Antiqua" charset="0"/>
              <a:ea typeface="Book Antiqua" charset="0"/>
              <a:cs typeface="Book Antiqua" charset="0"/>
            </a:endParaRPr>
          </a:p>
        </p:txBody>
      </p:sp>
      <p:cxnSp>
        <p:nvCxnSpPr>
          <p:cNvPr id="16" name="Connecteur droit avec flèche 15"/>
          <p:cNvCxnSpPr/>
          <p:nvPr/>
        </p:nvCxnSpPr>
        <p:spPr>
          <a:xfrm flipH="1">
            <a:off x="5798023" y="1904725"/>
            <a:ext cx="1" cy="408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4159420" y="3067753"/>
            <a:ext cx="4812193" cy="3139321"/>
          </a:xfrm>
          <a:prstGeom prst="rect">
            <a:avLst/>
          </a:prstGeom>
          <a:noFill/>
          <a:ln>
            <a:solidFill>
              <a:schemeClr val="tx1"/>
            </a:solidFill>
            <a:prstDash val="sysDash"/>
          </a:ln>
        </p:spPr>
        <p:txBody>
          <a:bodyPr wrap="square" rtlCol="0">
            <a:spAutoFit/>
          </a:bodyPr>
          <a:lstStyle/>
          <a:p>
            <a:pPr algn="ctr"/>
            <a:r>
              <a:rPr lang="fr-FR" b="1" dirty="0" smtClean="0">
                <a:latin typeface="Book Antiqua" charset="0"/>
                <a:ea typeface="Book Antiqua" charset="0"/>
                <a:cs typeface="Book Antiqua" charset="0"/>
              </a:rPr>
              <a:t>Jacobsen, </a:t>
            </a:r>
            <a:r>
              <a:rPr lang="fr-FR" b="1" dirty="0" err="1" smtClean="0">
                <a:latin typeface="Book Antiqua" charset="0"/>
                <a:ea typeface="Book Antiqua" charset="0"/>
                <a:cs typeface="Book Antiqua" charset="0"/>
              </a:rPr>
              <a:t>Anderberg</a:t>
            </a:r>
            <a:r>
              <a:rPr lang="fr-FR" b="1" dirty="0" smtClean="0">
                <a:latin typeface="Book Antiqua" charset="0"/>
                <a:ea typeface="Book Antiqua" charset="0"/>
                <a:cs typeface="Book Antiqua" charset="0"/>
              </a:rPr>
              <a:t> (2004)</a:t>
            </a:r>
          </a:p>
          <a:p>
            <a:pPr algn="just"/>
            <a:r>
              <a:rPr lang="fr-FR" dirty="0" smtClean="0">
                <a:latin typeface="Book Antiqua" charset="0"/>
                <a:ea typeface="Book Antiqua" charset="0"/>
                <a:cs typeface="Book Antiqua" charset="0"/>
              </a:rPr>
              <a:t>1°Réseau de relations formelles et informelles entre les managers et les autorités de régulation</a:t>
            </a:r>
          </a:p>
          <a:p>
            <a:pPr algn="just"/>
            <a:r>
              <a:rPr lang="fr-FR" dirty="0" smtClean="0">
                <a:latin typeface="Book Antiqua" charset="0"/>
                <a:ea typeface="Book Antiqua" charset="0"/>
                <a:cs typeface="Book Antiqua" charset="0"/>
              </a:rPr>
              <a:t>2°Législation danoise des déchets est développée  au niveau de la municipalité et avec les compagnies locales</a:t>
            </a:r>
          </a:p>
          <a:p>
            <a:pPr algn="just"/>
            <a:r>
              <a:rPr lang="fr-FR" dirty="0" smtClean="0">
                <a:latin typeface="Book Antiqua" charset="0"/>
                <a:ea typeface="Book Antiqua" charset="0"/>
                <a:cs typeface="Book Antiqua" charset="0"/>
              </a:rPr>
              <a:t>3°Le gouvernement danois a introduit plusieurs réglementations  et instruments économiques, procurant de la flexibilité à la symbiose </a:t>
            </a:r>
            <a:endParaRPr lang="fr-FR" dirty="0">
              <a:latin typeface="Book Antiqua" charset="0"/>
              <a:ea typeface="Book Antiqua" charset="0"/>
              <a:cs typeface="Book Antiqua" charset="0"/>
            </a:endParaRPr>
          </a:p>
        </p:txBody>
      </p:sp>
      <p:sp>
        <p:nvSpPr>
          <p:cNvPr id="28" name="ZoneTexte 27"/>
          <p:cNvSpPr txBox="1"/>
          <p:nvPr/>
        </p:nvSpPr>
        <p:spPr>
          <a:xfrm>
            <a:off x="338667" y="4082909"/>
            <a:ext cx="3614540" cy="2308324"/>
          </a:xfrm>
          <a:prstGeom prst="rect">
            <a:avLst/>
          </a:prstGeom>
          <a:noFill/>
          <a:ln>
            <a:solidFill>
              <a:schemeClr val="bg1">
                <a:lumMod val="50000"/>
              </a:schemeClr>
            </a:solidFill>
          </a:ln>
        </p:spPr>
        <p:txBody>
          <a:bodyPr wrap="square" rtlCol="0">
            <a:spAutoFit/>
          </a:bodyPr>
          <a:lstStyle/>
          <a:p>
            <a:pPr algn="just"/>
            <a:r>
              <a:rPr lang="fr-FR" dirty="0" smtClean="0">
                <a:latin typeface="Book Antiqua" charset="0"/>
                <a:ea typeface="Book Antiqua" charset="0"/>
                <a:cs typeface="Book Antiqua" charset="0"/>
              </a:rPr>
              <a:t>Projets ayant reçu l’appui des autorités locales et régionales</a:t>
            </a:r>
          </a:p>
          <a:p>
            <a:pPr algn="just"/>
            <a:endParaRPr lang="fr-FR" dirty="0" smtClean="0">
              <a:latin typeface="Book Antiqua" charset="0"/>
              <a:ea typeface="Book Antiqua" charset="0"/>
              <a:cs typeface="Book Antiqua" charset="0"/>
            </a:endParaRPr>
          </a:p>
          <a:p>
            <a:pPr algn="just"/>
            <a:r>
              <a:rPr lang="fr-FR" dirty="0" smtClean="0">
                <a:latin typeface="Book Antiqua" charset="0"/>
                <a:ea typeface="Book Antiqua" charset="0"/>
                <a:cs typeface="Book Antiqua" charset="0"/>
              </a:rPr>
              <a:t>Equipe multidisciplinaire pour évaluer les projets</a:t>
            </a:r>
          </a:p>
          <a:p>
            <a:pPr algn="just"/>
            <a:endParaRPr lang="fr-FR" dirty="0" smtClean="0">
              <a:latin typeface="Book Antiqua" charset="0"/>
              <a:ea typeface="Book Antiqua" charset="0"/>
              <a:cs typeface="Book Antiqua" charset="0"/>
            </a:endParaRPr>
          </a:p>
          <a:p>
            <a:pPr algn="just"/>
            <a:r>
              <a:rPr lang="fr-FR" dirty="0" smtClean="0">
                <a:latin typeface="Book Antiqua" charset="0"/>
                <a:ea typeface="Book Antiqua" charset="0"/>
                <a:cs typeface="Book Antiqua" charset="0"/>
              </a:rPr>
              <a:t>Emergence des projets et projets planifiés (</a:t>
            </a:r>
            <a:r>
              <a:rPr lang="fr-FR" dirty="0" err="1" smtClean="0">
                <a:latin typeface="Book Antiqua" charset="0"/>
                <a:ea typeface="Book Antiqua" charset="0"/>
                <a:cs typeface="Book Antiqua" charset="0"/>
              </a:rPr>
              <a:t>Chertow</a:t>
            </a:r>
            <a:r>
              <a:rPr lang="fr-FR" dirty="0" smtClean="0">
                <a:latin typeface="Book Antiqua" charset="0"/>
                <a:ea typeface="Book Antiqua" charset="0"/>
                <a:cs typeface="Book Antiqua" charset="0"/>
              </a:rPr>
              <a:t>, 2007) </a:t>
            </a:r>
          </a:p>
        </p:txBody>
      </p:sp>
      <p:cxnSp>
        <p:nvCxnSpPr>
          <p:cNvPr id="9" name="Connecteur droit avec flèche 8"/>
          <p:cNvCxnSpPr>
            <a:stCxn id="4" idx="3"/>
          </p:cNvCxnSpPr>
          <p:nvPr/>
        </p:nvCxnSpPr>
        <p:spPr>
          <a:xfrm flipV="1">
            <a:off x="3393456" y="2488299"/>
            <a:ext cx="559751" cy="797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4" idx="3"/>
          </p:cNvCxnSpPr>
          <p:nvPr/>
        </p:nvCxnSpPr>
        <p:spPr>
          <a:xfrm>
            <a:off x="3393456" y="3285604"/>
            <a:ext cx="765964" cy="230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4" idx="3"/>
          </p:cNvCxnSpPr>
          <p:nvPr/>
        </p:nvCxnSpPr>
        <p:spPr>
          <a:xfrm>
            <a:off x="3393456" y="3285604"/>
            <a:ext cx="279875" cy="797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401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431800"/>
            <a:ext cx="8610600" cy="5981700"/>
          </a:xfrm>
          <a:prstGeom prst="rect">
            <a:avLst/>
          </a:prstGeom>
        </p:spPr>
      </p:pic>
    </p:spTree>
    <p:extLst>
      <p:ext uri="{BB962C8B-B14F-4D97-AF65-F5344CB8AC3E}">
        <p14:creationId xmlns:p14="http://schemas.microsoft.com/office/powerpoint/2010/main" val="525671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7" y="1788907"/>
            <a:ext cx="4447864" cy="364976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200" y="1788907"/>
            <a:ext cx="4689470" cy="3743909"/>
          </a:xfrm>
          <a:prstGeom prst="rect">
            <a:avLst/>
          </a:prstGeom>
        </p:spPr>
      </p:pic>
      <p:sp>
        <p:nvSpPr>
          <p:cNvPr id="4" name="Rectangle 3"/>
          <p:cNvSpPr/>
          <p:nvPr/>
        </p:nvSpPr>
        <p:spPr>
          <a:xfrm>
            <a:off x="197983" y="794511"/>
            <a:ext cx="8853054" cy="923330"/>
          </a:xfrm>
          <a:prstGeom prst="rect">
            <a:avLst/>
          </a:prstGeom>
        </p:spPr>
        <p:txBody>
          <a:bodyPr wrap="square">
            <a:spAutoFit/>
          </a:bodyPr>
          <a:lstStyle/>
          <a:p>
            <a:r>
              <a:rPr lang="fr-FR" sz="1350"/>
              <a:t/>
            </a:r>
            <a:br>
              <a:rPr lang="fr-FR" sz="1350"/>
            </a:br>
            <a:r>
              <a:rPr lang="fr-FR" sz="1350">
                <a:solidFill>
                  <a:srgbClr val="535354"/>
                </a:solidFill>
                <a:latin typeface="Roboto" charset="0"/>
              </a:rPr>
              <a:t>Selon l’ADEME, </a:t>
            </a:r>
            <a:r>
              <a:rPr lang="fr-FR" sz="1350" b="1">
                <a:solidFill>
                  <a:srgbClr val="000000"/>
                </a:solidFill>
                <a:latin typeface="Roboto" charset="0"/>
              </a:rPr>
              <a:t>l’économie circulaire peut se définir comme un système économique d’échange et de production qui, à tous les stades du cycle de vie des produits (biens et services), vise à augmenter l’efficacité de l’utilisation des ressources et à diminuer l’impact sur l’environnement tout en développant le bien être des individus</a:t>
            </a:r>
            <a:endParaRPr lang="fr-FR" sz="1350"/>
          </a:p>
        </p:txBody>
      </p:sp>
    </p:spTree>
    <p:extLst>
      <p:ext uri="{BB962C8B-B14F-4D97-AF65-F5344CB8AC3E}">
        <p14:creationId xmlns:p14="http://schemas.microsoft.com/office/powerpoint/2010/main" val="428610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7243543" cy="6858000"/>
          </a:xfrm>
          <a:prstGeom prst="rect">
            <a:avLst/>
          </a:prstGeom>
        </p:spPr>
      </p:pic>
    </p:spTree>
    <p:extLst>
      <p:ext uri="{BB962C8B-B14F-4D97-AF65-F5344CB8AC3E}">
        <p14:creationId xmlns:p14="http://schemas.microsoft.com/office/powerpoint/2010/main" val="1634871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745068" y="880531"/>
            <a:ext cx="7992532" cy="5926667"/>
          </a:xfrm>
          <a:prstGeom prst="rect">
            <a:avLst/>
          </a:prstGeom>
        </p:spPr>
      </p:pic>
      <p:sp>
        <p:nvSpPr>
          <p:cNvPr id="3" name="ZoneTexte 2"/>
          <p:cNvSpPr txBox="1"/>
          <p:nvPr/>
        </p:nvSpPr>
        <p:spPr>
          <a:xfrm>
            <a:off x="1744135" y="118533"/>
            <a:ext cx="6857999" cy="584775"/>
          </a:xfrm>
          <a:prstGeom prst="rect">
            <a:avLst/>
          </a:prstGeom>
          <a:noFill/>
        </p:spPr>
        <p:txBody>
          <a:bodyPr wrap="square" rtlCol="0">
            <a:spAutoFit/>
          </a:bodyPr>
          <a:lstStyle/>
          <a:p>
            <a:r>
              <a:rPr lang="fr-FR" sz="3200" b="1" i="1" smtClean="0">
                <a:latin typeface="Book Antiqua" charset="0"/>
                <a:ea typeface="Book Antiqua" charset="0"/>
                <a:cs typeface="Book Antiqua" charset="0"/>
              </a:rPr>
              <a:t>SYMBIOSE DE DUNKERQUE</a:t>
            </a:r>
            <a:endParaRPr lang="fr-FR" sz="3200" b="1" i="1">
              <a:latin typeface="Book Antiqua" charset="0"/>
              <a:ea typeface="Book Antiqua" charset="0"/>
              <a:cs typeface="Book Antiqua" charset="0"/>
            </a:endParaRPr>
          </a:p>
        </p:txBody>
      </p:sp>
    </p:spTree>
    <p:extLst>
      <p:ext uri="{BB962C8B-B14F-4D97-AF65-F5344CB8AC3E}">
        <p14:creationId xmlns:p14="http://schemas.microsoft.com/office/powerpoint/2010/main" val="229835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17" y="968132"/>
            <a:ext cx="7613780" cy="4906655"/>
          </a:xfrm>
          <a:prstGeom prst="rect">
            <a:avLst/>
          </a:prstGeom>
        </p:spPr>
      </p:pic>
    </p:spTree>
    <p:extLst>
      <p:ext uri="{BB962C8B-B14F-4D97-AF65-F5344CB8AC3E}">
        <p14:creationId xmlns:p14="http://schemas.microsoft.com/office/powerpoint/2010/main" val="1911859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109" y="1038109"/>
            <a:ext cx="5300493" cy="4363859"/>
          </a:xfrm>
          <a:prstGeom prst="rect">
            <a:avLst/>
          </a:prstGeom>
        </p:spPr>
      </p:pic>
      <p:sp>
        <p:nvSpPr>
          <p:cNvPr id="3" name="ZoneTexte 2"/>
          <p:cNvSpPr txBox="1"/>
          <p:nvPr/>
        </p:nvSpPr>
        <p:spPr>
          <a:xfrm>
            <a:off x="6525491" y="2260024"/>
            <a:ext cx="2265218" cy="715581"/>
          </a:xfrm>
          <a:prstGeom prst="rect">
            <a:avLst/>
          </a:prstGeom>
          <a:noFill/>
        </p:spPr>
        <p:txBody>
          <a:bodyPr wrap="square" rtlCol="0">
            <a:spAutoFit/>
          </a:bodyPr>
          <a:lstStyle/>
          <a:p>
            <a:pPr algn="just"/>
            <a:r>
              <a:rPr lang="fr-FR" sz="1350"/>
              <a:t>Importance de la capacité à réévaluer les systèmes que l’on conçoit.</a:t>
            </a:r>
            <a:endParaRPr lang="fr-FR" sz="1350"/>
          </a:p>
        </p:txBody>
      </p:sp>
    </p:spTree>
    <p:extLst>
      <p:ext uri="{BB962C8B-B14F-4D97-AF65-F5344CB8AC3E}">
        <p14:creationId xmlns:p14="http://schemas.microsoft.com/office/powerpoint/2010/main" val="796448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94266" y="309561"/>
            <a:ext cx="7878233" cy="1163639"/>
          </a:xfrm>
          <a:noFill/>
          <a:ln>
            <a:solidFill>
              <a:schemeClr val="tx2"/>
            </a:solidFill>
            <a:miter lim="800000"/>
            <a:headEnd/>
            <a:tailEnd/>
          </a:ln>
        </p:spPr>
        <p:txBody>
          <a:bodyPr>
            <a:noAutofit/>
          </a:bodyPr>
          <a:lstStyle/>
          <a:p>
            <a:pPr algn="just" eaLnBrk="1" hangingPunct="1"/>
            <a:r>
              <a:rPr lang="fr-FR" altLang="zh-CN" sz="3200" b="1" i="1" dirty="0" smtClean="0">
                <a:latin typeface="Book Antiqua"/>
                <a:ea typeface="SimSun" charset="0"/>
                <a:cs typeface="Book Antiqua"/>
              </a:rPr>
              <a:t>TRANSITION VERS L’Ecologie industrielle</a:t>
            </a:r>
            <a:endParaRPr lang="fr-FR" sz="3200" b="1" i="1" dirty="0">
              <a:latin typeface="Book Antiqua"/>
              <a:cs typeface="Book Antiqua"/>
            </a:endParaRPr>
          </a:p>
        </p:txBody>
      </p:sp>
      <p:sp>
        <p:nvSpPr>
          <p:cNvPr id="31746" name="Rectangle 3"/>
          <p:cNvSpPr>
            <a:spLocks noGrp="1" noChangeArrowheads="1"/>
          </p:cNvSpPr>
          <p:nvPr>
            <p:ph idx="1"/>
          </p:nvPr>
        </p:nvSpPr>
        <p:spPr>
          <a:xfrm>
            <a:off x="694266" y="1685493"/>
            <a:ext cx="7878234" cy="5035982"/>
          </a:xfrm>
          <a:noFill/>
          <a:ln>
            <a:solidFill>
              <a:schemeClr val="tx1"/>
            </a:solidFill>
            <a:miter lim="800000"/>
            <a:headEnd/>
            <a:tailEnd/>
          </a:ln>
        </p:spPr>
        <p:txBody>
          <a:bodyPr>
            <a:normAutofit fontScale="92500" lnSpcReduction="10000"/>
          </a:bodyPr>
          <a:lstStyle/>
          <a:p>
            <a:pPr marL="0" algn="just">
              <a:buFontTx/>
              <a:buNone/>
            </a:pPr>
            <a:r>
              <a:rPr lang="fr-FR" sz="2100" dirty="0">
                <a:latin typeface="Book Antiqua"/>
                <a:cs typeface="Book Antiqua"/>
              </a:rPr>
              <a:t>La notion « </a:t>
            </a:r>
            <a:r>
              <a:rPr lang="fr-FR" sz="2100" i="1" dirty="0">
                <a:latin typeface="Book Antiqua"/>
                <a:cs typeface="Book Antiqua"/>
              </a:rPr>
              <a:t>d’écologie industrielle</a:t>
            </a:r>
            <a:r>
              <a:rPr lang="fr-FR" sz="2100" dirty="0">
                <a:latin typeface="Book Antiqua"/>
                <a:cs typeface="Book Antiqua"/>
              </a:rPr>
              <a:t> » a été définie en 1989, dans un numéro spécial de la revue « Scientific American </a:t>
            </a:r>
            <a:r>
              <a:rPr lang="fr-FR" sz="2100" dirty="0" smtClean="0">
                <a:latin typeface="Book Antiqua"/>
                <a:cs typeface="Book Antiqua"/>
              </a:rPr>
              <a:t>». Dans </a:t>
            </a:r>
            <a:r>
              <a:rPr lang="fr-FR" sz="2100" dirty="0">
                <a:latin typeface="Book Antiqua"/>
                <a:cs typeface="Book Antiqua"/>
              </a:rPr>
              <a:t>un article intitulé « </a:t>
            </a:r>
            <a:r>
              <a:rPr lang="fr-FR" sz="2100" i="1" dirty="0">
                <a:latin typeface="Book Antiqua"/>
                <a:cs typeface="Book Antiqua"/>
              </a:rPr>
              <a:t>Des stratégies industrielles viables</a:t>
            </a:r>
            <a:r>
              <a:rPr lang="fr-FR" sz="2100" dirty="0">
                <a:latin typeface="Book Antiqua"/>
                <a:cs typeface="Book Antiqua"/>
              </a:rPr>
              <a:t> », Robert </a:t>
            </a:r>
            <a:r>
              <a:rPr lang="fr-FR" sz="2100" dirty="0" err="1">
                <a:latin typeface="Book Antiqua"/>
                <a:cs typeface="Book Antiqua"/>
              </a:rPr>
              <a:t>Frosch</a:t>
            </a:r>
            <a:r>
              <a:rPr lang="fr-FR" sz="2100" dirty="0">
                <a:latin typeface="Book Antiqua"/>
                <a:cs typeface="Book Antiqua"/>
              </a:rPr>
              <a:t> et Nicolas </a:t>
            </a:r>
            <a:r>
              <a:rPr lang="fr-FR" sz="2100" dirty="0" err="1">
                <a:latin typeface="Book Antiqua"/>
                <a:cs typeface="Book Antiqua"/>
              </a:rPr>
              <a:t>Gallopoulos</a:t>
            </a:r>
            <a:r>
              <a:rPr lang="fr-FR" sz="2100" dirty="0">
                <a:latin typeface="Book Antiqua"/>
                <a:cs typeface="Book Antiqua"/>
              </a:rPr>
              <a:t>, tous deux responsables de la Recherche chez General Motors, développent l’idée selon laquelle il devient nécessaire de recycler les biens usagés, d’économiser les ressources et de rechercher des matières premières de remplacement. L’accumulation des déchets et la pollution générée par le progrès technique les conduisent à remettre en cause le modèle de développement des économies industrielles et à formuler la notion d’écosystème </a:t>
            </a:r>
            <a:r>
              <a:rPr lang="fr-FR" sz="2100" dirty="0" smtClean="0">
                <a:latin typeface="Book Antiqua"/>
                <a:cs typeface="Book Antiqua"/>
              </a:rPr>
              <a:t>industriel.</a:t>
            </a:r>
            <a:r>
              <a:rPr lang="fr-FR" sz="2100" dirty="0">
                <a:latin typeface="Book Antiqua"/>
                <a:cs typeface="Book Antiqua"/>
              </a:rPr>
              <a:t> </a:t>
            </a:r>
          </a:p>
          <a:p>
            <a:pPr marL="0" algn="just">
              <a:buFontTx/>
              <a:buNone/>
            </a:pPr>
            <a:endParaRPr lang="fr-FR" sz="2100" dirty="0">
              <a:latin typeface="Book Antiqua"/>
              <a:cs typeface="Book Antiqua"/>
              <a:sym typeface="Wingdings" charset="0"/>
            </a:endParaRPr>
          </a:p>
          <a:p>
            <a:pPr algn="just">
              <a:buFont typeface="Wingdings" charset="0"/>
              <a:buChar char="à"/>
            </a:pPr>
            <a:r>
              <a:rPr lang="fr-FR" sz="2100" i="1" dirty="0" smtClean="0">
                <a:latin typeface="Book Antiqua"/>
                <a:cs typeface="Book Antiqua"/>
              </a:rPr>
              <a:t>Défis de l’écologie industrielle </a:t>
            </a:r>
            <a:endParaRPr lang="fr-FR" sz="2100" dirty="0">
              <a:latin typeface="Book Antiqua"/>
              <a:cs typeface="Book Antiqua"/>
            </a:endParaRPr>
          </a:p>
          <a:p>
            <a:pPr marL="0" indent="0" algn="just">
              <a:buNone/>
            </a:pPr>
            <a:r>
              <a:rPr lang="fr-FR" sz="2100" dirty="0" smtClean="0">
                <a:latin typeface="Book Antiqua"/>
                <a:cs typeface="Book Antiqua"/>
                <a:sym typeface="Wingdings"/>
              </a:rPr>
              <a:t>-   Valoriser les déchets </a:t>
            </a:r>
          </a:p>
          <a:p>
            <a:pPr algn="just">
              <a:buFontTx/>
              <a:buChar char="-"/>
            </a:pPr>
            <a:r>
              <a:rPr lang="fr-FR" sz="2100" dirty="0" smtClean="0">
                <a:latin typeface="Book Antiqua"/>
                <a:cs typeface="Book Antiqua"/>
                <a:sym typeface="Wingdings"/>
              </a:rPr>
              <a:t>Boucler les cycles en minimisant les rejets</a:t>
            </a:r>
          </a:p>
          <a:p>
            <a:pPr algn="just">
              <a:buFontTx/>
              <a:buChar char="-"/>
            </a:pPr>
            <a:r>
              <a:rPr lang="fr-FR" sz="2100" dirty="0" smtClean="0">
                <a:latin typeface="Book Antiqua"/>
                <a:cs typeface="Book Antiqua"/>
                <a:sym typeface="Wingdings"/>
              </a:rPr>
              <a:t>Dématérialiser les produits </a:t>
            </a:r>
          </a:p>
          <a:p>
            <a:pPr algn="just">
              <a:buFontTx/>
              <a:buChar char="-"/>
            </a:pPr>
            <a:r>
              <a:rPr lang="fr-FR" sz="2100" dirty="0" err="1" smtClean="0">
                <a:latin typeface="Book Antiqua"/>
                <a:cs typeface="Book Antiqua"/>
                <a:sym typeface="Wingdings"/>
              </a:rPr>
              <a:t>Décarbonisation</a:t>
            </a:r>
            <a:r>
              <a:rPr lang="fr-FR" sz="2100" dirty="0" smtClean="0">
                <a:latin typeface="Book Antiqua"/>
                <a:cs typeface="Book Antiqua"/>
                <a:sym typeface="Wingdings"/>
              </a:rPr>
              <a:t> de l’énergie</a:t>
            </a:r>
          </a:p>
          <a:p>
            <a:pPr marL="0" algn="ctr" eaLnBrk="1" hangingPunct="1">
              <a:buFontTx/>
              <a:buNone/>
            </a:pPr>
            <a:endParaRPr lang="fr-FR" sz="2000" dirty="0">
              <a:latin typeface="Book Antiqua"/>
              <a:cs typeface="Book Antiqua"/>
              <a:sym typeface="Wingdings" charset="0"/>
            </a:endParaRPr>
          </a:p>
        </p:txBody>
      </p:sp>
      <p:sp>
        <p:nvSpPr>
          <p:cNvPr id="31747" name="Espace réservé du numéro de diapositive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1C2E15-7230-CE4C-9537-234150FA4AF3}" type="slidenum">
              <a:rPr lang="fr-FR" sz="1400"/>
              <a:pPr eaLnBrk="1" hangingPunct="1"/>
              <a:t>6</a:t>
            </a:fld>
            <a:endParaRPr lang="fr-FR" sz="1400"/>
          </a:p>
        </p:txBody>
      </p:sp>
    </p:spTree>
    <p:extLst>
      <p:ext uri="{BB962C8B-B14F-4D97-AF65-F5344CB8AC3E}">
        <p14:creationId xmlns:p14="http://schemas.microsoft.com/office/powerpoint/2010/main" val="1418866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179388" y="1773238"/>
            <a:ext cx="2486025" cy="248285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ts val="1000"/>
              </a:spcAft>
            </a:pPr>
            <a:r>
              <a:rPr lang="fr-FR" sz="1400" b="1" dirty="0">
                <a:latin typeface="Book Antiqua" charset="0"/>
                <a:ea typeface="Book Antiqua" charset="0"/>
                <a:cs typeface="Book Antiqua" charset="0"/>
              </a:rPr>
              <a:t>Disciplines fondamentales</a:t>
            </a:r>
          </a:p>
          <a:p>
            <a:pPr eaLnBrk="1" hangingPunct="1">
              <a:spcAft>
                <a:spcPts val="1000"/>
              </a:spcAft>
            </a:pPr>
            <a:r>
              <a:rPr lang="fr-FR" sz="1400" dirty="0">
                <a:latin typeface="Book Antiqua" charset="0"/>
                <a:ea typeface="Book Antiqua" charset="0"/>
                <a:cs typeface="Book Antiqua" charset="0"/>
              </a:rPr>
              <a:t>- Ingénierie</a:t>
            </a:r>
          </a:p>
          <a:p>
            <a:pPr eaLnBrk="1" hangingPunct="1">
              <a:spcAft>
                <a:spcPts val="1000"/>
              </a:spcAft>
            </a:pPr>
            <a:r>
              <a:rPr lang="fr-FR" sz="1400" dirty="0">
                <a:latin typeface="Book Antiqua" charset="0"/>
                <a:ea typeface="Book Antiqua" charset="0"/>
                <a:cs typeface="Book Antiqua" charset="0"/>
              </a:rPr>
              <a:t>- Biologie/Ecologie</a:t>
            </a:r>
          </a:p>
          <a:p>
            <a:pPr eaLnBrk="1" hangingPunct="1">
              <a:spcAft>
                <a:spcPts val="1000"/>
              </a:spcAft>
            </a:pPr>
            <a:r>
              <a:rPr lang="fr-FR" sz="1400" dirty="0">
                <a:latin typeface="Book Antiqua" charset="0"/>
                <a:ea typeface="Book Antiqua" charset="0"/>
                <a:cs typeface="Book Antiqua" charset="0"/>
              </a:rPr>
              <a:t>- Science de l’Environnement</a:t>
            </a:r>
          </a:p>
          <a:p>
            <a:pPr eaLnBrk="1" hangingPunct="1">
              <a:spcAft>
                <a:spcPts val="1000"/>
              </a:spcAft>
            </a:pPr>
            <a:r>
              <a:rPr lang="fr-FR" sz="1400" dirty="0">
                <a:latin typeface="Book Antiqua" charset="0"/>
                <a:ea typeface="Book Antiqua" charset="0"/>
                <a:cs typeface="Book Antiqua" charset="0"/>
              </a:rPr>
              <a:t>- Economie/ Management</a:t>
            </a:r>
          </a:p>
          <a:p>
            <a:pPr eaLnBrk="1" hangingPunct="1">
              <a:spcAft>
                <a:spcPts val="1000"/>
              </a:spcAft>
            </a:pPr>
            <a:r>
              <a:rPr lang="fr-FR" sz="1400" dirty="0">
                <a:latin typeface="Book Antiqua" charset="0"/>
                <a:ea typeface="Book Antiqua" charset="0"/>
                <a:cs typeface="Book Antiqua" charset="0"/>
              </a:rPr>
              <a:t>- Sciences des systèmes</a:t>
            </a:r>
          </a:p>
          <a:p>
            <a:pPr eaLnBrk="1" hangingPunct="1">
              <a:spcAft>
                <a:spcPts val="1000"/>
              </a:spcAft>
            </a:pPr>
            <a:r>
              <a:rPr lang="fr-FR" sz="1400" dirty="0">
                <a:latin typeface="Book Antiqua" charset="0"/>
                <a:ea typeface="Book Antiqua" charset="0"/>
                <a:cs typeface="Book Antiqua" charset="0"/>
              </a:rPr>
              <a:t>- Sciences politiques</a:t>
            </a:r>
          </a:p>
          <a:p>
            <a:pPr eaLnBrk="1" hangingPunct="1"/>
            <a:endParaRPr lang="fr-FR" sz="1400" dirty="0">
              <a:latin typeface="Book Antiqua" charset="0"/>
              <a:ea typeface="Book Antiqua" charset="0"/>
              <a:cs typeface="Book Antiqua" charset="0"/>
            </a:endParaRPr>
          </a:p>
        </p:txBody>
      </p:sp>
      <p:sp>
        <p:nvSpPr>
          <p:cNvPr id="37890" name="Text Box 3"/>
          <p:cNvSpPr txBox="1">
            <a:spLocks noChangeArrowheads="1"/>
          </p:cNvSpPr>
          <p:nvPr/>
        </p:nvSpPr>
        <p:spPr bwMode="auto">
          <a:xfrm>
            <a:off x="2843213" y="1773238"/>
            <a:ext cx="2330450" cy="2554287"/>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ts val="1000"/>
              </a:spcAft>
            </a:pPr>
            <a:r>
              <a:rPr lang="fr-FR" sz="1400" b="1" dirty="0">
                <a:latin typeface="Book Antiqua" charset="0"/>
                <a:ea typeface="Book Antiqua" charset="0"/>
                <a:cs typeface="Book Antiqua" charset="0"/>
              </a:rPr>
              <a:t>Eléments fondamentaux</a:t>
            </a:r>
          </a:p>
          <a:p>
            <a:pPr eaLnBrk="1" hangingPunct="1">
              <a:spcAft>
                <a:spcPts val="1000"/>
              </a:spcAft>
            </a:pPr>
            <a:r>
              <a:rPr lang="fr-FR" sz="1400" dirty="0">
                <a:latin typeface="Book Antiqua" charset="0"/>
                <a:ea typeface="Book Antiqua" charset="0"/>
                <a:cs typeface="Book Antiqua" charset="0"/>
              </a:rPr>
              <a:t>- Métaphore biologique</a:t>
            </a:r>
          </a:p>
          <a:p>
            <a:pPr eaLnBrk="1" hangingPunct="1">
              <a:spcAft>
                <a:spcPts val="1000"/>
              </a:spcAft>
            </a:pPr>
            <a:r>
              <a:rPr lang="fr-FR" sz="1400" dirty="0">
                <a:latin typeface="Book Antiqua" charset="0"/>
                <a:ea typeface="Book Antiqua" charset="0"/>
                <a:cs typeface="Book Antiqua" charset="0"/>
              </a:rPr>
              <a:t>- Perspectives systémiques</a:t>
            </a:r>
          </a:p>
          <a:p>
            <a:pPr eaLnBrk="1" hangingPunct="1">
              <a:spcAft>
                <a:spcPts val="1000"/>
              </a:spcAft>
            </a:pPr>
            <a:r>
              <a:rPr lang="fr-FR" sz="1400" dirty="0">
                <a:latin typeface="Book Antiqua" charset="0"/>
                <a:ea typeface="Book Antiqua" charset="0"/>
                <a:cs typeface="Book Antiqua" charset="0"/>
              </a:rPr>
              <a:t>- Changement technologique</a:t>
            </a:r>
          </a:p>
          <a:p>
            <a:pPr eaLnBrk="1" hangingPunct="1">
              <a:spcAft>
                <a:spcPts val="1000"/>
              </a:spcAft>
            </a:pPr>
            <a:r>
              <a:rPr lang="fr-FR" sz="1400" dirty="0">
                <a:latin typeface="Book Antiqua" charset="0"/>
                <a:ea typeface="Book Antiqua" charset="0"/>
                <a:cs typeface="Book Antiqua" charset="0"/>
              </a:rPr>
              <a:t>- Rôle des firmes</a:t>
            </a:r>
          </a:p>
          <a:p>
            <a:pPr eaLnBrk="1" hangingPunct="1">
              <a:spcAft>
                <a:spcPts val="1000"/>
              </a:spcAft>
            </a:pPr>
            <a:r>
              <a:rPr lang="fr-FR" sz="1400" dirty="0">
                <a:latin typeface="Book Antiqua" charset="0"/>
                <a:ea typeface="Book Antiqua" charset="0"/>
                <a:cs typeface="Book Antiqua" charset="0"/>
              </a:rPr>
              <a:t>- Dématérialisation </a:t>
            </a:r>
          </a:p>
          <a:p>
            <a:pPr eaLnBrk="1" hangingPunct="1">
              <a:spcAft>
                <a:spcPts val="1000"/>
              </a:spcAft>
            </a:pPr>
            <a:r>
              <a:rPr lang="fr-FR" sz="1400" dirty="0">
                <a:latin typeface="Book Antiqua" charset="0"/>
                <a:ea typeface="Book Antiqua" charset="0"/>
                <a:cs typeface="Book Antiqua" charset="0"/>
              </a:rPr>
              <a:t>-Eco-efficience</a:t>
            </a:r>
          </a:p>
          <a:p>
            <a:pPr eaLnBrk="1" hangingPunct="1">
              <a:spcAft>
                <a:spcPts val="1000"/>
              </a:spcAft>
            </a:pPr>
            <a:endParaRPr lang="fr-FR" sz="1400" dirty="0">
              <a:latin typeface="Book Antiqua" charset="0"/>
              <a:ea typeface="Book Antiqua" charset="0"/>
              <a:cs typeface="Book Antiqua" charset="0"/>
            </a:endParaRPr>
          </a:p>
          <a:p>
            <a:pPr eaLnBrk="1" hangingPunct="1">
              <a:spcAft>
                <a:spcPts val="1000"/>
              </a:spcAft>
            </a:pPr>
            <a:endParaRPr lang="fr-FR" sz="1400" dirty="0">
              <a:latin typeface="Book Antiqua" charset="0"/>
              <a:ea typeface="Book Antiqua" charset="0"/>
              <a:cs typeface="Book Antiqua" charset="0"/>
            </a:endParaRPr>
          </a:p>
          <a:p>
            <a:pPr eaLnBrk="1" hangingPunct="1">
              <a:spcAft>
                <a:spcPts val="1000"/>
              </a:spcAft>
            </a:pPr>
            <a:endParaRPr lang="fr-FR" sz="1400" dirty="0">
              <a:latin typeface="Book Antiqua" charset="0"/>
              <a:ea typeface="Book Antiqua" charset="0"/>
              <a:cs typeface="Book Antiqua" charset="0"/>
            </a:endParaRPr>
          </a:p>
          <a:p>
            <a:pPr eaLnBrk="1" hangingPunct="1"/>
            <a:endParaRPr lang="fr-FR" sz="1400" dirty="0">
              <a:latin typeface="Book Antiqua" charset="0"/>
              <a:ea typeface="Book Antiqua" charset="0"/>
              <a:cs typeface="Book Antiqua" charset="0"/>
            </a:endParaRPr>
          </a:p>
        </p:txBody>
      </p:sp>
      <p:sp>
        <p:nvSpPr>
          <p:cNvPr id="37891" name="Text Box 4"/>
          <p:cNvSpPr txBox="1">
            <a:spLocks noChangeArrowheads="1"/>
          </p:cNvSpPr>
          <p:nvPr/>
        </p:nvSpPr>
        <p:spPr bwMode="auto">
          <a:xfrm>
            <a:off x="5392738" y="1738313"/>
            <a:ext cx="3427412" cy="2770187"/>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Aft>
                <a:spcPts val="1000"/>
              </a:spcAft>
            </a:pPr>
            <a:r>
              <a:rPr lang="fr-FR" sz="1400" b="1" dirty="0">
                <a:latin typeface="Book Antiqua" charset="0"/>
                <a:ea typeface="Book Antiqua" charset="0"/>
                <a:cs typeface="Book Antiqua" charset="0"/>
              </a:rPr>
              <a:t>Outils</a:t>
            </a:r>
          </a:p>
          <a:p>
            <a:pPr algn="just" eaLnBrk="1" hangingPunct="1">
              <a:spcAft>
                <a:spcPts val="1000"/>
              </a:spcAft>
            </a:pPr>
            <a:r>
              <a:rPr lang="fr-FR" sz="1400" dirty="0">
                <a:latin typeface="Book Antiqua" charset="0"/>
                <a:ea typeface="Book Antiqua" charset="0"/>
                <a:cs typeface="Book Antiqua" charset="0"/>
              </a:rPr>
              <a:t>- MFA, </a:t>
            </a:r>
            <a:r>
              <a:rPr lang="fr-FR" sz="1400" dirty="0" smtClean="0">
                <a:latin typeface="Book Antiqua" charset="0"/>
                <a:ea typeface="Book Antiqua" charset="0"/>
                <a:cs typeface="Book Antiqua" charset="0"/>
              </a:rPr>
              <a:t>SFA</a:t>
            </a:r>
            <a:endParaRPr lang="fr-FR" sz="1400" dirty="0">
              <a:latin typeface="Book Antiqua" charset="0"/>
              <a:ea typeface="Book Antiqua" charset="0"/>
              <a:cs typeface="Book Antiqua" charset="0"/>
            </a:endParaRPr>
          </a:p>
          <a:p>
            <a:pPr algn="just" eaLnBrk="1" hangingPunct="1">
              <a:spcAft>
                <a:spcPts val="1000"/>
              </a:spcAft>
            </a:pPr>
            <a:r>
              <a:rPr lang="fr-FR" sz="1400" dirty="0">
                <a:latin typeface="Book Antiqua" charset="0"/>
                <a:ea typeface="Book Antiqua" charset="0"/>
                <a:cs typeface="Book Antiqua" charset="0"/>
              </a:rPr>
              <a:t>- LCA</a:t>
            </a:r>
          </a:p>
          <a:p>
            <a:pPr algn="just" eaLnBrk="1" hangingPunct="1">
              <a:spcAft>
                <a:spcPts val="1000"/>
              </a:spcAft>
            </a:pPr>
            <a:r>
              <a:rPr lang="fr-FR" sz="1400" dirty="0">
                <a:latin typeface="Book Antiqua" charset="0"/>
                <a:ea typeface="Book Antiqua" charset="0"/>
                <a:cs typeface="Book Antiqua" charset="0"/>
              </a:rPr>
              <a:t>- </a:t>
            </a:r>
            <a:r>
              <a:rPr lang="fr-FR" sz="1400" dirty="0" err="1">
                <a:latin typeface="Book Antiqua" charset="0"/>
                <a:ea typeface="Book Antiqua" charset="0"/>
                <a:cs typeface="Book Antiqua" charset="0"/>
              </a:rPr>
              <a:t>DfE</a:t>
            </a:r>
            <a:endParaRPr lang="fr-FR" sz="1400" dirty="0">
              <a:latin typeface="Book Antiqua" charset="0"/>
              <a:ea typeface="Book Antiqua" charset="0"/>
              <a:cs typeface="Book Antiqua" charset="0"/>
            </a:endParaRPr>
          </a:p>
          <a:p>
            <a:pPr algn="just" eaLnBrk="1" hangingPunct="1">
              <a:spcAft>
                <a:spcPts val="1000"/>
              </a:spcAft>
            </a:pPr>
            <a:r>
              <a:rPr lang="fr-FR" sz="1400" dirty="0">
                <a:latin typeface="Book Antiqua" charset="0"/>
                <a:ea typeface="Book Antiqua" charset="0"/>
                <a:cs typeface="Book Antiqua" charset="0"/>
              </a:rPr>
              <a:t>- Méthode d’évaluation</a:t>
            </a:r>
          </a:p>
          <a:p>
            <a:pPr algn="just" eaLnBrk="1" hangingPunct="1">
              <a:spcAft>
                <a:spcPts val="1000"/>
              </a:spcAft>
            </a:pPr>
            <a:r>
              <a:rPr lang="fr-FR" sz="1400" dirty="0">
                <a:latin typeface="Book Antiqua" charset="0"/>
                <a:ea typeface="Book Antiqua" charset="0"/>
                <a:cs typeface="Book Antiqua" charset="0"/>
              </a:rPr>
              <a:t>- Analyse </a:t>
            </a:r>
            <a:r>
              <a:rPr lang="fr-FR" sz="1400" dirty="0" smtClean="0">
                <a:latin typeface="Book Antiqua" charset="0"/>
                <a:ea typeface="Book Antiqua" charset="0"/>
                <a:cs typeface="Book Antiqua" charset="0"/>
              </a:rPr>
              <a:t>systémique (STELLA), </a:t>
            </a:r>
            <a:r>
              <a:rPr lang="fr-FR" sz="1400" dirty="0">
                <a:latin typeface="Book Antiqua" charset="0"/>
                <a:ea typeface="Book Antiqua" charset="0"/>
                <a:cs typeface="Book Antiqua" charset="0"/>
              </a:rPr>
              <a:t>modélisation, analyse des scénarii</a:t>
            </a:r>
          </a:p>
          <a:p>
            <a:pPr algn="just" eaLnBrk="1" hangingPunct="1">
              <a:spcAft>
                <a:spcPts val="1000"/>
              </a:spcAft>
            </a:pPr>
            <a:r>
              <a:rPr lang="fr-FR" sz="1400" dirty="0">
                <a:latin typeface="Book Antiqua" charset="0"/>
                <a:ea typeface="Book Antiqua" charset="0"/>
                <a:cs typeface="Book Antiqua" charset="0"/>
              </a:rPr>
              <a:t>- Systèmes </a:t>
            </a:r>
            <a:r>
              <a:rPr lang="fr-FR" sz="1400" dirty="0" smtClean="0">
                <a:latin typeface="Book Antiqua" charset="0"/>
                <a:ea typeface="Book Antiqua" charset="0"/>
                <a:cs typeface="Book Antiqua" charset="0"/>
              </a:rPr>
              <a:t>d’information (OMMI, PRESTEO,  STELLA, VENSIM)</a:t>
            </a:r>
            <a:endParaRPr lang="fr-FR" sz="1400" dirty="0">
              <a:latin typeface="Book Antiqua" charset="0"/>
              <a:ea typeface="Book Antiqua" charset="0"/>
              <a:cs typeface="Book Antiqua" charset="0"/>
            </a:endParaRPr>
          </a:p>
        </p:txBody>
      </p:sp>
      <p:sp>
        <p:nvSpPr>
          <p:cNvPr id="37892" name="Text Box 5"/>
          <p:cNvSpPr txBox="1">
            <a:spLocks noChangeArrowheads="1"/>
          </p:cNvSpPr>
          <p:nvPr/>
        </p:nvSpPr>
        <p:spPr bwMode="auto">
          <a:xfrm>
            <a:off x="468313" y="4659313"/>
            <a:ext cx="4319587" cy="2009775"/>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Aft>
                <a:spcPts val="1000"/>
              </a:spcAft>
            </a:pPr>
            <a:r>
              <a:rPr lang="fr-FR" sz="1400" dirty="0">
                <a:latin typeface="Book Antiqua" charset="0"/>
                <a:ea typeface="Book Antiqua" charset="0"/>
                <a:cs typeface="Book Antiqua" charset="0"/>
              </a:rPr>
              <a:t>Applications structurelles</a:t>
            </a:r>
          </a:p>
          <a:p>
            <a:pPr eaLnBrk="1" hangingPunct="1">
              <a:spcAft>
                <a:spcPts val="1000"/>
              </a:spcAft>
            </a:pPr>
            <a:r>
              <a:rPr lang="fr-FR" sz="1400" dirty="0">
                <a:latin typeface="Book Antiqua" charset="0"/>
                <a:ea typeface="Book Antiqua" charset="0"/>
                <a:cs typeface="Book Antiqua" charset="0"/>
              </a:rPr>
              <a:t>- Symbiose industrielle, parcs </a:t>
            </a:r>
            <a:r>
              <a:rPr lang="fr-FR" sz="1400" dirty="0" err="1">
                <a:latin typeface="Book Antiqua" charset="0"/>
                <a:ea typeface="Book Antiqua" charset="0"/>
                <a:cs typeface="Book Antiqua" charset="0"/>
              </a:rPr>
              <a:t>éco-industriels</a:t>
            </a:r>
            <a:endParaRPr lang="fr-FR" sz="1400" dirty="0">
              <a:latin typeface="Book Antiqua" charset="0"/>
              <a:ea typeface="Book Antiqua" charset="0"/>
              <a:cs typeface="Book Antiqua" charset="0"/>
            </a:endParaRPr>
          </a:p>
          <a:p>
            <a:pPr eaLnBrk="1" hangingPunct="1">
              <a:spcAft>
                <a:spcPts val="1000"/>
              </a:spcAft>
            </a:pPr>
            <a:r>
              <a:rPr lang="fr-FR" sz="1400" dirty="0">
                <a:latin typeface="Book Antiqua" charset="0"/>
                <a:ea typeface="Book Antiqua" charset="0"/>
                <a:cs typeface="Book Antiqua" charset="0"/>
              </a:rPr>
              <a:t>- ISO 14001, EMS, </a:t>
            </a:r>
            <a:r>
              <a:rPr lang="fr-FR" sz="1400" dirty="0" smtClean="0">
                <a:latin typeface="Book Antiqua" charset="0"/>
                <a:ea typeface="Book Antiqua" charset="0"/>
                <a:cs typeface="Book Antiqua" charset="0"/>
              </a:rPr>
              <a:t>EMAS, ISO 26 000</a:t>
            </a:r>
            <a:endParaRPr lang="fr-FR" sz="1400" dirty="0">
              <a:latin typeface="Book Antiqua" charset="0"/>
              <a:ea typeface="Book Antiqua" charset="0"/>
              <a:cs typeface="Book Antiqua" charset="0"/>
            </a:endParaRPr>
          </a:p>
          <a:p>
            <a:pPr eaLnBrk="1" hangingPunct="1">
              <a:spcAft>
                <a:spcPts val="1000"/>
              </a:spcAft>
            </a:pPr>
            <a:r>
              <a:rPr lang="fr-FR" sz="1400" dirty="0">
                <a:latin typeface="Book Antiqua" charset="0"/>
                <a:ea typeface="Book Antiqua" charset="0"/>
                <a:cs typeface="Book Antiqua" charset="0"/>
              </a:rPr>
              <a:t>- Prévention pollution</a:t>
            </a:r>
          </a:p>
          <a:p>
            <a:pPr eaLnBrk="1" hangingPunct="1">
              <a:spcAft>
                <a:spcPts val="1000"/>
              </a:spcAft>
            </a:pPr>
            <a:r>
              <a:rPr lang="fr-FR" sz="1400" dirty="0">
                <a:latin typeface="Book Antiqua" charset="0"/>
                <a:ea typeface="Book Antiqua" charset="0"/>
                <a:cs typeface="Book Antiqua" charset="0"/>
              </a:rPr>
              <a:t>- Développement organisation durable de l’urbanisation </a:t>
            </a:r>
          </a:p>
        </p:txBody>
      </p:sp>
      <p:sp>
        <p:nvSpPr>
          <p:cNvPr id="37893" name="Text Box 6"/>
          <p:cNvSpPr txBox="1">
            <a:spLocks noChangeArrowheads="1"/>
          </p:cNvSpPr>
          <p:nvPr/>
        </p:nvSpPr>
        <p:spPr bwMode="auto">
          <a:xfrm>
            <a:off x="5148263" y="4724400"/>
            <a:ext cx="3816350" cy="19446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ts val="1000"/>
              </a:spcAft>
            </a:pPr>
            <a:r>
              <a:rPr lang="fr-FR" sz="1400">
                <a:latin typeface="Book Antiqua" charset="0"/>
                <a:ea typeface="Book Antiqua" charset="0"/>
                <a:cs typeface="Book Antiqua" charset="0"/>
              </a:rPr>
              <a:t>Applications en termes de produits</a:t>
            </a:r>
          </a:p>
          <a:p>
            <a:pPr eaLnBrk="1" hangingPunct="1">
              <a:spcAft>
                <a:spcPts val="1000"/>
              </a:spcAft>
            </a:pPr>
            <a:r>
              <a:rPr lang="fr-FR" sz="1400">
                <a:latin typeface="Book Antiqua" charset="0"/>
                <a:ea typeface="Book Antiqua" charset="0"/>
                <a:cs typeface="Book Antiqua" charset="0"/>
              </a:rPr>
              <a:t>- Chaîne « verte » de la logistique intégrée</a:t>
            </a:r>
          </a:p>
          <a:p>
            <a:pPr eaLnBrk="1" hangingPunct="1">
              <a:spcAft>
                <a:spcPts val="1000"/>
              </a:spcAft>
            </a:pPr>
            <a:r>
              <a:rPr lang="fr-FR" sz="1400">
                <a:latin typeface="Book Antiqua" charset="0"/>
                <a:ea typeface="Book Antiqua" charset="0"/>
                <a:cs typeface="Book Antiqua" charset="0"/>
              </a:rPr>
              <a:t>- Responsabilité du producteur étendue</a:t>
            </a:r>
          </a:p>
          <a:p>
            <a:pPr eaLnBrk="1" hangingPunct="1">
              <a:spcAft>
                <a:spcPts val="1000"/>
              </a:spcAft>
            </a:pPr>
            <a:r>
              <a:rPr lang="fr-FR" sz="1400">
                <a:latin typeface="Book Antiqua" charset="0"/>
                <a:ea typeface="Book Antiqua" charset="0"/>
                <a:cs typeface="Book Antiqua" charset="0"/>
              </a:rPr>
              <a:t>- Eco – labels, labels « Energie »</a:t>
            </a:r>
          </a:p>
          <a:p>
            <a:pPr eaLnBrk="1" hangingPunct="1">
              <a:spcAft>
                <a:spcPts val="1000"/>
              </a:spcAft>
            </a:pPr>
            <a:r>
              <a:rPr lang="fr-FR" sz="1400">
                <a:latin typeface="Book Antiqua" charset="0"/>
                <a:ea typeface="Book Antiqua" charset="0"/>
                <a:cs typeface="Book Antiqua" charset="0"/>
              </a:rPr>
              <a:t>- L’acquisition verte</a:t>
            </a:r>
          </a:p>
        </p:txBody>
      </p:sp>
      <p:sp>
        <p:nvSpPr>
          <p:cNvPr id="37894" name="ZoneTexte 8"/>
          <p:cNvSpPr txBox="1">
            <a:spLocks noChangeArrowheads="1"/>
          </p:cNvSpPr>
          <p:nvPr/>
        </p:nvSpPr>
        <p:spPr bwMode="auto">
          <a:xfrm>
            <a:off x="907522" y="137418"/>
            <a:ext cx="72009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2800" b="1" i="1" dirty="0" smtClean="0">
                <a:latin typeface="Book Antiqua"/>
                <a:cs typeface="Book Antiqua"/>
              </a:rPr>
              <a:t>FONDEMENTS, OUTILS ET APPLICATIONS DE </a:t>
            </a:r>
            <a:r>
              <a:rPr lang="fr-FR" sz="2800" b="1" i="1" smtClean="0">
                <a:latin typeface="Book Antiqua"/>
                <a:cs typeface="Book Antiqua"/>
              </a:rPr>
              <a:t>L’ECOLOGIE INDUSTRIELLE</a:t>
            </a:r>
            <a:endParaRPr lang="fr-FR" sz="2800" b="1" dirty="0">
              <a:latin typeface="Book Antiqua"/>
              <a:cs typeface="Book Antiqua"/>
            </a:endParaRPr>
          </a:p>
        </p:txBody>
      </p:sp>
    </p:spTree>
    <p:extLst>
      <p:ext uri="{BB962C8B-B14F-4D97-AF65-F5344CB8AC3E}">
        <p14:creationId xmlns:p14="http://schemas.microsoft.com/office/powerpoint/2010/main" val="1833550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8757" y="2854652"/>
            <a:ext cx="5936176" cy="1492132"/>
          </a:xfrm>
        </p:spPr>
        <p:txBody>
          <a:bodyPr>
            <a:normAutofit/>
          </a:bodyPr>
          <a:lstStyle/>
          <a:p>
            <a:pPr algn="ctr"/>
            <a:r>
              <a:rPr lang="fr-FR" sz="3200" dirty="0" smtClean="0">
                <a:latin typeface="Book Antiqua" charset="0"/>
                <a:ea typeface="Book Antiqua" charset="0"/>
                <a:cs typeface="Book Antiqua" charset="0"/>
              </a:rPr>
              <a:t>OUTIL  </a:t>
            </a:r>
            <a:r>
              <a:rPr lang="fr-FR" sz="3200" dirty="0" err="1" smtClean="0">
                <a:latin typeface="Book Antiqua" charset="0"/>
                <a:ea typeface="Book Antiqua" charset="0"/>
                <a:cs typeface="Book Antiqua" charset="0"/>
              </a:rPr>
              <a:t>presteo</a:t>
            </a:r>
            <a:r>
              <a:rPr lang="fr-FR" sz="3200" dirty="0" smtClean="0">
                <a:latin typeface="Book Antiqua" charset="0"/>
                <a:ea typeface="Book Antiqua" charset="0"/>
                <a:cs typeface="Book Antiqua" charset="0"/>
              </a:rPr>
              <a:t> </a:t>
            </a:r>
            <a:br>
              <a:rPr lang="fr-FR" sz="3200" dirty="0" smtClean="0">
                <a:latin typeface="Book Antiqua" charset="0"/>
                <a:ea typeface="Book Antiqua" charset="0"/>
                <a:cs typeface="Book Antiqua" charset="0"/>
              </a:rPr>
            </a:br>
            <a:r>
              <a:rPr lang="fr-FR" sz="3200" dirty="0" smtClean="0">
                <a:latin typeface="Book Antiqua" charset="0"/>
                <a:ea typeface="Book Antiqua" charset="0"/>
                <a:cs typeface="Book Antiqua" charset="0"/>
              </a:rPr>
              <a:t>(bilan des flux </a:t>
            </a:r>
            <a:r>
              <a:rPr lang="mr-IN" sz="3200" dirty="0" smtClean="0">
                <a:latin typeface="Book Antiqua" charset="0"/>
                <a:ea typeface="Book Antiqua" charset="0"/>
                <a:cs typeface="Book Antiqua" charset="0"/>
              </a:rPr>
              <a:t>–</a:t>
            </a:r>
            <a:r>
              <a:rPr lang="fr-FR" sz="3200" dirty="0" smtClean="0">
                <a:latin typeface="Book Antiqua" charset="0"/>
                <a:ea typeface="Book Antiqua" charset="0"/>
                <a:cs typeface="Book Antiqua" charset="0"/>
              </a:rPr>
              <a:t> stocks)</a:t>
            </a:r>
            <a:endParaRPr lang="fr-FR" sz="3200" dirty="0">
              <a:latin typeface="Book Antiqua" charset="0"/>
              <a:ea typeface="Book Antiqua" charset="0"/>
              <a:cs typeface="Book Antiqua" charset="0"/>
            </a:endParaRPr>
          </a:p>
        </p:txBody>
      </p:sp>
      <p:sp>
        <p:nvSpPr>
          <p:cNvPr id="4" name="ZoneTexte 3"/>
          <p:cNvSpPr txBox="1"/>
          <p:nvPr/>
        </p:nvSpPr>
        <p:spPr>
          <a:xfrm>
            <a:off x="3403600" y="1422400"/>
            <a:ext cx="3613490" cy="584775"/>
          </a:xfrm>
          <a:prstGeom prst="rect">
            <a:avLst/>
          </a:prstGeom>
          <a:noFill/>
        </p:spPr>
        <p:txBody>
          <a:bodyPr wrap="none" rtlCol="0">
            <a:spAutoFit/>
          </a:bodyPr>
          <a:lstStyle/>
          <a:p>
            <a:r>
              <a:rPr lang="fr-FR" sz="3200" b="1" i="1" dirty="0" smtClean="0">
                <a:latin typeface="Book Antiqua" charset="0"/>
                <a:ea typeface="Book Antiqua" charset="0"/>
                <a:cs typeface="Book Antiqua" charset="0"/>
              </a:rPr>
              <a:t>ILLUSTRATION 1</a:t>
            </a:r>
            <a:endParaRPr lang="fr-FR" sz="3200" b="1" i="1" dirty="0">
              <a:latin typeface="Book Antiqua" charset="0"/>
              <a:ea typeface="Book Antiqua" charset="0"/>
              <a:cs typeface="Book Antiqua" charset="0"/>
            </a:endParaRPr>
          </a:p>
        </p:txBody>
      </p:sp>
    </p:spTree>
    <p:extLst>
      <p:ext uri="{BB962C8B-B14F-4D97-AF65-F5344CB8AC3E}">
        <p14:creationId xmlns:p14="http://schemas.microsoft.com/office/powerpoint/2010/main" val="691207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915" y="316736"/>
            <a:ext cx="7819094" cy="276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p:nvPr/>
        </p:nvSpPr>
        <p:spPr>
          <a:xfrm>
            <a:off x="4525850" y="1060160"/>
            <a:ext cx="9231" cy="276999"/>
          </a:xfrm>
          <a:custGeom>
            <a:avLst/>
            <a:gdLst/>
            <a:ahLst/>
            <a:cxnLst/>
            <a:rect l="l" t="t" r="r" b="b"/>
            <a:pathLst>
              <a:path w="10795">
                <a:moveTo>
                  <a:pt x="0" y="0"/>
                </a:moveTo>
                <a:lnTo>
                  <a:pt x="10667" y="0"/>
                </a:lnTo>
              </a:path>
            </a:pathLst>
          </a:custGeom>
          <a:ln w="10667">
            <a:solidFill>
              <a:srgbClr val="F0F2ED"/>
            </a:solidFill>
          </a:ln>
        </p:spPr>
        <p:txBody>
          <a:bodyPr wrap="square" lIns="0" tIns="0" rIns="0" bIns="0" rtlCol="0">
            <a:spAutoFit/>
          </a:bodyPr>
          <a:lstStyle/>
          <a:p>
            <a:endParaRPr/>
          </a:p>
        </p:txBody>
      </p:sp>
      <p:sp>
        <p:nvSpPr>
          <p:cNvPr id="4" name="object 4"/>
          <p:cNvSpPr/>
          <p:nvPr/>
        </p:nvSpPr>
        <p:spPr>
          <a:xfrm>
            <a:off x="4562339" y="1069842"/>
            <a:ext cx="9231" cy="276999"/>
          </a:xfrm>
          <a:custGeom>
            <a:avLst/>
            <a:gdLst/>
            <a:ahLst/>
            <a:cxnLst/>
            <a:rect l="l" t="t" r="r" b="b"/>
            <a:pathLst>
              <a:path w="10795">
                <a:moveTo>
                  <a:pt x="0" y="0"/>
                </a:moveTo>
                <a:lnTo>
                  <a:pt x="10667" y="0"/>
                </a:lnTo>
              </a:path>
            </a:pathLst>
          </a:custGeom>
          <a:ln w="10667">
            <a:solidFill>
              <a:srgbClr val="F6F1ED"/>
            </a:solidFill>
          </a:ln>
        </p:spPr>
        <p:txBody>
          <a:bodyPr wrap="square" lIns="0" tIns="0" rIns="0" bIns="0" rtlCol="0">
            <a:spAutoFit/>
          </a:bodyPr>
          <a:lstStyle/>
          <a:p>
            <a:endParaRPr/>
          </a:p>
        </p:txBody>
      </p:sp>
      <p:sp>
        <p:nvSpPr>
          <p:cNvPr id="5" name="object 5"/>
          <p:cNvSpPr/>
          <p:nvPr/>
        </p:nvSpPr>
        <p:spPr>
          <a:xfrm>
            <a:off x="4562339" y="1079524"/>
            <a:ext cx="9231" cy="276999"/>
          </a:xfrm>
          <a:custGeom>
            <a:avLst/>
            <a:gdLst/>
            <a:ahLst/>
            <a:cxnLst/>
            <a:rect l="l" t="t" r="r" b="b"/>
            <a:pathLst>
              <a:path w="10795">
                <a:moveTo>
                  <a:pt x="0" y="0"/>
                </a:moveTo>
                <a:lnTo>
                  <a:pt x="10667" y="0"/>
                </a:lnTo>
              </a:path>
            </a:pathLst>
          </a:custGeom>
          <a:ln w="10667">
            <a:solidFill>
              <a:srgbClr val="F6F1ED"/>
            </a:solidFill>
          </a:ln>
        </p:spPr>
        <p:txBody>
          <a:bodyPr wrap="square" lIns="0" tIns="0" rIns="0" bIns="0" rtlCol="0">
            <a:spAutoFit/>
          </a:bodyPr>
          <a:lstStyle/>
          <a:p>
            <a:endParaRPr/>
          </a:p>
        </p:txBody>
      </p:sp>
      <p:sp>
        <p:nvSpPr>
          <p:cNvPr id="6" name="object 6"/>
          <p:cNvSpPr/>
          <p:nvPr/>
        </p:nvSpPr>
        <p:spPr>
          <a:xfrm>
            <a:off x="4589706" y="1098887"/>
            <a:ext cx="9231" cy="276999"/>
          </a:xfrm>
          <a:custGeom>
            <a:avLst/>
            <a:gdLst/>
            <a:ahLst/>
            <a:cxnLst/>
            <a:rect l="l" t="t" r="r" b="b"/>
            <a:pathLst>
              <a:path w="10795">
                <a:moveTo>
                  <a:pt x="0" y="0"/>
                </a:moveTo>
                <a:lnTo>
                  <a:pt x="10667" y="0"/>
                </a:lnTo>
              </a:path>
            </a:pathLst>
          </a:custGeom>
          <a:ln w="10667">
            <a:solidFill>
              <a:srgbClr val="E7F7EC"/>
            </a:solidFill>
          </a:ln>
        </p:spPr>
        <p:txBody>
          <a:bodyPr wrap="square" lIns="0" tIns="0" rIns="0" bIns="0" rtlCol="0">
            <a:spAutoFit/>
          </a:bodyPr>
          <a:lstStyle/>
          <a:p>
            <a:endParaRPr/>
          </a:p>
        </p:txBody>
      </p:sp>
      <p:sp>
        <p:nvSpPr>
          <p:cNvPr id="7" name="object 7"/>
          <p:cNvSpPr/>
          <p:nvPr/>
        </p:nvSpPr>
        <p:spPr>
          <a:xfrm>
            <a:off x="4918107" y="1098887"/>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8" name="object 8"/>
          <p:cNvSpPr/>
          <p:nvPr/>
        </p:nvSpPr>
        <p:spPr>
          <a:xfrm>
            <a:off x="4507606" y="1108569"/>
            <a:ext cx="9231" cy="276999"/>
          </a:xfrm>
          <a:custGeom>
            <a:avLst/>
            <a:gdLst/>
            <a:ahLst/>
            <a:cxnLst/>
            <a:rect l="l" t="t" r="r" b="b"/>
            <a:pathLst>
              <a:path w="10795">
                <a:moveTo>
                  <a:pt x="0" y="0"/>
                </a:moveTo>
                <a:lnTo>
                  <a:pt x="10667" y="0"/>
                </a:lnTo>
              </a:path>
            </a:pathLst>
          </a:custGeom>
          <a:ln w="10667">
            <a:solidFill>
              <a:srgbClr val="ECF4F6"/>
            </a:solidFill>
          </a:ln>
        </p:spPr>
        <p:txBody>
          <a:bodyPr wrap="square" lIns="0" tIns="0" rIns="0" bIns="0" rtlCol="0">
            <a:spAutoFit/>
          </a:bodyPr>
          <a:lstStyle/>
          <a:p>
            <a:endParaRPr/>
          </a:p>
        </p:txBody>
      </p:sp>
      <p:sp>
        <p:nvSpPr>
          <p:cNvPr id="9" name="object 9"/>
          <p:cNvSpPr/>
          <p:nvPr/>
        </p:nvSpPr>
        <p:spPr>
          <a:xfrm>
            <a:off x="4562339" y="1108569"/>
            <a:ext cx="9231" cy="276999"/>
          </a:xfrm>
          <a:custGeom>
            <a:avLst/>
            <a:gdLst/>
            <a:ahLst/>
            <a:cxnLst/>
            <a:rect l="l" t="t" r="r" b="b"/>
            <a:pathLst>
              <a:path w="10795">
                <a:moveTo>
                  <a:pt x="0" y="0"/>
                </a:moveTo>
                <a:lnTo>
                  <a:pt x="10667" y="0"/>
                </a:lnTo>
              </a:path>
            </a:pathLst>
          </a:custGeom>
          <a:ln w="10667">
            <a:solidFill>
              <a:srgbClr val="FDECF6"/>
            </a:solidFill>
          </a:ln>
        </p:spPr>
        <p:txBody>
          <a:bodyPr wrap="square" lIns="0" tIns="0" rIns="0" bIns="0" rtlCol="0">
            <a:spAutoFit/>
          </a:bodyPr>
          <a:lstStyle/>
          <a:p>
            <a:endParaRPr/>
          </a:p>
        </p:txBody>
      </p:sp>
      <p:sp>
        <p:nvSpPr>
          <p:cNvPr id="10" name="object 10"/>
          <p:cNvSpPr/>
          <p:nvPr/>
        </p:nvSpPr>
        <p:spPr>
          <a:xfrm>
            <a:off x="4708296" y="1108569"/>
            <a:ext cx="9231" cy="276999"/>
          </a:xfrm>
          <a:custGeom>
            <a:avLst/>
            <a:gdLst/>
            <a:ahLst/>
            <a:cxnLst/>
            <a:rect l="l" t="t" r="r" b="b"/>
            <a:pathLst>
              <a:path w="10795">
                <a:moveTo>
                  <a:pt x="0" y="0"/>
                </a:moveTo>
                <a:lnTo>
                  <a:pt x="10667" y="0"/>
                </a:lnTo>
              </a:path>
            </a:pathLst>
          </a:custGeom>
          <a:ln w="10667">
            <a:solidFill>
              <a:srgbClr val="EEF5ED"/>
            </a:solidFill>
          </a:ln>
        </p:spPr>
        <p:txBody>
          <a:bodyPr wrap="square" lIns="0" tIns="0" rIns="0" bIns="0" rtlCol="0">
            <a:spAutoFit/>
          </a:bodyPr>
          <a:lstStyle/>
          <a:p>
            <a:endParaRPr/>
          </a:p>
        </p:txBody>
      </p:sp>
      <p:sp>
        <p:nvSpPr>
          <p:cNvPr id="11" name="object 11"/>
          <p:cNvSpPr/>
          <p:nvPr/>
        </p:nvSpPr>
        <p:spPr>
          <a:xfrm>
            <a:off x="4744785" y="1094047"/>
            <a:ext cx="118589" cy="276999"/>
          </a:xfrm>
          <a:prstGeom prst="rect">
            <a:avLst/>
          </a:prstGeom>
          <a:blipFill>
            <a:blip r:embed="rId3" cstate="print"/>
            <a:stretch>
              <a:fillRect/>
            </a:stretch>
          </a:blipFill>
        </p:spPr>
        <p:txBody>
          <a:bodyPr wrap="square" lIns="0" tIns="0" rIns="0" bIns="0" rtlCol="0">
            <a:spAutoFit/>
          </a:bodyPr>
          <a:lstStyle/>
          <a:p>
            <a:endParaRPr/>
          </a:p>
        </p:txBody>
      </p:sp>
      <p:sp>
        <p:nvSpPr>
          <p:cNvPr id="12" name="object 12"/>
          <p:cNvSpPr/>
          <p:nvPr/>
        </p:nvSpPr>
        <p:spPr>
          <a:xfrm>
            <a:off x="4808641" y="1108569"/>
            <a:ext cx="9231" cy="276999"/>
          </a:xfrm>
          <a:custGeom>
            <a:avLst/>
            <a:gdLst/>
            <a:ahLst/>
            <a:cxnLst/>
            <a:rect l="l" t="t" r="r" b="b"/>
            <a:pathLst>
              <a:path w="10795">
                <a:moveTo>
                  <a:pt x="0" y="0"/>
                </a:moveTo>
                <a:lnTo>
                  <a:pt x="10667" y="0"/>
                </a:lnTo>
              </a:path>
            </a:pathLst>
          </a:custGeom>
          <a:ln w="10667">
            <a:solidFill>
              <a:srgbClr val="EDF9EF"/>
            </a:solidFill>
          </a:ln>
        </p:spPr>
        <p:txBody>
          <a:bodyPr wrap="square" lIns="0" tIns="0" rIns="0" bIns="0" rtlCol="0">
            <a:spAutoFit/>
          </a:bodyPr>
          <a:lstStyle/>
          <a:p>
            <a:endParaRPr/>
          </a:p>
        </p:txBody>
      </p:sp>
      <p:sp>
        <p:nvSpPr>
          <p:cNvPr id="13" name="object 13"/>
          <p:cNvSpPr/>
          <p:nvPr/>
        </p:nvSpPr>
        <p:spPr>
          <a:xfrm>
            <a:off x="4918107" y="1108569"/>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14" name="object 14"/>
          <p:cNvSpPr/>
          <p:nvPr/>
        </p:nvSpPr>
        <p:spPr>
          <a:xfrm>
            <a:off x="4936353" y="1108569"/>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5" name="object 15"/>
          <p:cNvSpPr/>
          <p:nvPr/>
        </p:nvSpPr>
        <p:spPr>
          <a:xfrm>
            <a:off x="4790396" y="1118251"/>
            <a:ext cx="9231" cy="276999"/>
          </a:xfrm>
          <a:custGeom>
            <a:avLst/>
            <a:gdLst/>
            <a:ahLst/>
            <a:cxnLst/>
            <a:rect l="l" t="t" r="r" b="b"/>
            <a:pathLst>
              <a:path w="10795">
                <a:moveTo>
                  <a:pt x="0" y="0"/>
                </a:moveTo>
                <a:lnTo>
                  <a:pt x="10667" y="0"/>
                </a:lnTo>
              </a:path>
            </a:pathLst>
          </a:custGeom>
          <a:ln w="10667">
            <a:solidFill>
              <a:srgbClr val="F4F0ED"/>
            </a:solidFill>
          </a:ln>
        </p:spPr>
        <p:txBody>
          <a:bodyPr wrap="square" lIns="0" tIns="0" rIns="0" bIns="0" rtlCol="0">
            <a:spAutoFit/>
          </a:bodyPr>
          <a:lstStyle/>
          <a:p>
            <a:endParaRPr/>
          </a:p>
        </p:txBody>
      </p:sp>
      <p:sp>
        <p:nvSpPr>
          <p:cNvPr id="16" name="object 16"/>
          <p:cNvSpPr/>
          <p:nvPr/>
        </p:nvSpPr>
        <p:spPr>
          <a:xfrm>
            <a:off x="4918107" y="1118251"/>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7" name="object 17"/>
          <p:cNvSpPr/>
          <p:nvPr/>
        </p:nvSpPr>
        <p:spPr>
          <a:xfrm>
            <a:off x="5118798" y="1156979"/>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18" name="object 18"/>
          <p:cNvSpPr/>
          <p:nvPr/>
        </p:nvSpPr>
        <p:spPr>
          <a:xfrm>
            <a:off x="4179203" y="1065001"/>
            <a:ext cx="930473" cy="276999"/>
          </a:xfrm>
          <a:prstGeom prst="rect">
            <a:avLst/>
          </a:prstGeom>
          <a:blipFill>
            <a:blip r:embed="rId4" cstate="print"/>
            <a:stretch>
              <a:fillRect/>
            </a:stretch>
          </a:blipFill>
        </p:spPr>
        <p:txBody>
          <a:bodyPr wrap="square" lIns="0" tIns="0" rIns="0" bIns="0" rtlCol="0">
            <a:spAutoFit/>
          </a:bodyPr>
          <a:lstStyle/>
          <a:p>
            <a:endParaRPr/>
          </a:p>
        </p:txBody>
      </p:sp>
      <p:sp>
        <p:nvSpPr>
          <p:cNvPr id="19" name="object 19"/>
          <p:cNvSpPr/>
          <p:nvPr/>
        </p:nvSpPr>
        <p:spPr>
          <a:xfrm>
            <a:off x="5036698" y="1186024"/>
            <a:ext cx="9231" cy="276999"/>
          </a:xfrm>
          <a:custGeom>
            <a:avLst/>
            <a:gdLst/>
            <a:ahLst/>
            <a:cxnLst/>
            <a:rect l="l" t="t" r="r" b="b"/>
            <a:pathLst>
              <a:path w="10795">
                <a:moveTo>
                  <a:pt x="0" y="0"/>
                </a:moveTo>
                <a:lnTo>
                  <a:pt x="10667" y="0"/>
                </a:lnTo>
              </a:path>
            </a:pathLst>
          </a:custGeom>
          <a:ln w="10667">
            <a:solidFill>
              <a:srgbClr val="EEEDF2"/>
            </a:solidFill>
          </a:ln>
        </p:spPr>
        <p:txBody>
          <a:bodyPr wrap="square" lIns="0" tIns="0" rIns="0" bIns="0" rtlCol="0">
            <a:spAutoFit/>
          </a:bodyPr>
          <a:lstStyle/>
          <a:p>
            <a:endParaRPr/>
          </a:p>
        </p:txBody>
      </p:sp>
      <p:sp>
        <p:nvSpPr>
          <p:cNvPr id="20" name="object 20"/>
          <p:cNvSpPr/>
          <p:nvPr/>
        </p:nvSpPr>
        <p:spPr>
          <a:xfrm>
            <a:off x="5118798" y="1186024"/>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21" name="object 21"/>
          <p:cNvSpPr/>
          <p:nvPr/>
        </p:nvSpPr>
        <p:spPr>
          <a:xfrm>
            <a:off x="4160958" y="1181184"/>
            <a:ext cx="948716" cy="276999"/>
          </a:xfrm>
          <a:prstGeom prst="rect">
            <a:avLst/>
          </a:prstGeom>
          <a:blipFill>
            <a:blip r:embed="rId5" cstate="print"/>
            <a:stretch>
              <a:fillRect/>
            </a:stretch>
          </a:blipFill>
        </p:spPr>
        <p:txBody>
          <a:bodyPr wrap="square" lIns="0" tIns="0" rIns="0" bIns="0" rtlCol="0">
            <a:spAutoFit/>
          </a:bodyPr>
          <a:lstStyle/>
          <a:p>
            <a:endParaRPr/>
          </a:p>
        </p:txBody>
      </p:sp>
      <p:sp>
        <p:nvSpPr>
          <p:cNvPr id="22" name="object 22"/>
          <p:cNvSpPr/>
          <p:nvPr/>
        </p:nvSpPr>
        <p:spPr>
          <a:xfrm>
            <a:off x="5082308" y="1195706"/>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23" name="object 23"/>
          <p:cNvSpPr/>
          <p:nvPr/>
        </p:nvSpPr>
        <p:spPr>
          <a:xfrm>
            <a:off x="5118798" y="1205388"/>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24" name="object 24"/>
          <p:cNvSpPr/>
          <p:nvPr/>
        </p:nvSpPr>
        <p:spPr>
          <a:xfrm>
            <a:off x="4160958" y="1200547"/>
            <a:ext cx="948717" cy="276999"/>
          </a:xfrm>
          <a:prstGeom prst="rect">
            <a:avLst/>
          </a:prstGeom>
          <a:blipFill>
            <a:blip r:embed="rId6" cstate="print"/>
            <a:stretch>
              <a:fillRect/>
            </a:stretch>
          </a:blipFill>
        </p:spPr>
        <p:txBody>
          <a:bodyPr wrap="square" lIns="0" tIns="0" rIns="0" bIns="0" rtlCol="0">
            <a:spAutoFit/>
          </a:bodyPr>
          <a:lstStyle/>
          <a:p>
            <a:endParaRPr/>
          </a:p>
        </p:txBody>
      </p:sp>
      <p:sp>
        <p:nvSpPr>
          <p:cNvPr id="25" name="object 25"/>
          <p:cNvSpPr/>
          <p:nvPr/>
        </p:nvSpPr>
        <p:spPr>
          <a:xfrm>
            <a:off x="4972842" y="1215070"/>
            <a:ext cx="9231" cy="276999"/>
          </a:xfrm>
          <a:custGeom>
            <a:avLst/>
            <a:gdLst/>
            <a:ahLst/>
            <a:cxnLst/>
            <a:rect l="l" t="t" r="r" b="b"/>
            <a:pathLst>
              <a:path w="10795">
                <a:moveTo>
                  <a:pt x="0" y="0"/>
                </a:moveTo>
                <a:lnTo>
                  <a:pt x="10667" y="0"/>
                </a:lnTo>
              </a:path>
            </a:pathLst>
          </a:custGeom>
          <a:ln w="10667">
            <a:solidFill>
              <a:srgbClr val="F4F0ED"/>
            </a:solidFill>
          </a:ln>
        </p:spPr>
        <p:txBody>
          <a:bodyPr wrap="square" lIns="0" tIns="0" rIns="0" bIns="0" rtlCol="0">
            <a:spAutoFit/>
          </a:bodyPr>
          <a:lstStyle/>
          <a:p>
            <a:endParaRPr/>
          </a:p>
        </p:txBody>
      </p:sp>
      <p:sp>
        <p:nvSpPr>
          <p:cNvPr id="26" name="object 26"/>
          <p:cNvSpPr/>
          <p:nvPr/>
        </p:nvSpPr>
        <p:spPr>
          <a:xfrm>
            <a:off x="4972842" y="1224752"/>
            <a:ext cx="9231" cy="276999"/>
          </a:xfrm>
          <a:custGeom>
            <a:avLst/>
            <a:gdLst/>
            <a:ahLst/>
            <a:cxnLst/>
            <a:rect l="l" t="t" r="r" b="b"/>
            <a:pathLst>
              <a:path w="10795">
                <a:moveTo>
                  <a:pt x="0" y="0"/>
                </a:moveTo>
                <a:lnTo>
                  <a:pt x="10667" y="0"/>
                </a:lnTo>
              </a:path>
            </a:pathLst>
          </a:custGeom>
          <a:ln w="10667">
            <a:solidFill>
              <a:srgbClr val="F4F0ED"/>
            </a:solidFill>
          </a:ln>
        </p:spPr>
        <p:txBody>
          <a:bodyPr wrap="square" lIns="0" tIns="0" rIns="0" bIns="0" rtlCol="0">
            <a:spAutoFit/>
          </a:bodyPr>
          <a:lstStyle/>
          <a:p>
            <a:endParaRPr/>
          </a:p>
        </p:txBody>
      </p:sp>
      <p:sp>
        <p:nvSpPr>
          <p:cNvPr id="27" name="object 27"/>
          <p:cNvSpPr/>
          <p:nvPr/>
        </p:nvSpPr>
        <p:spPr>
          <a:xfrm>
            <a:off x="4972842" y="1244116"/>
            <a:ext cx="9231" cy="276999"/>
          </a:xfrm>
          <a:custGeom>
            <a:avLst/>
            <a:gdLst/>
            <a:ahLst/>
            <a:cxnLst/>
            <a:rect l="l" t="t" r="r" b="b"/>
            <a:pathLst>
              <a:path w="10795">
                <a:moveTo>
                  <a:pt x="0" y="0"/>
                </a:moveTo>
                <a:lnTo>
                  <a:pt x="10667" y="0"/>
                </a:lnTo>
              </a:path>
            </a:pathLst>
          </a:custGeom>
          <a:ln w="10667">
            <a:solidFill>
              <a:srgbClr val="EDE9E6"/>
            </a:solidFill>
          </a:ln>
        </p:spPr>
        <p:txBody>
          <a:bodyPr wrap="square" lIns="0" tIns="0" rIns="0" bIns="0" rtlCol="0">
            <a:spAutoFit/>
          </a:bodyPr>
          <a:lstStyle/>
          <a:p>
            <a:endParaRPr/>
          </a:p>
        </p:txBody>
      </p:sp>
      <p:sp>
        <p:nvSpPr>
          <p:cNvPr id="28" name="object 28"/>
          <p:cNvSpPr/>
          <p:nvPr/>
        </p:nvSpPr>
        <p:spPr>
          <a:xfrm>
            <a:off x="5000208" y="1210229"/>
            <a:ext cx="118589" cy="276999"/>
          </a:xfrm>
          <a:prstGeom prst="rect">
            <a:avLst/>
          </a:prstGeom>
          <a:blipFill>
            <a:blip r:embed="rId7" cstate="print"/>
            <a:stretch>
              <a:fillRect/>
            </a:stretch>
          </a:blipFill>
        </p:spPr>
        <p:txBody>
          <a:bodyPr wrap="square" lIns="0" tIns="0" rIns="0" bIns="0" rtlCol="0">
            <a:spAutoFit/>
          </a:bodyPr>
          <a:lstStyle/>
          <a:p>
            <a:endParaRPr/>
          </a:p>
        </p:txBody>
      </p:sp>
      <p:sp>
        <p:nvSpPr>
          <p:cNvPr id="29" name="object 29"/>
          <p:cNvSpPr/>
          <p:nvPr/>
        </p:nvSpPr>
        <p:spPr>
          <a:xfrm>
            <a:off x="5000208" y="1253797"/>
            <a:ext cx="9231" cy="276999"/>
          </a:xfrm>
          <a:custGeom>
            <a:avLst/>
            <a:gdLst/>
            <a:ahLst/>
            <a:cxnLst/>
            <a:rect l="l" t="t" r="r" b="b"/>
            <a:pathLst>
              <a:path w="10795">
                <a:moveTo>
                  <a:pt x="0" y="0"/>
                </a:moveTo>
                <a:lnTo>
                  <a:pt x="10667" y="0"/>
                </a:lnTo>
              </a:path>
            </a:pathLst>
          </a:custGeom>
          <a:ln w="10667">
            <a:solidFill>
              <a:srgbClr val="F0ECEB"/>
            </a:solidFill>
          </a:ln>
        </p:spPr>
        <p:txBody>
          <a:bodyPr wrap="square" lIns="0" tIns="0" rIns="0" bIns="0" rtlCol="0">
            <a:spAutoFit/>
          </a:bodyPr>
          <a:lstStyle/>
          <a:p>
            <a:endParaRPr/>
          </a:p>
        </p:txBody>
      </p:sp>
      <p:sp>
        <p:nvSpPr>
          <p:cNvPr id="30" name="object 30"/>
          <p:cNvSpPr/>
          <p:nvPr/>
        </p:nvSpPr>
        <p:spPr>
          <a:xfrm>
            <a:off x="5109676" y="1263479"/>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31" name="object 31"/>
          <p:cNvSpPr/>
          <p:nvPr/>
        </p:nvSpPr>
        <p:spPr>
          <a:xfrm>
            <a:off x="5109676" y="1273161"/>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32" name="object 32"/>
          <p:cNvSpPr/>
          <p:nvPr/>
        </p:nvSpPr>
        <p:spPr>
          <a:xfrm>
            <a:off x="5109676" y="1282843"/>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33" name="object 33"/>
          <p:cNvSpPr/>
          <p:nvPr/>
        </p:nvSpPr>
        <p:spPr>
          <a:xfrm>
            <a:off x="4142715" y="1219911"/>
            <a:ext cx="821004" cy="276999"/>
          </a:xfrm>
          <a:prstGeom prst="rect">
            <a:avLst/>
          </a:prstGeom>
          <a:blipFill>
            <a:blip r:embed="rId8" cstate="print"/>
            <a:stretch>
              <a:fillRect/>
            </a:stretch>
          </a:blipFill>
        </p:spPr>
        <p:txBody>
          <a:bodyPr wrap="square" lIns="0" tIns="0" rIns="0" bIns="0" rtlCol="0">
            <a:spAutoFit/>
          </a:bodyPr>
          <a:lstStyle/>
          <a:p>
            <a:endParaRPr/>
          </a:p>
        </p:txBody>
      </p:sp>
      <p:sp>
        <p:nvSpPr>
          <p:cNvPr id="34" name="object 34"/>
          <p:cNvSpPr/>
          <p:nvPr/>
        </p:nvSpPr>
        <p:spPr>
          <a:xfrm>
            <a:off x="4781273" y="1292525"/>
            <a:ext cx="9231" cy="276999"/>
          </a:xfrm>
          <a:custGeom>
            <a:avLst/>
            <a:gdLst/>
            <a:ahLst/>
            <a:cxnLst/>
            <a:rect l="l" t="t" r="r" b="b"/>
            <a:pathLst>
              <a:path w="10795">
                <a:moveTo>
                  <a:pt x="0" y="0"/>
                </a:moveTo>
                <a:lnTo>
                  <a:pt x="10667" y="0"/>
                </a:lnTo>
              </a:path>
            </a:pathLst>
          </a:custGeom>
          <a:ln w="10667">
            <a:solidFill>
              <a:srgbClr val="F7EDF6"/>
            </a:solidFill>
          </a:ln>
        </p:spPr>
        <p:txBody>
          <a:bodyPr wrap="square" lIns="0" tIns="0" rIns="0" bIns="0" rtlCol="0">
            <a:spAutoFit/>
          </a:bodyPr>
          <a:lstStyle/>
          <a:p>
            <a:endParaRPr/>
          </a:p>
        </p:txBody>
      </p:sp>
      <p:sp>
        <p:nvSpPr>
          <p:cNvPr id="35" name="object 35"/>
          <p:cNvSpPr/>
          <p:nvPr/>
        </p:nvSpPr>
        <p:spPr>
          <a:xfrm>
            <a:off x="4817763" y="1292525"/>
            <a:ext cx="9231" cy="276999"/>
          </a:xfrm>
          <a:custGeom>
            <a:avLst/>
            <a:gdLst/>
            <a:ahLst/>
            <a:cxnLst/>
            <a:rect l="l" t="t" r="r" b="b"/>
            <a:pathLst>
              <a:path w="10795">
                <a:moveTo>
                  <a:pt x="0" y="0"/>
                </a:moveTo>
                <a:lnTo>
                  <a:pt x="10667" y="0"/>
                </a:lnTo>
              </a:path>
            </a:pathLst>
          </a:custGeom>
          <a:ln w="10667">
            <a:solidFill>
              <a:srgbClr val="F5E9E9"/>
            </a:solidFill>
          </a:ln>
        </p:spPr>
        <p:txBody>
          <a:bodyPr wrap="square" lIns="0" tIns="0" rIns="0" bIns="0" rtlCol="0">
            <a:spAutoFit/>
          </a:bodyPr>
          <a:lstStyle/>
          <a:p>
            <a:endParaRPr/>
          </a:p>
        </p:txBody>
      </p:sp>
      <p:sp>
        <p:nvSpPr>
          <p:cNvPr id="36" name="object 36"/>
          <p:cNvSpPr/>
          <p:nvPr/>
        </p:nvSpPr>
        <p:spPr>
          <a:xfrm>
            <a:off x="4142715" y="1287684"/>
            <a:ext cx="821004" cy="276999"/>
          </a:xfrm>
          <a:prstGeom prst="rect">
            <a:avLst/>
          </a:prstGeom>
          <a:blipFill>
            <a:blip r:embed="rId9" cstate="print"/>
            <a:stretch>
              <a:fillRect/>
            </a:stretch>
          </a:blipFill>
        </p:spPr>
        <p:txBody>
          <a:bodyPr wrap="square" lIns="0" tIns="0" rIns="0" bIns="0" rtlCol="0">
            <a:spAutoFit/>
          </a:bodyPr>
          <a:lstStyle/>
          <a:p>
            <a:endParaRPr/>
          </a:p>
        </p:txBody>
      </p:sp>
      <p:sp>
        <p:nvSpPr>
          <p:cNvPr id="37" name="object 37"/>
          <p:cNvSpPr/>
          <p:nvPr/>
        </p:nvSpPr>
        <p:spPr>
          <a:xfrm>
            <a:off x="4826885" y="1321571"/>
            <a:ext cx="9231" cy="276999"/>
          </a:xfrm>
          <a:custGeom>
            <a:avLst/>
            <a:gdLst/>
            <a:ahLst/>
            <a:cxnLst/>
            <a:rect l="l" t="t" r="r" b="b"/>
            <a:pathLst>
              <a:path w="10795">
                <a:moveTo>
                  <a:pt x="0" y="0"/>
                </a:moveTo>
                <a:lnTo>
                  <a:pt x="10667" y="0"/>
                </a:lnTo>
              </a:path>
            </a:pathLst>
          </a:custGeom>
          <a:ln w="10667">
            <a:solidFill>
              <a:srgbClr val="F2E0DE"/>
            </a:solidFill>
          </a:ln>
        </p:spPr>
        <p:txBody>
          <a:bodyPr wrap="square" lIns="0" tIns="0" rIns="0" bIns="0" rtlCol="0">
            <a:spAutoFit/>
          </a:bodyPr>
          <a:lstStyle/>
          <a:p>
            <a:endParaRPr/>
          </a:p>
        </p:txBody>
      </p:sp>
      <p:sp>
        <p:nvSpPr>
          <p:cNvPr id="38" name="object 38"/>
          <p:cNvSpPr/>
          <p:nvPr/>
        </p:nvSpPr>
        <p:spPr>
          <a:xfrm>
            <a:off x="4142715" y="1316730"/>
            <a:ext cx="821004" cy="276999"/>
          </a:xfrm>
          <a:prstGeom prst="rect">
            <a:avLst/>
          </a:prstGeom>
          <a:blipFill>
            <a:blip r:embed="rId10" cstate="print"/>
            <a:stretch>
              <a:fillRect/>
            </a:stretch>
          </a:blipFill>
        </p:spPr>
        <p:txBody>
          <a:bodyPr wrap="square" lIns="0" tIns="0" rIns="0" bIns="0" rtlCol="0">
            <a:spAutoFit/>
          </a:bodyPr>
          <a:lstStyle/>
          <a:p>
            <a:endParaRPr/>
          </a:p>
        </p:txBody>
      </p:sp>
      <p:sp>
        <p:nvSpPr>
          <p:cNvPr id="39" name="object 39"/>
          <p:cNvSpPr/>
          <p:nvPr/>
        </p:nvSpPr>
        <p:spPr>
          <a:xfrm>
            <a:off x="4772151" y="1340934"/>
            <a:ext cx="9231" cy="276999"/>
          </a:xfrm>
          <a:custGeom>
            <a:avLst/>
            <a:gdLst/>
            <a:ahLst/>
            <a:cxnLst/>
            <a:rect l="l" t="t" r="r" b="b"/>
            <a:pathLst>
              <a:path w="10795">
                <a:moveTo>
                  <a:pt x="0" y="0"/>
                </a:moveTo>
                <a:lnTo>
                  <a:pt x="10667" y="0"/>
                </a:lnTo>
              </a:path>
            </a:pathLst>
          </a:custGeom>
          <a:ln w="10667">
            <a:solidFill>
              <a:srgbClr val="F5E4EE"/>
            </a:solidFill>
          </a:ln>
        </p:spPr>
        <p:txBody>
          <a:bodyPr wrap="square" lIns="0" tIns="0" rIns="0" bIns="0" rtlCol="0">
            <a:spAutoFit/>
          </a:bodyPr>
          <a:lstStyle/>
          <a:p>
            <a:endParaRPr/>
          </a:p>
        </p:txBody>
      </p:sp>
      <p:sp>
        <p:nvSpPr>
          <p:cNvPr id="40" name="object 40"/>
          <p:cNvSpPr/>
          <p:nvPr/>
        </p:nvSpPr>
        <p:spPr>
          <a:xfrm>
            <a:off x="5036698" y="1340934"/>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41" name="object 41"/>
          <p:cNvSpPr/>
          <p:nvPr/>
        </p:nvSpPr>
        <p:spPr>
          <a:xfrm>
            <a:off x="5073186" y="1340934"/>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42" name="object 42"/>
          <p:cNvSpPr/>
          <p:nvPr/>
        </p:nvSpPr>
        <p:spPr>
          <a:xfrm>
            <a:off x="5091432" y="1340934"/>
            <a:ext cx="9231" cy="276999"/>
          </a:xfrm>
          <a:custGeom>
            <a:avLst/>
            <a:gdLst/>
            <a:ahLst/>
            <a:cxnLst/>
            <a:rect l="l" t="t" r="r" b="b"/>
            <a:pathLst>
              <a:path w="10795">
                <a:moveTo>
                  <a:pt x="0" y="0"/>
                </a:moveTo>
                <a:lnTo>
                  <a:pt x="10667" y="0"/>
                </a:lnTo>
              </a:path>
            </a:pathLst>
          </a:custGeom>
          <a:ln w="10667">
            <a:solidFill>
              <a:srgbClr val="E4E4E4"/>
            </a:solidFill>
          </a:ln>
        </p:spPr>
        <p:txBody>
          <a:bodyPr wrap="square" lIns="0" tIns="0" rIns="0" bIns="0" rtlCol="0">
            <a:spAutoFit/>
          </a:bodyPr>
          <a:lstStyle/>
          <a:p>
            <a:endParaRPr/>
          </a:p>
        </p:txBody>
      </p:sp>
      <p:sp>
        <p:nvSpPr>
          <p:cNvPr id="43" name="object 43"/>
          <p:cNvSpPr/>
          <p:nvPr/>
        </p:nvSpPr>
        <p:spPr>
          <a:xfrm>
            <a:off x="4717418" y="1350616"/>
            <a:ext cx="9231" cy="276999"/>
          </a:xfrm>
          <a:custGeom>
            <a:avLst/>
            <a:gdLst/>
            <a:ahLst/>
            <a:cxnLst/>
            <a:rect l="l" t="t" r="r" b="b"/>
            <a:pathLst>
              <a:path w="10795">
                <a:moveTo>
                  <a:pt x="0" y="0"/>
                </a:moveTo>
                <a:lnTo>
                  <a:pt x="10667" y="0"/>
                </a:lnTo>
              </a:path>
            </a:pathLst>
          </a:custGeom>
          <a:ln w="10667">
            <a:solidFill>
              <a:srgbClr val="FAF1EC"/>
            </a:solidFill>
          </a:ln>
        </p:spPr>
        <p:txBody>
          <a:bodyPr wrap="square" lIns="0" tIns="0" rIns="0" bIns="0" rtlCol="0">
            <a:spAutoFit/>
          </a:bodyPr>
          <a:lstStyle/>
          <a:p>
            <a:endParaRPr/>
          </a:p>
        </p:txBody>
      </p:sp>
      <p:sp>
        <p:nvSpPr>
          <p:cNvPr id="44" name="object 44"/>
          <p:cNvSpPr/>
          <p:nvPr/>
        </p:nvSpPr>
        <p:spPr>
          <a:xfrm>
            <a:off x="4799519" y="1350616"/>
            <a:ext cx="9231" cy="276999"/>
          </a:xfrm>
          <a:custGeom>
            <a:avLst/>
            <a:gdLst/>
            <a:ahLst/>
            <a:cxnLst/>
            <a:rect l="l" t="t" r="r" b="b"/>
            <a:pathLst>
              <a:path w="10795">
                <a:moveTo>
                  <a:pt x="0" y="0"/>
                </a:moveTo>
                <a:lnTo>
                  <a:pt x="10667" y="0"/>
                </a:lnTo>
              </a:path>
            </a:pathLst>
          </a:custGeom>
          <a:ln w="10667">
            <a:solidFill>
              <a:srgbClr val="E3E4DE"/>
            </a:solidFill>
          </a:ln>
        </p:spPr>
        <p:txBody>
          <a:bodyPr wrap="square" lIns="0" tIns="0" rIns="0" bIns="0" rtlCol="0">
            <a:spAutoFit/>
          </a:bodyPr>
          <a:lstStyle/>
          <a:p>
            <a:endParaRPr/>
          </a:p>
        </p:txBody>
      </p:sp>
      <p:sp>
        <p:nvSpPr>
          <p:cNvPr id="45" name="object 45"/>
          <p:cNvSpPr/>
          <p:nvPr/>
        </p:nvSpPr>
        <p:spPr>
          <a:xfrm>
            <a:off x="4142715" y="1287684"/>
            <a:ext cx="976083" cy="276999"/>
          </a:xfrm>
          <a:prstGeom prst="rect">
            <a:avLst/>
          </a:prstGeom>
          <a:blipFill>
            <a:blip r:embed="rId11" cstate="print"/>
            <a:stretch>
              <a:fillRect/>
            </a:stretch>
          </a:blipFill>
        </p:spPr>
        <p:txBody>
          <a:bodyPr wrap="square" lIns="0" tIns="0" rIns="0" bIns="0" rtlCol="0">
            <a:spAutoFit/>
          </a:bodyPr>
          <a:lstStyle/>
          <a:p>
            <a:endParaRPr/>
          </a:p>
        </p:txBody>
      </p:sp>
      <p:sp>
        <p:nvSpPr>
          <p:cNvPr id="46" name="object 46"/>
          <p:cNvSpPr/>
          <p:nvPr/>
        </p:nvSpPr>
        <p:spPr>
          <a:xfrm>
            <a:off x="5109676" y="1389350"/>
            <a:ext cx="9231" cy="276999"/>
          </a:xfrm>
          <a:custGeom>
            <a:avLst/>
            <a:gdLst/>
            <a:ahLst/>
            <a:cxnLst/>
            <a:rect l="l" t="t" r="r" b="b"/>
            <a:pathLst>
              <a:path w="10795">
                <a:moveTo>
                  <a:pt x="0" y="0"/>
                </a:moveTo>
                <a:lnTo>
                  <a:pt x="10667" y="0"/>
                </a:lnTo>
              </a:path>
            </a:pathLst>
          </a:custGeom>
          <a:ln w="10667">
            <a:solidFill>
              <a:srgbClr val="E3E3E3"/>
            </a:solidFill>
          </a:ln>
        </p:spPr>
        <p:txBody>
          <a:bodyPr wrap="square" lIns="0" tIns="0" rIns="0" bIns="0" rtlCol="0">
            <a:spAutoFit/>
          </a:bodyPr>
          <a:lstStyle/>
          <a:p>
            <a:endParaRPr/>
          </a:p>
        </p:txBody>
      </p:sp>
      <p:sp>
        <p:nvSpPr>
          <p:cNvPr id="47" name="object 47"/>
          <p:cNvSpPr/>
          <p:nvPr/>
        </p:nvSpPr>
        <p:spPr>
          <a:xfrm>
            <a:off x="4726540" y="1399031"/>
            <a:ext cx="9231" cy="276999"/>
          </a:xfrm>
          <a:custGeom>
            <a:avLst/>
            <a:gdLst/>
            <a:ahLst/>
            <a:cxnLst/>
            <a:rect l="l" t="t" r="r" b="b"/>
            <a:pathLst>
              <a:path w="10795">
                <a:moveTo>
                  <a:pt x="0" y="0"/>
                </a:moveTo>
                <a:lnTo>
                  <a:pt x="10667" y="0"/>
                </a:lnTo>
              </a:path>
            </a:pathLst>
          </a:custGeom>
          <a:ln w="10667">
            <a:solidFill>
              <a:srgbClr val="ECECEA"/>
            </a:solidFill>
          </a:ln>
        </p:spPr>
        <p:txBody>
          <a:bodyPr wrap="square" lIns="0" tIns="0" rIns="0" bIns="0" rtlCol="0">
            <a:spAutoFit/>
          </a:bodyPr>
          <a:lstStyle/>
          <a:p>
            <a:endParaRPr/>
          </a:p>
        </p:txBody>
      </p:sp>
      <p:sp>
        <p:nvSpPr>
          <p:cNvPr id="48" name="object 48"/>
          <p:cNvSpPr/>
          <p:nvPr/>
        </p:nvSpPr>
        <p:spPr>
          <a:xfrm>
            <a:off x="4799519" y="1399031"/>
            <a:ext cx="9231" cy="276999"/>
          </a:xfrm>
          <a:custGeom>
            <a:avLst/>
            <a:gdLst/>
            <a:ahLst/>
            <a:cxnLst/>
            <a:rect l="l" t="t" r="r" b="b"/>
            <a:pathLst>
              <a:path w="10795">
                <a:moveTo>
                  <a:pt x="0" y="0"/>
                </a:moveTo>
                <a:lnTo>
                  <a:pt x="10667" y="0"/>
                </a:lnTo>
              </a:path>
            </a:pathLst>
          </a:custGeom>
          <a:ln w="10667">
            <a:solidFill>
              <a:srgbClr val="E2E6E9"/>
            </a:solidFill>
          </a:ln>
        </p:spPr>
        <p:txBody>
          <a:bodyPr wrap="square" lIns="0" tIns="0" rIns="0" bIns="0" rtlCol="0">
            <a:spAutoFit/>
          </a:bodyPr>
          <a:lstStyle/>
          <a:p>
            <a:endParaRPr/>
          </a:p>
        </p:txBody>
      </p:sp>
      <p:sp>
        <p:nvSpPr>
          <p:cNvPr id="49" name="object 49"/>
          <p:cNvSpPr/>
          <p:nvPr/>
        </p:nvSpPr>
        <p:spPr>
          <a:xfrm>
            <a:off x="5109676" y="1399031"/>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50" name="object 50"/>
          <p:cNvSpPr/>
          <p:nvPr/>
        </p:nvSpPr>
        <p:spPr>
          <a:xfrm>
            <a:off x="4817763" y="1408714"/>
            <a:ext cx="9231" cy="276999"/>
          </a:xfrm>
          <a:custGeom>
            <a:avLst/>
            <a:gdLst/>
            <a:ahLst/>
            <a:cxnLst/>
            <a:rect l="l" t="t" r="r" b="b"/>
            <a:pathLst>
              <a:path w="10795">
                <a:moveTo>
                  <a:pt x="0" y="0"/>
                </a:moveTo>
                <a:lnTo>
                  <a:pt x="10667" y="0"/>
                </a:lnTo>
              </a:path>
            </a:pathLst>
          </a:custGeom>
          <a:ln w="10667">
            <a:solidFill>
              <a:srgbClr val="F9EDF7"/>
            </a:solidFill>
          </a:ln>
        </p:spPr>
        <p:txBody>
          <a:bodyPr wrap="square" lIns="0" tIns="0" rIns="0" bIns="0" rtlCol="0">
            <a:spAutoFit/>
          </a:bodyPr>
          <a:lstStyle/>
          <a:p>
            <a:endParaRPr/>
          </a:p>
        </p:txBody>
      </p:sp>
      <p:sp>
        <p:nvSpPr>
          <p:cNvPr id="51" name="object 51"/>
          <p:cNvSpPr/>
          <p:nvPr/>
        </p:nvSpPr>
        <p:spPr>
          <a:xfrm>
            <a:off x="4854251" y="1394191"/>
            <a:ext cx="228057" cy="276999"/>
          </a:xfrm>
          <a:prstGeom prst="rect">
            <a:avLst/>
          </a:prstGeom>
          <a:blipFill>
            <a:blip r:embed="rId12" cstate="print"/>
            <a:stretch>
              <a:fillRect/>
            </a:stretch>
          </a:blipFill>
        </p:spPr>
        <p:txBody>
          <a:bodyPr wrap="square" lIns="0" tIns="0" rIns="0" bIns="0" rtlCol="0">
            <a:spAutoFit/>
          </a:bodyPr>
          <a:lstStyle/>
          <a:p>
            <a:endParaRPr/>
          </a:p>
        </p:txBody>
      </p:sp>
      <p:sp>
        <p:nvSpPr>
          <p:cNvPr id="52" name="object 52"/>
          <p:cNvSpPr/>
          <p:nvPr/>
        </p:nvSpPr>
        <p:spPr>
          <a:xfrm>
            <a:off x="5073186" y="1408714"/>
            <a:ext cx="9231" cy="276999"/>
          </a:xfrm>
          <a:custGeom>
            <a:avLst/>
            <a:gdLst/>
            <a:ahLst/>
            <a:cxnLst/>
            <a:rect l="l" t="t" r="r" b="b"/>
            <a:pathLst>
              <a:path w="10795">
                <a:moveTo>
                  <a:pt x="0" y="0"/>
                </a:moveTo>
                <a:lnTo>
                  <a:pt x="10667" y="0"/>
                </a:lnTo>
              </a:path>
            </a:pathLst>
          </a:custGeom>
          <a:ln w="10667">
            <a:solidFill>
              <a:srgbClr val="E0E0E0"/>
            </a:solidFill>
          </a:ln>
        </p:spPr>
        <p:txBody>
          <a:bodyPr wrap="square" lIns="0" tIns="0" rIns="0" bIns="0" rtlCol="0">
            <a:spAutoFit/>
          </a:bodyPr>
          <a:lstStyle/>
          <a:p>
            <a:endParaRPr/>
          </a:p>
        </p:txBody>
      </p:sp>
      <p:sp>
        <p:nvSpPr>
          <p:cNvPr id="53" name="object 53"/>
          <p:cNvSpPr/>
          <p:nvPr/>
        </p:nvSpPr>
        <p:spPr>
          <a:xfrm>
            <a:off x="5091432" y="1408714"/>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4" name="object 54"/>
          <p:cNvSpPr/>
          <p:nvPr/>
        </p:nvSpPr>
        <p:spPr>
          <a:xfrm>
            <a:off x="5109676" y="1408714"/>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55" name="object 55"/>
          <p:cNvSpPr/>
          <p:nvPr/>
        </p:nvSpPr>
        <p:spPr>
          <a:xfrm>
            <a:off x="4142714" y="1394190"/>
            <a:ext cx="547337" cy="276999"/>
          </a:xfrm>
          <a:prstGeom prst="rect">
            <a:avLst/>
          </a:prstGeom>
          <a:blipFill>
            <a:blip r:embed="rId13" cstate="print"/>
            <a:stretch>
              <a:fillRect/>
            </a:stretch>
          </a:blipFill>
        </p:spPr>
        <p:txBody>
          <a:bodyPr wrap="square" lIns="0" tIns="0" rIns="0" bIns="0" rtlCol="0">
            <a:spAutoFit/>
          </a:bodyPr>
          <a:lstStyle/>
          <a:p>
            <a:endParaRPr/>
          </a:p>
        </p:txBody>
      </p:sp>
      <p:sp>
        <p:nvSpPr>
          <p:cNvPr id="56" name="object 56"/>
          <p:cNvSpPr/>
          <p:nvPr/>
        </p:nvSpPr>
        <p:spPr>
          <a:xfrm>
            <a:off x="4690050" y="1418395"/>
            <a:ext cx="9231" cy="276999"/>
          </a:xfrm>
          <a:custGeom>
            <a:avLst/>
            <a:gdLst/>
            <a:ahLst/>
            <a:cxnLst/>
            <a:rect l="l" t="t" r="r" b="b"/>
            <a:pathLst>
              <a:path w="10795">
                <a:moveTo>
                  <a:pt x="0" y="0"/>
                </a:moveTo>
                <a:lnTo>
                  <a:pt x="10667" y="0"/>
                </a:lnTo>
              </a:path>
            </a:pathLst>
          </a:custGeom>
          <a:ln w="10667">
            <a:solidFill>
              <a:srgbClr val="F4EFEB"/>
            </a:solidFill>
          </a:ln>
        </p:spPr>
        <p:txBody>
          <a:bodyPr wrap="square" lIns="0" tIns="0" rIns="0" bIns="0" rtlCol="0">
            <a:spAutoFit/>
          </a:bodyPr>
          <a:lstStyle/>
          <a:p>
            <a:endParaRPr/>
          </a:p>
        </p:txBody>
      </p:sp>
      <p:sp>
        <p:nvSpPr>
          <p:cNvPr id="57" name="object 57"/>
          <p:cNvSpPr/>
          <p:nvPr/>
        </p:nvSpPr>
        <p:spPr>
          <a:xfrm>
            <a:off x="4735663" y="1418395"/>
            <a:ext cx="9231" cy="276999"/>
          </a:xfrm>
          <a:custGeom>
            <a:avLst/>
            <a:gdLst/>
            <a:ahLst/>
            <a:cxnLst/>
            <a:rect l="l" t="t" r="r" b="b"/>
            <a:pathLst>
              <a:path w="10795">
                <a:moveTo>
                  <a:pt x="0" y="0"/>
                </a:moveTo>
                <a:lnTo>
                  <a:pt x="10667" y="0"/>
                </a:lnTo>
              </a:path>
            </a:pathLst>
          </a:custGeom>
          <a:ln w="10667">
            <a:solidFill>
              <a:srgbClr val="FEEBED"/>
            </a:solidFill>
          </a:ln>
        </p:spPr>
        <p:txBody>
          <a:bodyPr wrap="square" lIns="0" tIns="0" rIns="0" bIns="0" rtlCol="0">
            <a:spAutoFit/>
          </a:bodyPr>
          <a:lstStyle/>
          <a:p>
            <a:endParaRPr/>
          </a:p>
        </p:txBody>
      </p:sp>
      <p:sp>
        <p:nvSpPr>
          <p:cNvPr id="58" name="object 58"/>
          <p:cNvSpPr/>
          <p:nvPr/>
        </p:nvSpPr>
        <p:spPr>
          <a:xfrm>
            <a:off x="4991086" y="1418395"/>
            <a:ext cx="9231" cy="276999"/>
          </a:xfrm>
          <a:custGeom>
            <a:avLst/>
            <a:gdLst/>
            <a:ahLst/>
            <a:cxnLst/>
            <a:rect l="l" t="t" r="r" b="b"/>
            <a:pathLst>
              <a:path w="10795">
                <a:moveTo>
                  <a:pt x="0" y="0"/>
                </a:moveTo>
                <a:lnTo>
                  <a:pt x="10667" y="0"/>
                </a:lnTo>
              </a:path>
            </a:pathLst>
          </a:custGeom>
          <a:ln w="10667">
            <a:solidFill>
              <a:srgbClr val="F0F2ED"/>
            </a:solidFill>
          </a:ln>
        </p:spPr>
        <p:txBody>
          <a:bodyPr wrap="square" lIns="0" tIns="0" rIns="0" bIns="0" rtlCol="0">
            <a:spAutoFit/>
          </a:bodyPr>
          <a:lstStyle/>
          <a:p>
            <a:endParaRPr/>
          </a:p>
        </p:txBody>
      </p:sp>
      <p:sp>
        <p:nvSpPr>
          <p:cNvPr id="59" name="object 59"/>
          <p:cNvSpPr/>
          <p:nvPr/>
        </p:nvSpPr>
        <p:spPr>
          <a:xfrm>
            <a:off x="5109676" y="1418395"/>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60" name="object 60"/>
          <p:cNvSpPr/>
          <p:nvPr/>
        </p:nvSpPr>
        <p:spPr>
          <a:xfrm>
            <a:off x="5000208" y="1428078"/>
            <a:ext cx="9231" cy="276999"/>
          </a:xfrm>
          <a:custGeom>
            <a:avLst/>
            <a:gdLst/>
            <a:ahLst/>
            <a:cxnLst/>
            <a:rect l="l" t="t" r="r" b="b"/>
            <a:pathLst>
              <a:path w="10795">
                <a:moveTo>
                  <a:pt x="0" y="0"/>
                </a:moveTo>
                <a:lnTo>
                  <a:pt x="10667" y="0"/>
                </a:lnTo>
              </a:path>
            </a:pathLst>
          </a:custGeom>
          <a:ln w="10667">
            <a:solidFill>
              <a:srgbClr val="EEF3ED"/>
            </a:solidFill>
          </a:ln>
        </p:spPr>
        <p:txBody>
          <a:bodyPr wrap="square" lIns="0" tIns="0" rIns="0" bIns="0" rtlCol="0">
            <a:spAutoFit/>
          </a:bodyPr>
          <a:lstStyle/>
          <a:p>
            <a:endParaRPr/>
          </a:p>
        </p:txBody>
      </p:sp>
      <p:sp>
        <p:nvSpPr>
          <p:cNvPr id="61" name="object 61"/>
          <p:cNvSpPr/>
          <p:nvPr/>
        </p:nvSpPr>
        <p:spPr>
          <a:xfrm>
            <a:off x="4142715" y="1413555"/>
            <a:ext cx="976083" cy="276999"/>
          </a:xfrm>
          <a:prstGeom prst="rect">
            <a:avLst/>
          </a:prstGeom>
          <a:blipFill>
            <a:blip r:embed="rId14" cstate="print"/>
            <a:stretch>
              <a:fillRect/>
            </a:stretch>
          </a:blipFill>
        </p:spPr>
        <p:txBody>
          <a:bodyPr wrap="square" lIns="0" tIns="0" rIns="0" bIns="0" rtlCol="0">
            <a:spAutoFit/>
          </a:bodyPr>
          <a:lstStyle/>
          <a:p>
            <a:endParaRPr/>
          </a:p>
        </p:txBody>
      </p:sp>
      <p:sp>
        <p:nvSpPr>
          <p:cNvPr id="62" name="object 62"/>
          <p:cNvSpPr/>
          <p:nvPr/>
        </p:nvSpPr>
        <p:spPr>
          <a:xfrm>
            <a:off x="4981964" y="1466805"/>
            <a:ext cx="9231" cy="276999"/>
          </a:xfrm>
          <a:custGeom>
            <a:avLst/>
            <a:gdLst/>
            <a:ahLst/>
            <a:cxnLst/>
            <a:rect l="l" t="t" r="r" b="b"/>
            <a:pathLst>
              <a:path w="10795">
                <a:moveTo>
                  <a:pt x="0" y="0"/>
                </a:moveTo>
                <a:lnTo>
                  <a:pt x="10667" y="0"/>
                </a:lnTo>
              </a:path>
            </a:pathLst>
          </a:custGeom>
          <a:ln w="10667">
            <a:solidFill>
              <a:srgbClr val="EDEFEA"/>
            </a:solidFill>
          </a:ln>
        </p:spPr>
        <p:txBody>
          <a:bodyPr wrap="square" lIns="0" tIns="0" rIns="0" bIns="0" rtlCol="0">
            <a:spAutoFit/>
          </a:bodyPr>
          <a:lstStyle/>
          <a:p>
            <a:endParaRPr/>
          </a:p>
        </p:txBody>
      </p:sp>
      <p:sp>
        <p:nvSpPr>
          <p:cNvPr id="63" name="object 63"/>
          <p:cNvSpPr/>
          <p:nvPr/>
        </p:nvSpPr>
        <p:spPr>
          <a:xfrm>
            <a:off x="5036698" y="1466805"/>
            <a:ext cx="9231" cy="276999"/>
          </a:xfrm>
          <a:custGeom>
            <a:avLst/>
            <a:gdLst/>
            <a:ahLst/>
            <a:cxnLst/>
            <a:rect l="l" t="t" r="r" b="b"/>
            <a:pathLst>
              <a:path w="10795">
                <a:moveTo>
                  <a:pt x="0" y="0"/>
                </a:moveTo>
                <a:lnTo>
                  <a:pt x="10667" y="0"/>
                </a:lnTo>
              </a:path>
            </a:pathLst>
          </a:custGeom>
          <a:ln w="10667">
            <a:solidFill>
              <a:srgbClr val="EAE6E7"/>
            </a:solidFill>
          </a:ln>
        </p:spPr>
        <p:txBody>
          <a:bodyPr wrap="square" lIns="0" tIns="0" rIns="0" bIns="0" rtlCol="0">
            <a:spAutoFit/>
          </a:bodyPr>
          <a:lstStyle/>
          <a:p>
            <a:endParaRPr/>
          </a:p>
        </p:txBody>
      </p:sp>
      <p:sp>
        <p:nvSpPr>
          <p:cNvPr id="64" name="object 64"/>
          <p:cNvSpPr/>
          <p:nvPr/>
        </p:nvSpPr>
        <p:spPr>
          <a:xfrm>
            <a:off x="5036698" y="1476487"/>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65" name="object 65"/>
          <p:cNvSpPr/>
          <p:nvPr/>
        </p:nvSpPr>
        <p:spPr>
          <a:xfrm>
            <a:off x="5036698" y="1495850"/>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66" name="object 66"/>
          <p:cNvSpPr/>
          <p:nvPr/>
        </p:nvSpPr>
        <p:spPr>
          <a:xfrm>
            <a:off x="5054943" y="1495850"/>
            <a:ext cx="9231" cy="276999"/>
          </a:xfrm>
          <a:custGeom>
            <a:avLst/>
            <a:gdLst/>
            <a:ahLst/>
            <a:cxnLst/>
            <a:rect l="l" t="t" r="r" b="b"/>
            <a:pathLst>
              <a:path w="10795">
                <a:moveTo>
                  <a:pt x="0" y="0"/>
                </a:moveTo>
                <a:lnTo>
                  <a:pt x="10667" y="0"/>
                </a:lnTo>
              </a:path>
            </a:pathLst>
          </a:custGeom>
          <a:ln w="10667">
            <a:solidFill>
              <a:srgbClr val="EBE9EA"/>
            </a:solidFill>
          </a:ln>
        </p:spPr>
        <p:txBody>
          <a:bodyPr wrap="square" lIns="0" tIns="0" rIns="0" bIns="0" rtlCol="0">
            <a:spAutoFit/>
          </a:bodyPr>
          <a:lstStyle/>
          <a:p>
            <a:endParaRPr/>
          </a:p>
        </p:txBody>
      </p:sp>
      <p:sp>
        <p:nvSpPr>
          <p:cNvPr id="67" name="object 67"/>
          <p:cNvSpPr/>
          <p:nvPr/>
        </p:nvSpPr>
        <p:spPr>
          <a:xfrm>
            <a:off x="5091432" y="1495850"/>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68" name="object 68"/>
          <p:cNvSpPr/>
          <p:nvPr/>
        </p:nvSpPr>
        <p:spPr>
          <a:xfrm>
            <a:off x="5045820" y="1505532"/>
            <a:ext cx="9231" cy="276999"/>
          </a:xfrm>
          <a:custGeom>
            <a:avLst/>
            <a:gdLst/>
            <a:ahLst/>
            <a:cxnLst/>
            <a:rect l="l" t="t" r="r" b="b"/>
            <a:pathLst>
              <a:path w="10795">
                <a:moveTo>
                  <a:pt x="0" y="0"/>
                </a:moveTo>
                <a:lnTo>
                  <a:pt x="10667" y="0"/>
                </a:lnTo>
              </a:path>
            </a:pathLst>
          </a:custGeom>
          <a:ln w="10667">
            <a:solidFill>
              <a:srgbClr val="EEECED"/>
            </a:solidFill>
          </a:ln>
        </p:spPr>
        <p:txBody>
          <a:bodyPr wrap="square" lIns="0" tIns="0" rIns="0" bIns="0" rtlCol="0">
            <a:spAutoFit/>
          </a:bodyPr>
          <a:lstStyle/>
          <a:p>
            <a:endParaRPr/>
          </a:p>
        </p:txBody>
      </p:sp>
      <p:sp>
        <p:nvSpPr>
          <p:cNvPr id="69" name="object 69"/>
          <p:cNvSpPr/>
          <p:nvPr/>
        </p:nvSpPr>
        <p:spPr>
          <a:xfrm>
            <a:off x="5045820" y="1515215"/>
            <a:ext cx="9231" cy="276999"/>
          </a:xfrm>
          <a:custGeom>
            <a:avLst/>
            <a:gdLst/>
            <a:ahLst/>
            <a:cxnLst/>
            <a:rect l="l" t="t" r="r" b="b"/>
            <a:pathLst>
              <a:path w="10795">
                <a:moveTo>
                  <a:pt x="0" y="0"/>
                </a:moveTo>
                <a:lnTo>
                  <a:pt x="10667" y="0"/>
                </a:lnTo>
              </a:path>
            </a:pathLst>
          </a:custGeom>
          <a:ln w="10667">
            <a:solidFill>
              <a:srgbClr val="EEECED"/>
            </a:solidFill>
          </a:ln>
        </p:spPr>
        <p:txBody>
          <a:bodyPr wrap="square" lIns="0" tIns="0" rIns="0" bIns="0" rtlCol="0">
            <a:spAutoFit/>
          </a:bodyPr>
          <a:lstStyle/>
          <a:p>
            <a:endParaRPr/>
          </a:p>
        </p:txBody>
      </p:sp>
      <p:sp>
        <p:nvSpPr>
          <p:cNvPr id="70" name="object 70"/>
          <p:cNvSpPr/>
          <p:nvPr/>
        </p:nvSpPr>
        <p:spPr>
          <a:xfrm>
            <a:off x="5073186" y="1534577"/>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71" name="object 71"/>
          <p:cNvSpPr/>
          <p:nvPr/>
        </p:nvSpPr>
        <p:spPr>
          <a:xfrm>
            <a:off x="4142714" y="1471647"/>
            <a:ext cx="903105" cy="276999"/>
          </a:xfrm>
          <a:prstGeom prst="rect">
            <a:avLst/>
          </a:prstGeom>
          <a:blipFill>
            <a:blip r:embed="rId15" cstate="print"/>
            <a:stretch>
              <a:fillRect/>
            </a:stretch>
          </a:blipFill>
        </p:spPr>
        <p:txBody>
          <a:bodyPr wrap="square" lIns="0" tIns="0" rIns="0" bIns="0" rtlCol="0">
            <a:spAutoFit/>
          </a:bodyPr>
          <a:lstStyle/>
          <a:p>
            <a:endParaRPr/>
          </a:p>
        </p:txBody>
      </p:sp>
      <p:sp>
        <p:nvSpPr>
          <p:cNvPr id="72" name="object 72"/>
          <p:cNvSpPr/>
          <p:nvPr/>
        </p:nvSpPr>
        <p:spPr>
          <a:xfrm>
            <a:off x="4972842" y="1544259"/>
            <a:ext cx="9231" cy="276999"/>
          </a:xfrm>
          <a:custGeom>
            <a:avLst/>
            <a:gdLst/>
            <a:ahLst/>
            <a:cxnLst/>
            <a:rect l="l" t="t" r="r" b="b"/>
            <a:pathLst>
              <a:path w="10795">
                <a:moveTo>
                  <a:pt x="0" y="0"/>
                </a:moveTo>
                <a:lnTo>
                  <a:pt x="10667" y="0"/>
                </a:lnTo>
              </a:path>
            </a:pathLst>
          </a:custGeom>
          <a:ln w="10667">
            <a:solidFill>
              <a:srgbClr val="F3EAED"/>
            </a:solidFill>
          </a:ln>
        </p:spPr>
        <p:txBody>
          <a:bodyPr wrap="square" lIns="0" tIns="0" rIns="0" bIns="0" rtlCol="0">
            <a:spAutoFit/>
          </a:bodyPr>
          <a:lstStyle/>
          <a:p>
            <a:endParaRPr/>
          </a:p>
        </p:txBody>
      </p:sp>
      <p:sp>
        <p:nvSpPr>
          <p:cNvPr id="73" name="object 73"/>
          <p:cNvSpPr/>
          <p:nvPr/>
        </p:nvSpPr>
        <p:spPr>
          <a:xfrm>
            <a:off x="5009330" y="1544259"/>
            <a:ext cx="9231" cy="276999"/>
          </a:xfrm>
          <a:custGeom>
            <a:avLst/>
            <a:gdLst/>
            <a:ahLst/>
            <a:cxnLst/>
            <a:rect l="l" t="t" r="r" b="b"/>
            <a:pathLst>
              <a:path w="10795">
                <a:moveTo>
                  <a:pt x="0" y="0"/>
                </a:moveTo>
                <a:lnTo>
                  <a:pt x="10667" y="0"/>
                </a:lnTo>
              </a:path>
            </a:pathLst>
          </a:custGeom>
          <a:ln w="10667">
            <a:solidFill>
              <a:srgbClr val="EAE6E7"/>
            </a:solidFill>
          </a:ln>
        </p:spPr>
        <p:txBody>
          <a:bodyPr wrap="square" lIns="0" tIns="0" rIns="0" bIns="0" rtlCol="0">
            <a:spAutoFit/>
          </a:bodyPr>
          <a:lstStyle/>
          <a:p>
            <a:endParaRPr/>
          </a:p>
        </p:txBody>
      </p:sp>
      <p:sp>
        <p:nvSpPr>
          <p:cNvPr id="74" name="object 74"/>
          <p:cNvSpPr/>
          <p:nvPr/>
        </p:nvSpPr>
        <p:spPr>
          <a:xfrm>
            <a:off x="4972842" y="1553942"/>
            <a:ext cx="9231" cy="276999"/>
          </a:xfrm>
          <a:custGeom>
            <a:avLst/>
            <a:gdLst/>
            <a:ahLst/>
            <a:cxnLst/>
            <a:rect l="l" t="t" r="r" b="b"/>
            <a:pathLst>
              <a:path w="10795">
                <a:moveTo>
                  <a:pt x="0" y="0"/>
                </a:moveTo>
                <a:lnTo>
                  <a:pt x="10667" y="0"/>
                </a:lnTo>
              </a:path>
            </a:pathLst>
          </a:custGeom>
          <a:ln w="10667">
            <a:solidFill>
              <a:srgbClr val="F0EAEC"/>
            </a:solidFill>
          </a:ln>
        </p:spPr>
        <p:txBody>
          <a:bodyPr wrap="square" lIns="0" tIns="0" rIns="0" bIns="0" rtlCol="0">
            <a:spAutoFit/>
          </a:bodyPr>
          <a:lstStyle/>
          <a:p>
            <a:endParaRPr/>
          </a:p>
        </p:txBody>
      </p:sp>
      <p:sp>
        <p:nvSpPr>
          <p:cNvPr id="75" name="object 75"/>
          <p:cNvSpPr/>
          <p:nvPr/>
        </p:nvSpPr>
        <p:spPr>
          <a:xfrm>
            <a:off x="4991086" y="1553942"/>
            <a:ext cx="9231" cy="276999"/>
          </a:xfrm>
          <a:custGeom>
            <a:avLst/>
            <a:gdLst/>
            <a:ahLst/>
            <a:cxnLst/>
            <a:rect l="l" t="t" r="r" b="b"/>
            <a:pathLst>
              <a:path w="10795">
                <a:moveTo>
                  <a:pt x="0" y="0"/>
                </a:moveTo>
                <a:lnTo>
                  <a:pt x="10667" y="0"/>
                </a:lnTo>
              </a:path>
            </a:pathLst>
          </a:custGeom>
          <a:ln w="10667">
            <a:solidFill>
              <a:srgbClr val="EBE5E7"/>
            </a:solidFill>
          </a:ln>
        </p:spPr>
        <p:txBody>
          <a:bodyPr wrap="square" lIns="0" tIns="0" rIns="0" bIns="0" rtlCol="0">
            <a:spAutoFit/>
          </a:bodyPr>
          <a:lstStyle/>
          <a:p>
            <a:endParaRPr/>
          </a:p>
        </p:txBody>
      </p:sp>
      <p:sp>
        <p:nvSpPr>
          <p:cNvPr id="76" name="object 76"/>
          <p:cNvSpPr/>
          <p:nvPr/>
        </p:nvSpPr>
        <p:spPr>
          <a:xfrm>
            <a:off x="5009330" y="1553942"/>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77" name="object 77"/>
          <p:cNvSpPr/>
          <p:nvPr/>
        </p:nvSpPr>
        <p:spPr>
          <a:xfrm>
            <a:off x="4142715" y="1549101"/>
            <a:ext cx="821004" cy="276999"/>
          </a:xfrm>
          <a:prstGeom prst="rect">
            <a:avLst/>
          </a:prstGeom>
          <a:blipFill>
            <a:blip r:embed="rId16" cstate="print"/>
            <a:stretch>
              <a:fillRect/>
            </a:stretch>
          </a:blipFill>
        </p:spPr>
        <p:txBody>
          <a:bodyPr wrap="square" lIns="0" tIns="0" rIns="0" bIns="0" rtlCol="0">
            <a:spAutoFit/>
          </a:bodyPr>
          <a:lstStyle/>
          <a:p>
            <a:endParaRPr/>
          </a:p>
        </p:txBody>
      </p:sp>
      <p:sp>
        <p:nvSpPr>
          <p:cNvPr id="78" name="object 78"/>
          <p:cNvSpPr/>
          <p:nvPr/>
        </p:nvSpPr>
        <p:spPr>
          <a:xfrm>
            <a:off x="4899864" y="1563624"/>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79" name="object 79"/>
          <p:cNvSpPr/>
          <p:nvPr/>
        </p:nvSpPr>
        <p:spPr>
          <a:xfrm>
            <a:off x="4918107" y="1563624"/>
            <a:ext cx="9231" cy="276999"/>
          </a:xfrm>
          <a:custGeom>
            <a:avLst/>
            <a:gdLst/>
            <a:ahLst/>
            <a:cxnLst/>
            <a:rect l="l" t="t" r="r" b="b"/>
            <a:pathLst>
              <a:path w="10795">
                <a:moveTo>
                  <a:pt x="0" y="0"/>
                </a:moveTo>
                <a:lnTo>
                  <a:pt x="10667" y="0"/>
                </a:lnTo>
              </a:path>
            </a:pathLst>
          </a:custGeom>
          <a:ln w="10667">
            <a:solidFill>
              <a:srgbClr val="E4E6E5"/>
            </a:solidFill>
          </a:ln>
        </p:spPr>
        <p:txBody>
          <a:bodyPr wrap="square" lIns="0" tIns="0" rIns="0" bIns="0" rtlCol="0">
            <a:spAutoFit/>
          </a:bodyPr>
          <a:lstStyle/>
          <a:p>
            <a:endParaRPr/>
          </a:p>
        </p:txBody>
      </p:sp>
      <p:sp>
        <p:nvSpPr>
          <p:cNvPr id="80" name="object 80"/>
          <p:cNvSpPr/>
          <p:nvPr/>
        </p:nvSpPr>
        <p:spPr>
          <a:xfrm>
            <a:off x="4972842" y="1563624"/>
            <a:ext cx="9231" cy="276999"/>
          </a:xfrm>
          <a:custGeom>
            <a:avLst/>
            <a:gdLst/>
            <a:ahLst/>
            <a:cxnLst/>
            <a:rect l="l" t="t" r="r" b="b"/>
            <a:pathLst>
              <a:path w="10795">
                <a:moveTo>
                  <a:pt x="0" y="0"/>
                </a:moveTo>
                <a:lnTo>
                  <a:pt x="10667" y="0"/>
                </a:lnTo>
              </a:path>
            </a:pathLst>
          </a:custGeom>
          <a:ln w="10667">
            <a:solidFill>
              <a:srgbClr val="F3EDEF"/>
            </a:solidFill>
          </a:ln>
        </p:spPr>
        <p:txBody>
          <a:bodyPr wrap="square" lIns="0" tIns="0" rIns="0" bIns="0" rtlCol="0">
            <a:spAutoFit/>
          </a:bodyPr>
          <a:lstStyle/>
          <a:p>
            <a:endParaRPr/>
          </a:p>
        </p:txBody>
      </p:sp>
      <p:sp>
        <p:nvSpPr>
          <p:cNvPr id="81" name="object 81"/>
          <p:cNvSpPr/>
          <p:nvPr/>
        </p:nvSpPr>
        <p:spPr>
          <a:xfrm>
            <a:off x="4991086" y="1563624"/>
            <a:ext cx="9231" cy="276999"/>
          </a:xfrm>
          <a:custGeom>
            <a:avLst/>
            <a:gdLst/>
            <a:ahLst/>
            <a:cxnLst/>
            <a:rect l="l" t="t" r="r" b="b"/>
            <a:pathLst>
              <a:path w="10795">
                <a:moveTo>
                  <a:pt x="0" y="0"/>
                </a:moveTo>
                <a:lnTo>
                  <a:pt x="10667" y="0"/>
                </a:lnTo>
              </a:path>
            </a:pathLst>
          </a:custGeom>
          <a:ln w="10667">
            <a:solidFill>
              <a:srgbClr val="F1EBED"/>
            </a:solidFill>
          </a:ln>
        </p:spPr>
        <p:txBody>
          <a:bodyPr wrap="square" lIns="0" tIns="0" rIns="0" bIns="0" rtlCol="0">
            <a:spAutoFit/>
          </a:bodyPr>
          <a:lstStyle/>
          <a:p>
            <a:endParaRPr/>
          </a:p>
        </p:txBody>
      </p:sp>
      <p:sp>
        <p:nvSpPr>
          <p:cNvPr id="82" name="object 82"/>
          <p:cNvSpPr/>
          <p:nvPr/>
        </p:nvSpPr>
        <p:spPr>
          <a:xfrm>
            <a:off x="5009330" y="1563624"/>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83" name="object 83"/>
          <p:cNvSpPr/>
          <p:nvPr/>
        </p:nvSpPr>
        <p:spPr>
          <a:xfrm>
            <a:off x="5036698" y="1563624"/>
            <a:ext cx="9231" cy="276999"/>
          </a:xfrm>
          <a:custGeom>
            <a:avLst/>
            <a:gdLst/>
            <a:ahLst/>
            <a:cxnLst/>
            <a:rect l="l" t="t" r="r" b="b"/>
            <a:pathLst>
              <a:path w="10795">
                <a:moveTo>
                  <a:pt x="0" y="0"/>
                </a:moveTo>
                <a:lnTo>
                  <a:pt x="10667" y="0"/>
                </a:lnTo>
              </a:path>
            </a:pathLst>
          </a:custGeom>
          <a:ln w="10667">
            <a:solidFill>
              <a:srgbClr val="EAE8E9"/>
            </a:solidFill>
          </a:ln>
        </p:spPr>
        <p:txBody>
          <a:bodyPr wrap="square" lIns="0" tIns="0" rIns="0" bIns="0" rtlCol="0">
            <a:spAutoFit/>
          </a:bodyPr>
          <a:lstStyle/>
          <a:p>
            <a:endParaRPr/>
          </a:p>
        </p:txBody>
      </p:sp>
      <p:sp>
        <p:nvSpPr>
          <p:cNvPr id="84" name="object 84"/>
          <p:cNvSpPr/>
          <p:nvPr/>
        </p:nvSpPr>
        <p:spPr>
          <a:xfrm>
            <a:off x="4918107" y="1573306"/>
            <a:ext cx="9231" cy="276999"/>
          </a:xfrm>
          <a:custGeom>
            <a:avLst/>
            <a:gdLst/>
            <a:ahLst/>
            <a:cxnLst/>
            <a:rect l="l" t="t" r="r" b="b"/>
            <a:pathLst>
              <a:path w="10795">
                <a:moveTo>
                  <a:pt x="0" y="0"/>
                </a:moveTo>
                <a:lnTo>
                  <a:pt x="10667" y="0"/>
                </a:lnTo>
              </a:path>
            </a:pathLst>
          </a:custGeom>
          <a:ln w="10667">
            <a:solidFill>
              <a:srgbClr val="E6E6E8"/>
            </a:solidFill>
          </a:ln>
        </p:spPr>
        <p:txBody>
          <a:bodyPr wrap="square" lIns="0" tIns="0" rIns="0" bIns="0" rtlCol="0">
            <a:spAutoFit/>
          </a:bodyPr>
          <a:lstStyle/>
          <a:p>
            <a:endParaRPr/>
          </a:p>
        </p:txBody>
      </p:sp>
      <p:sp>
        <p:nvSpPr>
          <p:cNvPr id="85" name="object 85"/>
          <p:cNvSpPr/>
          <p:nvPr/>
        </p:nvSpPr>
        <p:spPr>
          <a:xfrm>
            <a:off x="5009330" y="1573306"/>
            <a:ext cx="9231" cy="276999"/>
          </a:xfrm>
          <a:custGeom>
            <a:avLst/>
            <a:gdLst/>
            <a:ahLst/>
            <a:cxnLst/>
            <a:rect l="l" t="t" r="r" b="b"/>
            <a:pathLst>
              <a:path w="10795">
                <a:moveTo>
                  <a:pt x="0" y="0"/>
                </a:moveTo>
                <a:lnTo>
                  <a:pt x="10667" y="0"/>
                </a:lnTo>
              </a:path>
            </a:pathLst>
          </a:custGeom>
          <a:ln w="10667">
            <a:solidFill>
              <a:srgbClr val="F0EBEF"/>
            </a:solidFill>
          </a:ln>
        </p:spPr>
        <p:txBody>
          <a:bodyPr wrap="square" lIns="0" tIns="0" rIns="0" bIns="0" rtlCol="0">
            <a:spAutoFit/>
          </a:bodyPr>
          <a:lstStyle/>
          <a:p>
            <a:endParaRPr/>
          </a:p>
        </p:txBody>
      </p:sp>
      <p:sp>
        <p:nvSpPr>
          <p:cNvPr id="86" name="object 86"/>
          <p:cNvSpPr/>
          <p:nvPr/>
        </p:nvSpPr>
        <p:spPr>
          <a:xfrm>
            <a:off x="4142714" y="1558783"/>
            <a:ext cx="830127" cy="276999"/>
          </a:xfrm>
          <a:prstGeom prst="rect">
            <a:avLst/>
          </a:prstGeom>
          <a:blipFill>
            <a:blip r:embed="rId17" cstate="print"/>
            <a:stretch>
              <a:fillRect/>
            </a:stretch>
          </a:blipFill>
        </p:spPr>
        <p:txBody>
          <a:bodyPr wrap="square" lIns="0" tIns="0" rIns="0" bIns="0" rtlCol="0">
            <a:spAutoFit/>
          </a:bodyPr>
          <a:lstStyle/>
          <a:p>
            <a:endParaRPr/>
          </a:p>
        </p:txBody>
      </p:sp>
      <p:sp>
        <p:nvSpPr>
          <p:cNvPr id="87" name="object 87"/>
          <p:cNvSpPr/>
          <p:nvPr/>
        </p:nvSpPr>
        <p:spPr>
          <a:xfrm>
            <a:off x="4918107" y="1582987"/>
            <a:ext cx="9231" cy="276999"/>
          </a:xfrm>
          <a:custGeom>
            <a:avLst/>
            <a:gdLst/>
            <a:ahLst/>
            <a:cxnLst/>
            <a:rect l="l" t="t" r="r" b="b"/>
            <a:pathLst>
              <a:path w="10795">
                <a:moveTo>
                  <a:pt x="0" y="0"/>
                </a:moveTo>
                <a:lnTo>
                  <a:pt x="10667" y="0"/>
                </a:lnTo>
              </a:path>
            </a:pathLst>
          </a:custGeom>
          <a:ln w="10667">
            <a:solidFill>
              <a:srgbClr val="EAE8EB"/>
            </a:solidFill>
          </a:ln>
        </p:spPr>
        <p:txBody>
          <a:bodyPr wrap="square" lIns="0" tIns="0" rIns="0" bIns="0" rtlCol="0">
            <a:spAutoFit/>
          </a:bodyPr>
          <a:lstStyle/>
          <a:p>
            <a:endParaRPr/>
          </a:p>
        </p:txBody>
      </p:sp>
      <p:sp>
        <p:nvSpPr>
          <p:cNvPr id="88" name="object 88"/>
          <p:cNvSpPr/>
          <p:nvPr/>
        </p:nvSpPr>
        <p:spPr>
          <a:xfrm>
            <a:off x="4936353" y="1471646"/>
            <a:ext cx="191567" cy="276999"/>
          </a:xfrm>
          <a:prstGeom prst="rect">
            <a:avLst/>
          </a:prstGeom>
          <a:blipFill>
            <a:blip r:embed="rId18" cstate="print"/>
            <a:stretch>
              <a:fillRect/>
            </a:stretch>
          </a:blipFill>
        </p:spPr>
        <p:txBody>
          <a:bodyPr wrap="square" lIns="0" tIns="0" rIns="0" bIns="0" rtlCol="0">
            <a:spAutoFit/>
          </a:bodyPr>
          <a:lstStyle/>
          <a:p>
            <a:endParaRPr/>
          </a:p>
        </p:txBody>
      </p:sp>
      <p:sp>
        <p:nvSpPr>
          <p:cNvPr id="89" name="object 89"/>
          <p:cNvSpPr/>
          <p:nvPr/>
        </p:nvSpPr>
        <p:spPr>
          <a:xfrm>
            <a:off x="5045820" y="1582987"/>
            <a:ext cx="9231" cy="276999"/>
          </a:xfrm>
          <a:custGeom>
            <a:avLst/>
            <a:gdLst/>
            <a:ahLst/>
            <a:cxnLst/>
            <a:rect l="l" t="t" r="r" b="b"/>
            <a:pathLst>
              <a:path w="10795">
                <a:moveTo>
                  <a:pt x="0" y="0"/>
                </a:moveTo>
                <a:lnTo>
                  <a:pt x="10667" y="0"/>
                </a:lnTo>
              </a:path>
            </a:pathLst>
          </a:custGeom>
          <a:ln w="10667">
            <a:solidFill>
              <a:srgbClr val="EFEDF0"/>
            </a:solidFill>
          </a:ln>
        </p:spPr>
        <p:txBody>
          <a:bodyPr wrap="square" lIns="0" tIns="0" rIns="0" bIns="0" rtlCol="0">
            <a:spAutoFit/>
          </a:bodyPr>
          <a:lstStyle/>
          <a:p>
            <a:endParaRPr/>
          </a:p>
        </p:txBody>
      </p:sp>
      <p:sp>
        <p:nvSpPr>
          <p:cNvPr id="90" name="object 90"/>
          <p:cNvSpPr/>
          <p:nvPr/>
        </p:nvSpPr>
        <p:spPr>
          <a:xfrm>
            <a:off x="4918107" y="1592669"/>
            <a:ext cx="9231" cy="276999"/>
          </a:xfrm>
          <a:custGeom>
            <a:avLst/>
            <a:gdLst/>
            <a:ahLst/>
            <a:cxnLst/>
            <a:rect l="l" t="t" r="r" b="b"/>
            <a:pathLst>
              <a:path w="10795">
                <a:moveTo>
                  <a:pt x="0" y="0"/>
                </a:moveTo>
                <a:lnTo>
                  <a:pt x="10667" y="0"/>
                </a:lnTo>
              </a:path>
            </a:pathLst>
          </a:custGeom>
          <a:ln w="10667">
            <a:solidFill>
              <a:srgbClr val="EFEAEE"/>
            </a:solidFill>
          </a:ln>
        </p:spPr>
        <p:txBody>
          <a:bodyPr wrap="square" lIns="0" tIns="0" rIns="0" bIns="0" rtlCol="0">
            <a:spAutoFit/>
          </a:bodyPr>
          <a:lstStyle/>
          <a:p>
            <a:endParaRPr/>
          </a:p>
        </p:txBody>
      </p:sp>
      <p:sp>
        <p:nvSpPr>
          <p:cNvPr id="91" name="object 91"/>
          <p:cNvSpPr/>
          <p:nvPr/>
        </p:nvSpPr>
        <p:spPr>
          <a:xfrm>
            <a:off x="4142714" y="1578146"/>
            <a:ext cx="976084" cy="276999"/>
          </a:xfrm>
          <a:prstGeom prst="rect">
            <a:avLst/>
          </a:prstGeom>
          <a:blipFill>
            <a:blip r:embed="rId19" cstate="print"/>
            <a:stretch>
              <a:fillRect/>
            </a:stretch>
          </a:blipFill>
        </p:spPr>
        <p:txBody>
          <a:bodyPr wrap="square" lIns="0" tIns="0" rIns="0" bIns="0" rtlCol="0">
            <a:spAutoFit/>
          </a:bodyPr>
          <a:lstStyle/>
          <a:p>
            <a:endParaRPr/>
          </a:p>
        </p:txBody>
      </p:sp>
      <p:sp>
        <p:nvSpPr>
          <p:cNvPr id="92" name="object 92"/>
          <p:cNvSpPr/>
          <p:nvPr/>
        </p:nvSpPr>
        <p:spPr>
          <a:xfrm>
            <a:off x="4836008" y="1699169"/>
            <a:ext cx="9231" cy="276999"/>
          </a:xfrm>
          <a:custGeom>
            <a:avLst/>
            <a:gdLst/>
            <a:ahLst/>
            <a:cxnLst/>
            <a:rect l="l" t="t" r="r" b="b"/>
            <a:pathLst>
              <a:path w="10795">
                <a:moveTo>
                  <a:pt x="0" y="0"/>
                </a:moveTo>
                <a:lnTo>
                  <a:pt x="10667" y="0"/>
                </a:lnTo>
              </a:path>
            </a:pathLst>
          </a:custGeom>
          <a:ln w="10667">
            <a:solidFill>
              <a:srgbClr val="E7E7E9"/>
            </a:solidFill>
          </a:ln>
        </p:spPr>
        <p:txBody>
          <a:bodyPr wrap="square" lIns="0" tIns="0" rIns="0" bIns="0" rtlCol="0">
            <a:spAutoFit/>
          </a:bodyPr>
          <a:lstStyle/>
          <a:p>
            <a:endParaRPr/>
          </a:p>
        </p:txBody>
      </p:sp>
      <p:sp>
        <p:nvSpPr>
          <p:cNvPr id="93" name="object 93"/>
          <p:cNvSpPr/>
          <p:nvPr/>
        </p:nvSpPr>
        <p:spPr>
          <a:xfrm>
            <a:off x="5118798" y="1699169"/>
            <a:ext cx="9231" cy="276999"/>
          </a:xfrm>
          <a:custGeom>
            <a:avLst/>
            <a:gdLst/>
            <a:ahLst/>
            <a:cxnLst/>
            <a:rect l="l" t="t" r="r" b="b"/>
            <a:pathLst>
              <a:path w="10795">
                <a:moveTo>
                  <a:pt x="0" y="0"/>
                </a:moveTo>
                <a:lnTo>
                  <a:pt x="10667" y="0"/>
                </a:lnTo>
              </a:path>
            </a:pathLst>
          </a:custGeom>
          <a:ln w="10667">
            <a:solidFill>
              <a:srgbClr val="EDEBEC"/>
            </a:solidFill>
          </a:ln>
        </p:spPr>
        <p:txBody>
          <a:bodyPr wrap="square" lIns="0" tIns="0" rIns="0" bIns="0" rtlCol="0">
            <a:spAutoFit/>
          </a:bodyPr>
          <a:lstStyle/>
          <a:p>
            <a:endParaRPr/>
          </a:p>
        </p:txBody>
      </p:sp>
      <p:sp>
        <p:nvSpPr>
          <p:cNvPr id="94" name="object 94"/>
          <p:cNvSpPr/>
          <p:nvPr/>
        </p:nvSpPr>
        <p:spPr>
          <a:xfrm>
            <a:off x="4772151" y="1708851"/>
            <a:ext cx="9231" cy="276999"/>
          </a:xfrm>
          <a:custGeom>
            <a:avLst/>
            <a:gdLst/>
            <a:ahLst/>
            <a:cxnLst/>
            <a:rect l="l" t="t" r="r" b="b"/>
            <a:pathLst>
              <a:path w="10795">
                <a:moveTo>
                  <a:pt x="0" y="0"/>
                </a:moveTo>
                <a:lnTo>
                  <a:pt x="10667" y="0"/>
                </a:lnTo>
              </a:path>
            </a:pathLst>
          </a:custGeom>
          <a:ln w="10667">
            <a:solidFill>
              <a:srgbClr val="E3E3E3"/>
            </a:solidFill>
          </a:ln>
        </p:spPr>
        <p:txBody>
          <a:bodyPr wrap="square" lIns="0" tIns="0" rIns="0" bIns="0" rtlCol="0">
            <a:spAutoFit/>
          </a:bodyPr>
          <a:lstStyle/>
          <a:p>
            <a:endParaRPr/>
          </a:p>
        </p:txBody>
      </p:sp>
      <p:sp>
        <p:nvSpPr>
          <p:cNvPr id="95" name="object 95"/>
          <p:cNvSpPr/>
          <p:nvPr/>
        </p:nvSpPr>
        <p:spPr>
          <a:xfrm>
            <a:off x="4270426" y="1704011"/>
            <a:ext cx="474359" cy="276999"/>
          </a:xfrm>
          <a:prstGeom prst="rect">
            <a:avLst/>
          </a:prstGeom>
          <a:blipFill>
            <a:blip r:embed="rId20" cstate="print"/>
            <a:stretch>
              <a:fillRect/>
            </a:stretch>
          </a:blipFill>
        </p:spPr>
        <p:txBody>
          <a:bodyPr wrap="square" lIns="0" tIns="0" rIns="0" bIns="0" rtlCol="0">
            <a:spAutoFit/>
          </a:bodyPr>
          <a:lstStyle/>
          <a:p>
            <a:endParaRPr/>
          </a:p>
        </p:txBody>
      </p:sp>
      <p:sp>
        <p:nvSpPr>
          <p:cNvPr id="96" name="object 96"/>
          <p:cNvSpPr/>
          <p:nvPr/>
        </p:nvSpPr>
        <p:spPr>
          <a:xfrm>
            <a:off x="4708296" y="1718534"/>
            <a:ext cx="9231" cy="276999"/>
          </a:xfrm>
          <a:custGeom>
            <a:avLst/>
            <a:gdLst/>
            <a:ahLst/>
            <a:cxnLst/>
            <a:rect l="l" t="t" r="r" b="b"/>
            <a:pathLst>
              <a:path w="10795">
                <a:moveTo>
                  <a:pt x="0" y="0"/>
                </a:moveTo>
                <a:lnTo>
                  <a:pt x="10667" y="0"/>
                </a:lnTo>
              </a:path>
            </a:pathLst>
          </a:custGeom>
          <a:ln w="10667">
            <a:solidFill>
              <a:srgbClr val="E3E1E2"/>
            </a:solidFill>
          </a:ln>
        </p:spPr>
        <p:txBody>
          <a:bodyPr wrap="square" lIns="0" tIns="0" rIns="0" bIns="0" rtlCol="0">
            <a:spAutoFit/>
          </a:bodyPr>
          <a:lstStyle/>
          <a:p>
            <a:endParaRPr/>
          </a:p>
        </p:txBody>
      </p:sp>
      <p:sp>
        <p:nvSpPr>
          <p:cNvPr id="97" name="object 97"/>
          <p:cNvSpPr/>
          <p:nvPr/>
        </p:nvSpPr>
        <p:spPr>
          <a:xfrm>
            <a:off x="4288671" y="1728216"/>
            <a:ext cx="9231" cy="276999"/>
          </a:xfrm>
          <a:custGeom>
            <a:avLst/>
            <a:gdLst/>
            <a:ahLst/>
            <a:cxnLst/>
            <a:rect l="l" t="t" r="r" b="b"/>
            <a:pathLst>
              <a:path w="10795">
                <a:moveTo>
                  <a:pt x="0" y="0"/>
                </a:moveTo>
                <a:lnTo>
                  <a:pt x="10667" y="0"/>
                </a:lnTo>
              </a:path>
            </a:pathLst>
          </a:custGeom>
          <a:ln w="10667">
            <a:solidFill>
              <a:srgbClr val="F8F0ED"/>
            </a:solidFill>
          </a:ln>
        </p:spPr>
        <p:txBody>
          <a:bodyPr wrap="square" lIns="0" tIns="0" rIns="0" bIns="0" rtlCol="0">
            <a:spAutoFit/>
          </a:bodyPr>
          <a:lstStyle/>
          <a:p>
            <a:endParaRPr/>
          </a:p>
        </p:txBody>
      </p:sp>
      <p:sp>
        <p:nvSpPr>
          <p:cNvPr id="98" name="object 98"/>
          <p:cNvSpPr/>
          <p:nvPr/>
        </p:nvSpPr>
        <p:spPr>
          <a:xfrm>
            <a:off x="4316036" y="1694330"/>
            <a:ext cx="802761" cy="276999"/>
          </a:xfrm>
          <a:prstGeom prst="rect">
            <a:avLst/>
          </a:prstGeom>
          <a:blipFill>
            <a:blip r:embed="rId21" cstate="print"/>
            <a:stretch>
              <a:fillRect/>
            </a:stretch>
          </a:blipFill>
        </p:spPr>
        <p:txBody>
          <a:bodyPr wrap="square" lIns="0" tIns="0" rIns="0" bIns="0" rtlCol="0">
            <a:spAutoFit/>
          </a:bodyPr>
          <a:lstStyle/>
          <a:p>
            <a:endParaRPr/>
          </a:p>
        </p:txBody>
      </p:sp>
      <p:sp>
        <p:nvSpPr>
          <p:cNvPr id="99" name="object 99"/>
          <p:cNvSpPr/>
          <p:nvPr/>
        </p:nvSpPr>
        <p:spPr>
          <a:xfrm>
            <a:off x="4808641" y="1737897"/>
            <a:ext cx="9231" cy="276999"/>
          </a:xfrm>
          <a:custGeom>
            <a:avLst/>
            <a:gdLst/>
            <a:ahLst/>
            <a:cxnLst/>
            <a:rect l="l" t="t" r="r" b="b"/>
            <a:pathLst>
              <a:path w="10795">
                <a:moveTo>
                  <a:pt x="0" y="0"/>
                </a:moveTo>
                <a:lnTo>
                  <a:pt x="10667" y="0"/>
                </a:lnTo>
              </a:path>
            </a:pathLst>
          </a:custGeom>
          <a:ln w="10667">
            <a:solidFill>
              <a:srgbClr val="EEEFE9"/>
            </a:solidFill>
          </a:ln>
        </p:spPr>
        <p:txBody>
          <a:bodyPr wrap="square" lIns="0" tIns="0" rIns="0" bIns="0" rtlCol="0">
            <a:spAutoFit/>
          </a:bodyPr>
          <a:lstStyle/>
          <a:p>
            <a:endParaRPr/>
          </a:p>
        </p:txBody>
      </p:sp>
      <p:sp>
        <p:nvSpPr>
          <p:cNvPr id="100" name="object 100"/>
          <p:cNvSpPr/>
          <p:nvPr/>
        </p:nvSpPr>
        <p:spPr>
          <a:xfrm>
            <a:off x="4826885" y="1737897"/>
            <a:ext cx="9231" cy="276999"/>
          </a:xfrm>
          <a:custGeom>
            <a:avLst/>
            <a:gdLst/>
            <a:ahLst/>
            <a:cxnLst/>
            <a:rect l="l" t="t" r="r" b="b"/>
            <a:pathLst>
              <a:path w="10795">
                <a:moveTo>
                  <a:pt x="0" y="0"/>
                </a:moveTo>
                <a:lnTo>
                  <a:pt x="10667" y="0"/>
                </a:lnTo>
              </a:path>
            </a:pathLst>
          </a:custGeom>
          <a:ln w="10667">
            <a:solidFill>
              <a:srgbClr val="F2F3ED"/>
            </a:solidFill>
          </a:ln>
        </p:spPr>
        <p:txBody>
          <a:bodyPr wrap="square" lIns="0" tIns="0" rIns="0" bIns="0" rtlCol="0">
            <a:spAutoFit/>
          </a:bodyPr>
          <a:lstStyle/>
          <a:p>
            <a:endParaRPr/>
          </a:p>
        </p:txBody>
      </p:sp>
      <p:sp>
        <p:nvSpPr>
          <p:cNvPr id="101" name="object 101"/>
          <p:cNvSpPr/>
          <p:nvPr/>
        </p:nvSpPr>
        <p:spPr>
          <a:xfrm>
            <a:off x="4306915" y="1733057"/>
            <a:ext cx="821004" cy="276999"/>
          </a:xfrm>
          <a:prstGeom prst="rect">
            <a:avLst/>
          </a:prstGeom>
          <a:blipFill>
            <a:blip r:embed="rId22" cstate="print"/>
            <a:stretch>
              <a:fillRect/>
            </a:stretch>
          </a:blipFill>
        </p:spPr>
        <p:txBody>
          <a:bodyPr wrap="square" lIns="0" tIns="0" rIns="0" bIns="0" rtlCol="0">
            <a:spAutoFit/>
          </a:bodyPr>
          <a:lstStyle/>
          <a:p>
            <a:endParaRPr/>
          </a:p>
        </p:txBody>
      </p:sp>
      <p:sp>
        <p:nvSpPr>
          <p:cNvPr id="102" name="object 102"/>
          <p:cNvSpPr/>
          <p:nvPr/>
        </p:nvSpPr>
        <p:spPr>
          <a:xfrm>
            <a:off x="4708296" y="1757262"/>
            <a:ext cx="9231" cy="276999"/>
          </a:xfrm>
          <a:custGeom>
            <a:avLst/>
            <a:gdLst/>
            <a:ahLst/>
            <a:cxnLst/>
            <a:rect l="l" t="t" r="r" b="b"/>
            <a:pathLst>
              <a:path w="10795">
                <a:moveTo>
                  <a:pt x="0" y="0"/>
                </a:moveTo>
                <a:lnTo>
                  <a:pt x="10667" y="0"/>
                </a:lnTo>
              </a:path>
            </a:pathLst>
          </a:custGeom>
          <a:ln w="10667">
            <a:solidFill>
              <a:srgbClr val="D9D8D6"/>
            </a:solidFill>
          </a:ln>
        </p:spPr>
        <p:txBody>
          <a:bodyPr wrap="square" lIns="0" tIns="0" rIns="0" bIns="0" rtlCol="0">
            <a:spAutoFit/>
          </a:bodyPr>
          <a:lstStyle/>
          <a:p>
            <a:endParaRPr/>
          </a:p>
        </p:txBody>
      </p:sp>
      <p:sp>
        <p:nvSpPr>
          <p:cNvPr id="103" name="object 103"/>
          <p:cNvSpPr/>
          <p:nvPr/>
        </p:nvSpPr>
        <p:spPr>
          <a:xfrm>
            <a:off x="4297793" y="1752420"/>
            <a:ext cx="857494" cy="276999"/>
          </a:xfrm>
          <a:prstGeom prst="rect">
            <a:avLst/>
          </a:prstGeom>
          <a:blipFill>
            <a:blip r:embed="rId23" cstate="print"/>
            <a:stretch>
              <a:fillRect/>
            </a:stretch>
          </a:blipFill>
        </p:spPr>
        <p:txBody>
          <a:bodyPr wrap="square" lIns="0" tIns="0" rIns="0" bIns="0" rtlCol="0">
            <a:spAutoFit/>
          </a:bodyPr>
          <a:lstStyle/>
          <a:p>
            <a:endParaRPr/>
          </a:p>
        </p:txBody>
      </p:sp>
      <p:sp>
        <p:nvSpPr>
          <p:cNvPr id="104" name="object 104"/>
          <p:cNvSpPr/>
          <p:nvPr/>
        </p:nvSpPr>
        <p:spPr>
          <a:xfrm>
            <a:off x="5100554" y="1776625"/>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105" name="object 105"/>
          <p:cNvSpPr/>
          <p:nvPr/>
        </p:nvSpPr>
        <p:spPr>
          <a:xfrm>
            <a:off x="5118798" y="1776625"/>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106" name="object 106"/>
          <p:cNvSpPr/>
          <p:nvPr/>
        </p:nvSpPr>
        <p:spPr>
          <a:xfrm>
            <a:off x="5036698" y="1786306"/>
            <a:ext cx="9231" cy="276999"/>
          </a:xfrm>
          <a:custGeom>
            <a:avLst/>
            <a:gdLst/>
            <a:ahLst/>
            <a:cxnLst/>
            <a:rect l="l" t="t" r="r" b="b"/>
            <a:pathLst>
              <a:path w="10795">
                <a:moveTo>
                  <a:pt x="0" y="0"/>
                </a:moveTo>
                <a:lnTo>
                  <a:pt x="10667" y="0"/>
                </a:lnTo>
              </a:path>
            </a:pathLst>
          </a:custGeom>
          <a:ln w="10667">
            <a:solidFill>
              <a:srgbClr val="EFEFED"/>
            </a:solidFill>
          </a:ln>
        </p:spPr>
        <p:txBody>
          <a:bodyPr wrap="square" lIns="0" tIns="0" rIns="0" bIns="0" rtlCol="0">
            <a:spAutoFit/>
          </a:bodyPr>
          <a:lstStyle/>
          <a:p>
            <a:endParaRPr/>
          </a:p>
        </p:txBody>
      </p:sp>
      <p:sp>
        <p:nvSpPr>
          <p:cNvPr id="107" name="object 107"/>
          <p:cNvSpPr/>
          <p:nvPr/>
        </p:nvSpPr>
        <p:spPr>
          <a:xfrm>
            <a:off x="4306915" y="1781466"/>
            <a:ext cx="711537" cy="276999"/>
          </a:xfrm>
          <a:prstGeom prst="rect">
            <a:avLst/>
          </a:prstGeom>
          <a:blipFill>
            <a:blip r:embed="rId24" cstate="print"/>
            <a:stretch>
              <a:fillRect/>
            </a:stretch>
          </a:blipFill>
        </p:spPr>
        <p:txBody>
          <a:bodyPr wrap="square" lIns="0" tIns="0" rIns="0" bIns="0" rtlCol="0">
            <a:spAutoFit/>
          </a:bodyPr>
          <a:lstStyle/>
          <a:p>
            <a:endParaRPr/>
          </a:p>
        </p:txBody>
      </p:sp>
      <p:sp>
        <p:nvSpPr>
          <p:cNvPr id="108" name="object 108"/>
          <p:cNvSpPr/>
          <p:nvPr/>
        </p:nvSpPr>
        <p:spPr>
          <a:xfrm>
            <a:off x="5009330" y="1795989"/>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09" name="object 109"/>
          <p:cNvSpPr/>
          <p:nvPr/>
        </p:nvSpPr>
        <p:spPr>
          <a:xfrm>
            <a:off x="5009330" y="1805671"/>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10" name="object 110"/>
          <p:cNvSpPr/>
          <p:nvPr/>
        </p:nvSpPr>
        <p:spPr>
          <a:xfrm>
            <a:off x="4316037" y="1800831"/>
            <a:ext cx="675048" cy="276999"/>
          </a:xfrm>
          <a:prstGeom prst="rect">
            <a:avLst/>
          </a:prstGeom>
          <a:blipFill>
            <a:blip r:embed="rId25" cstate="print"/>
            <a:stretch>
              <a:fillRect/>
            </a:stretch>
          </a:blipFill>
        </p:spPr>
        <p:txBody>
          <a:bodyPr wrap="square" lIns="0" tIns="0" rIns="0" bIns="0" rtlCol="0">
            <a:spAutoFit/>
          </a:bodyPr>
          <a:lstStyle/>
          <a:p>
            <a:endParaRPr/>
          </a:p>
        </p:txBody>
      </p:sp>
      <p:sp>
        <p:nvSpPr>
          <p:cNvPr id="111" name="object 111"/>
          <p:cNvSpPr/>
          <p:nvPr/>
        </p:nvSpPr>
        <p:spPr>
          <a:xfrm>
            <a:off x="4981964" y="1815353"/>
            <a:ext cx="9231" cy="276999"/>
          </a:xfrm>
          <a:custGeom>
            <a:avLst/>
            <a:gdLst/>
            <a:ahLst/>
            <a:cxnLst/>
            <a:rect l="l" t="t" r="r" b="b"/>
            <a:pathLst>
              <a:path w="10795">
                <a:moveTo>
                  <a:pt x="0" y="0"/>
                </a:moveTo>
                <a:lnTo>
                  <a:pt x="10667" y="0"/>
                </a:lnTo>
              </a:path>
            </a:pathLst>
          </a:custGeom>
          <a:ln w="10667">
            <a:solidFill>
              <a:srgbClr val="EAEAEA"/>
            </a:solidFill>
          </a:ln>
        </p:spPr>
        <p:txBody>
          <a:bodyPr wrap="square" lIns="0" tIns="0" rIns="0" bIns="0" rtlCol="0">
            <a:spAutoFit/>
          </a:bodyPr>
          <a:lstStyle/>
          <a:p>
            <a:endParaRPr/>
          </a:p>
        </p:txBody>
      </p:sp>
      <p:sp>
        <p:nvSpPr>
          <p:cNvPr id="112" name="object 112"/>
          <p:cNvSpPr/>
          <p:nvPr/>
        </p:nvSpPr>
        <p:spPr>
          <a:xfrm>
            <a:off x="4817763" y="1825034"/>
            <a:ext cx="9231" cy="276999"/>
          </a:xfrm>
          <a:custGeom>
            <a:avLst/>
            <a:gdLst/>
            <a:ahLst/>
            <a:cxnLst/>
            <a:rect l="l" t="t" r="r" b="b"/>
            <a:pathLst>
              <a:path w="10795">
                <a:moveTo>
                  <a:pt x="0" y="0"/>
                </a:moveTo>
                <a:lnTo>
                  <a:pt x="10667" y="0"/>
                </a:lnTo>
              </a:path>
            </a:pathLst>
          </a:custGeom>
          <a:ln w="10667">
            <a:solidFill>
              <a:srgbClr val="E7E7E5"/>
            </a:solidFill>
          </a:ln>
        </p:spPr>
        <p:txBody>
          <a:bodyPr wrap="square" lIns="0" tIns="0" rIns="0" bIns="0" rtlCol="0">
            <a:spAutoFit/>
          </a:bodyPr>
          <a:lstStyle/>
          <a:p>
            <a:endParaRPr/>
          </a:p>
        </p:txBody>
      </p:sp>
      <p:sp>
        <p:nvSpPr>
          <p:cNvPr id="113" name="object 113"/>
          <p:cNvSpPr/>
          <p:nvPr/>
        </p:nvSpPr>
        <p:spPr>
          <a:xfrm>
            <a:off x="4845129" y="1825034"/>
            <a:ext cx="9231" cy="276999"/>
          </a:xfrm>
          <a:custGeom>
            <a:avLst/>
            <a:gdLst/>
            <a:ahLst/>
            <a:cxnLst/>
            <a:rect l="l" t="t" r="r" b="b"/>
            <a:pathLst>
              <a:path w="10795">
                <a:moveTo>
                  <a:pt x="0" y="0"/>
                </a:moveTo>
                <a:lnTo>
                  <a:pt x="10667" y="0"/>
                </a:lnTo>
              </a:path>
            </a:pathLst>
          </a:custGeom>
          <a:ln w="10667">
            <a:solidFill>
              <a:srgbClr val="EDEDEB"/>
            </a:solidFill>
          </a:ln>
        </p:spPr>
        <p:txBody>
          <a:bodyPr wrap="square" lIns="0" tIns="0" rIns="0" bIns="0" rtlCol="0">
            <a:spAutoFit/>
          </a:bodyPr>
          <a:lstStyle/>
          <a:p>
            <a:endParaRPr/>
          </a:p>
        </p:txBody>
      </p:sp>
      <p:sp>
        <p:nvSpPr>
          <p:cNvPr id="114" name="object 114"/>
          <p:cNvSpPr/>
          <p:nvPr/>
        </p:nvSpPr>
        <p:spPr>
          <a:xfrm>
            <a:off x="4863375" y="1825034"/>
            <a:ext cx="9231" cy="276999"/>
          </a:xfrm>
          <a:custGeom>
            <a:avLst/>
            <a:gdLst/>
            <a:ahLst/>
            <a:cxnLst/>
            <a:rect l="l" t="t" r="r" b="b"/>
            <a:pathLst>
              <a:path w="10795">
                <a:moveTo>
                  <a:pt x="0" y="0"/>
                </a:moveTo>
                <a:lnTo>
                  <a:pt x="10667" y="0"/>
                </a:lnTo>
              </a:path>
            </a:pathLst>
          </a:custGeom>
          <a:ln w="10667">
            <a:solidFill>
              <a:srgbClr val="D7D7D5"/>
            </a:solidFill>
          </a:ln>
        </p:spPr>
        <p:txBody>
          <a:bodyPr wrap="square" lIns="0" tIns="0" rIns="0" bIns="0" rtlCol="0">
            <a:spAutoFit/>
          </a:bodyPr>
          <a:lstStyle/>
          <a:p>
            <a:endParaRPr/>
          </a:p>
        </p:txBody>
      </p:sp>
      <p:sp>
        <p:nvSpPr>
          <p:cNvPr id="115" name="object 115"/>
          <p:cNvSpPr/>
          <p:nvPr/>
        </p:nvSpPr>
        <p:spPr>
          <a:xfrm>
            <a:off x="4899864" y="1825034"/>
            <a:ext cx="9231" cy="276999"/>
          </a:xfrm>
          <a:custGeom>
            <a:avLst/>
            <a:gdLst/>
            <a:ahLst/>
            <a:cxnLst/>
            <a:rect l="l" t="t" r="r" b="b"/>
            <a:pathLst>
              <a:path w="10795">
                <a:moveTo>
                  <a:pt x="0" y="0"/>
                </a:moveTo>
                <a:lnTo>
                  <a:pt x="10667" y="0"/>
                </a:lnTo>
              </a:path>
            </a:pathLst>
          </a:custGeom>
          <a:ln w="10667">
            <a:solidFill>
              <a:srgbClr val="E0E0E0"/>
            </a:solidFill>
          </a:ln>
        </p:spPr>
        <p:txBody>
          <a:bodyPr wrap="square" lIns="0" tIns="0" rIns="0" bIns="0" rtlCol="0">
            <a:spAutoFit/>
          </a:bodyPr>
          <a:lstStyle/>
          <a:p>
            <a:endParaRPr/>
          </a:p>
        </p:txBody>
      </p:sp>
      <p:sp>
        <p:nvSpPr>
          <p:cNvPr id="116" name="object 116"/>
          <p:cNvSpPr/>
          <p:nvPr/>
        </p:nvSpPr>
        <p:spPr>
          <a:xfrm>
            <a:off x="4963720" y="1825034"/>
            <a:ext cx="9231" cy="276999"/>
          </a:xfrm>
          <a:custGeom>
            <a:avLst/>
            <a:gdLst/>
            <a:ahLst/>
            <a:cxnLst/>
            <a:rect l="l" t="t" r="r" b="b"/>
            <a:pathLst>
              <a:path w="10795">
                <a:moveTo>
                  <a:pt x="0" y="0"/>
                </a:moveTo>
                <a:lnTo>
                  <a:pt x="10667" y="0"/>
                </a:lnTo>
              </a:path>
            </a:pathLst>
          </a:custGeom>
          <a:ln w="10667">
            <a:solidFill>
              <a:srgbClr val="E6E6E8"/>
            </a:solidFill>
          </a:ln>
        </p:spPr>
        <p:txBody>
          <a:bodyPr wrap="square" lIns="0" tIns="0" rIns="0" bIns="0" rtlCol="0">
            <a:spAutoFit/>
          </a:bodyPr>
          <a:lstStyle/>
          <a:p>
            <a:endParaRPr/>
          </a:p>
        </p:txBody>
      </p:sp>
      <p:sp>
        <p:nvSpPr>
          <p:cNvPr id="117" name="object 117"/>
          <p:cNvSpPr/>
          <p:nvPr/>
        </p:nvSpPr>
        <p:spPr>
          <a:xfrm>
            <a:off x="4845129" y="1834716"/>
            <a:ext cx="9231" cy="276999"/>
          </a:xfrm>
          <a:custGeom>
            <a:avLst/>
            <a:gdLst/>
            <a:ahLst/>
            <a:cxnLst/>
            <a:rect l="l" t="t" r="r" b="b"/>
            <a:pathLst>
              <a:path w="10795">
                <a:moveTo>
                  <a:pt x="0" y="0"/>
                </a:moveTo>
                <a:lnTo>
                  <a:pt x="10667" y="0"/>
                </a:lnTo>
              </a:path>
            </a:pathLst>
          </a:custGeom>
          <a:ln w="10667">
            <a:solidFill>
              <a:srgbClr val="DEDEDC"/>
            </a:solidFill>
          </a:ln>
        </p:spPr>
        <p:txBody>
          <a:bodyPr wrap="square" lIns="0" tIns="0" rIns="0" bIns="0" rtlCol="0">
            <a:spAutoFit/>
          </a:bodyPr>
          <a:lstStyle/>
          <a:p>
            <a:endParaRPr/>
          </a:p>
        </p:txBody>
      </p:sp>
      <p:sp>
        <p:nvSpPr>
          <p:cNvPr id="118" name="object 118"/>
          <p:cNvSpPr/>
          <p:nvPr/>
        </p:nvSpPr>
        <p:spPr>
          <a:xfrm>
            <a:off x="4908986" y="1834716"/>
            <a:ext cx="9231" cy="276999"/>
          </a:xfrm>
          <a:custGeom>
            <a:avLst/>
            <a:gdLst/>
            <a:ahLst/>
            <a:cxnLst/>
            <a:rect l="l" t="t" r="r" b="b"/>
            <a:pathLst>
              <a:path w="10795">
                <a:moveTo>
                  <a:pt x="0" y="0"/>
                </a:moveTo>
                <a:lnTo>
                  <a:pt x="10667" y="0"/>
                </a:lnTo>
              </a:path>
            </a:pathLst>
          </a:custGeom>
          <a:ln w="10667">
            <a:solidFill>
              <a:srgbClr val="EFEDEE"/>
            </a:solidFill>
          </a:ln>
        </p:spPr>
        <p:txBody>
          <a:bodyPr wrap="square" lIns="0" tIns="0" rIns="0" bIns="0" rtlCol="0">
            <a:spAutoFit/>
          </a:bodyPr>
          <a:lstStyle/>
          <a:p>
            <a:endParaRPr/>
          </a:p>
        </p:txBody>
      </p:sp>
      <p:sp>
        <p:nvSpPr>
          <p:cNvPr id="119" name="object 119"/>
          <p:cNvSpPr/>
          <p:nvPr/>
        </p:nvSpPr>
        <p:spPr>
          <a:xfrm>
            <a:off x="4370772" y="1820193"/>
            <a:ext cx="456113" cy="276999"/>
          </a:xfrm>
          <a:prstGeom prst="rect">
            <a:avLst/>
          </a:prstGeom>
          <a:blipFill>
            <a:blip r:embed="rId26" cstate="print"/>
            <a:stretch>
              <a:fillRect/>
            </a:stretch>
          </a:blipFill>
        </p:spPr>
        <p:txBody>
          <a:bodyPr wrap="square" lIns="0" tIns="0" rIns="0" bIns="0" rtlCol="0">
            <a:spAutoFit/>
          </a:bodyPr>
          <a:lstStyle/>
          <a:p>
            <a:endParaRPr/>
          </a:p>
        </p:txBody>
      </p:sp>
      <p:sp>
        <p:nvSpPr>
          <p:cNvPr id="120" name="object 120"/>
          <p:cNvSpPr/>
          <p:nvPr/>
        </p:nvSpPr>
        <p:spPr>
          <a:xfrm>
            <a:off x="4726540" y="1854080"/>
            <a:ext cx="9231" cy="276999"/>
          </a:xfrm>
          <a:custGeom>
            <a:avLst/>
            <a:gdLst/>
            <a:ahLst/>
            <a:cxnLst/>
            <a:rect l="l" t="t" r="r" b="b"/>
            <a:pathLst>
              <a:path w="10795">
                <a:moveTo>
                  <a:pt x="0" y="0"/>
                </a:moveTo>
                <a:lnTo>
                  <a:pt x="10667" y="0"/>
                </a:lnTo>
              </a:path>
            </a:pathLst>
          </a:custGeom>
          <a:ln w="10667">
            <a:solidFill>
              <a:srgbClr val="EEEEEC"/>
            </a:solidFill>
          </a:ln>
        </p:spPr>
        <p:txBody>
          <a:bodyPr wrap="square" lIns="0" tIns="0" rIns="0" bIns="0" rtlCol="0">
            <a:spAutoFit/>
          </a:bodyPr>
          <a:lstStyle/>
          <a:p>
            <a:endParaRPr/>
          </a:p>
        </p:txBody>
      </p:sp>
      <p:sp>
        <p:nvSpPr>
          <p:cNvPr id="121" name="object 121"/>
          <p:cNvSpPr/>
          <p:nvPr/>
        </p:nvSpPr>
        <p:spPr>
          <a:xfrm>
            <a:off x="4407260" y="1771785"/>
            <a:ext cx="775394" cy="276999"/>
          </a:xfrm>
          <a:prstGeom prst="rect">
            <a:avLst/>
          </a:prstGeom>
          <a:blipFill>
            <a:blip r:embed="rId27" cstate="print"/>
            <a:stretch>
              <a:fillRect/>
            </a:stretch>
          </a:blipFill>
        </p:spPr>
        <p:txBody>
          <a:bodyPr wrap="square" lIns="0" tIns="0" rIns="0" bIns="0" rtlCol="0">
            <a:spAutoFit/>
          </a:bodyPr>
          <a:lstStyle/>
          <a:p>
            <a:endParaRPr/>
          </a:p>
        </p:txBody>
      </p:sp>
      <p:sp>
        <p:nvSpPr>
          <p:cNvPr id="122" name="object 122"/>
          <p:cNvSpPr/>
          <p:nvPr/>
        </p:nvSpPr>
        <p:spPr>
          <a:xfrm>
            <a:off x="4653562" y="1883126"/>
            <a:ext cx="9231" cy="276999"/>
          </a:xfrm>
          <a:custGeom>
            <a:avLst/>
            <a:gdLst/>
            <a:ahLst/>
            <a:cxnLst/>
            <a:rect l="l" t="t" r="r" b="b"/>
            <a:pathLst>
              <a:path w="10795">
                <a:moveTo>
                  <a:pt x="0" y="0"/>
                </a:moveTo>
                <a:lnTo>
                  <a:pt x="10667" y="0"/>
                </a:lnTo>
              </a:path>
            </a:pathLst>
          </a:custGeom>
          <a:ln w="10667">
            <a:solidFill>
              <a:srgbClr val="E5E4E2"/>
            </a:solidFill>
          </a:ln>
        </p:spPr>
        <p:txBody>
          <a:bodyPr wrap="square" lIns="0" tIns="0" rIns="0" bIns="0" rtlCol="0">
            <a:spAutoFit/>
          </a:bodyPr>
          <a:lstStyle/>
          <a:p>
            <a:endParaRPr/>
          </a:p>
        </p:txBody>
      </p:sp>
      <p:sp>
        <p:nvSpPr>
          <p:cNvPr id="123" name="object 123"/>
          <p:cNvSpPr/>
          <p:nvPr/>
        </p:nvSpPr>
        <p:spPr>
          <a:xfrm>
            <a:off x="4671807" y="1883126"/>
            <a:ext cx="9231" cy="276999"/>
          </a:xfrm>
          <a:custGeom>
            <a:avLst/>
            <a:gdLst/>
            <a:ahLst/>
            <a:cxnLst/>
            <a:rect l="l" t="t" r="r" b="b"/>
            <a:pathLst>
              <a:path w="10795">
                <a:moveTo>
                  <a:pt x="0" y="0"/>
                </a:moveTo>
                <a:lnTo>
                  <a:pt x="10667" y="0"/>
                </a:lnTo>
              </a:path>
            </a:pathLst>
          </a:custGeom>
          <a:ln w="10667">
            <a:solidFill>
              <a:srgbClr val="EBEAE8"/>
            </a:solidFill>
          </a:ln>
        </p:spPr>
        <p:txBody>
          <a:bodyPr wrap="square" lIns="0" tIns="0" rIns="0" bIns="0" rtlCol="0">
            <a:spAutoFit/>
          </a:bodyPr>
          <a:lstStyle/>
          <a:p>
            <a:endParaRPr/>
          </a:p>
        </p:txBody>
      </p:sp>
      <p:sp>
        <p:nvSpPr>
          <p:cNvPr id="124" name="object 124"/>
          <p:cNvSpPr/>
          <p:nvPr/>
        </p:nvSpPr>
        <p:spPr>
          <a:xfrm>
            <a:off x="4617072" y="1892808"/>
            <a:ext cx="9231" cy="276999"/>
          </a:xfrm>
          <a:custGeom>
            <a:avLst/>
            <a:gdLst/>
            <a:ahLst/>
            <a:cxnLst/>
            <a:rect l="l" t="t" r="r" b="b"/>
            <a:pathLst>
              <a:path w="10795">
                <a:moveTo>
                  <a:pt x="0" y="0"/>
                </a:moveTo>
                <a:lnTo>
                  <a:pt x="10667" y="0"/>
                </a:lnTo>
              </a:path>
            </a:pathLst>
          </a:custGeom>
          <a:ln w="10667">
            <a:solidFill>
              <a:srgbClr val="E8E4E3"/>
            </a:solidFill>
          </a:ln>
        </p:spPr>
        <p:txBody>
          <a:bodyPr wrap="square" lIns="0" tIns="0" rIns="0" bIns="0" rtlCol="0">
            <a:spAutoFit/>
          </a:bodyPr>
          <a:lstStyle/>
          <a:p>
            <a:endParaRPr/>
          </a:p>
        </p:txBody>
      </p:sp>
      <p:sp>
        <p:nvSpPr>
          <p:cNvPr id="125" name="object 125"/>
          <p:cNvSpPr/>
          <p:nvPr/>
        </p:nvSpPr>
        <p:spPr>
          <a:xfrm>
            <a:off x="4425505" y="1878286"/>
            <a:ext cx="592947" cy="276999"/>
          </a:xfrm>
          <a:prstGeom prst="rect">
            <a:avLst/>
          </a:prstGeom>
          <a:blipFill>
            <a:blip r:embed="rId28" cstate="print"/>
            <a:stretch>
              <a:fillRect/>
            </a:stretch>
          </a:blipFill>
        </p:spPr>
        <p:txBody>
          <a:bodyPr wrap="square" lIns="0" tIns="0" rIns="0" bIns="0" rtlCol="0">
            <a:spAutoFit/>
          </a:bodyPr>
          <a:lstStyle/>
          <a:p>
            <a:endParaRPr/>
          </a:p>
        </p:txBody>
      </p:sp>
      <p:sp>
        <p:nvSpPr>
          <p:cNvPr id="126" name="object 126"/>
          <p:cNvSpPr/>
          <p:nvPr/>
        </p:nvSpPr>
        <p:spPr>
          <a:xfrm>
            <a:off x="6405039" y="4492394"/>
            <a:ext cx="182446" cy="276999"/>
          </a:xfrm>
          <a:prstGeom prst="rect">
            <a:avLst/>
          </a:prstGeom>
          <a:blipFill>
            <a:blip r:embed="rId29" cstate="print"/>
            <a:stretch>
              <a:fillRect/>
            </a:stretch>
          </a:blipFill>
        </p:spPr>
        <p:txBody>
          <a:bodyPr wrap="square" lIns="0" tIns="0" rIns="0" bIns="0" rtlCol="0">
            <a:spAutoFit/>
          </a:bodyPr>
          <a:lstStyle/>
          <a:p>
            <a:endParaRPr/>
          </a:p>
        </p:txBody>
      </p:sp>
      <p:sp>
        <p:nvSpPr>
          <p:cNvPr id="127" name="object 127"/>
          <p:cNvSpPr/>
          <p:nvPr/>
        </p:nvSpPr>
        <p:spPr>
          <a:xfrm>
            <a:off x="6550996" y="4526280"/>
            <a:ext cx="9231" cy="276999"/>
          </a:xfrm>
          <a:custGeom>
            <a:avLst/>
            <a:gdLst/>
            <a:ahLst/>
            <a:cxnLst/>
            <a:rect l="l" t="t" r="r" b="b"/>
            <a:pathLst>
              <a:path w="10795">
                <a:moveTo>
                  <a:pt x="0" y="0"/>
                </a:moveTo>
                <a:lnTo>
                  <a:pt x="10667" y="0"/>
                </a:lnTo>
              </a:path>
            </a:pathLst>
          </a:custGeom>
          <a:ln w="10667">
            <a:solidFill>
              <a:srgbClr val="F5ECEF"/>
            </a:solidFill>
          </a:ln>
        </p:spPr>
        <p:txBody>
          <a:bodyPr wrap="square" lIns="0" tIns="0" rIns="0" bIns="0" rtlCol="0">
            <a:spAutoFit/>
          </a:bodyPr>
          <a:lstStyle/>
          <a:p>
            <a:endParaRPr/>
          </a:p>
        </p:txBody>
      </p:sp>
      <p:sp>
        <p:nvSpPr>
          <p:cNvPr id="128" name="object 128"/>
          <p:cNvSpPr/>
          <p:nvPr/>
        </p:nvSpPr>
        <p:spPr>
          <a:xfrm>
            <a:off x="6550996" y="4535962"/>
            <a:ext cx="9231" cy="276999"/>
          </a:xfrm>
          <a:custGeom>
            <a:avLst/>
            <a:gdLst/>
            <a:ahLst/>
            <a:cxnLst/>
            <a:rect l="l" t="t" r="r" b="b"/>
            <a:pathLst>
              <a:path w="10795">
                <a:moveTo>
                  <a:pt x="0" y="0"/>
                </a:moveTo>
                <a:lnTo>
                  <a:pt x="10667" y="0"/>
                </a:lnTo>
              </a:path>
            </a:pathLst>
          </a:custGeom>
          <a:ln w="10667">
            <a:solidFill>
              <a:srgbClr val="F5EAEE"/>
            </a:solidFill>
          </a:ln>
        </p:spPr>
        <p:txBody>
          <a:bodyPr wrap="square" lIns="0" tIns="0" rIns="0" bIns="0" rtlCol="0">
            <a:spAutoFit/>
          </a:bodyPr>
          <a:lstStyle/>
          <a:p>
            <a:endParaRPr/>
          </a:p>
        </p:txBody>
      </p:sp>
      <p:sp>
        <p:nvSpPr>
          <p:cNvPr id="129" name="object 129"/>
          <p:cNvSpPr/>
          <p:nvPr/>
        </p:nvSpPr>
        <p:spPr>
          <a:xfrm>
            <a:off x="6651342" y="4535962"/>
            <a:ext cx="9231" cy="276999"/>
          </a:xfrm>
          <a:custGeom>
            <a:avLst/>
            <a:gdLst/>
            <a:ahLst/>
            <a:cxnLst/>
            <a:rect l="l" t="t" r="r" b="b"/>
            <a:pathLst>
              <a:path w="10795">
                <a:moveTo>
                  <a:pt x="0" y="0"/>
                </a:moveTo>
                <a:lnTo>
                  <a:pt x="10667" y="0"/>
                </a:lnTo>
              </a:path>
            </a:pathLst>
          </a:custGeom>
          <a:ln w="10667">
            <a:solidFill>
              <a:srgbClr val="F6F1ED"/>
            </a:solidFill>
          </a:ln>
        </p:spPr>
        <p:txBody>
          <a:bodyPr wrap="square" lIns="0" tIns="0" rIns="0" bIns="0" rtlCol="0">
            <a:spAutoFit/>
          </a:bodyPr>
          <a:lstStyle/>
          <a:p>
            <a:endParaRPr/>
          </a:p>
        </p:txBody>
      </p:sp>
      <p:sp>
        <p:nvSpPr>
          <p:cNvPr id="130" name="object 130"/>
          <p:cNvSpPr/>
          <p:nvPr/>
        </p:nvSpPr>
        <p:spPr>
          <a:xfrm>
            <a:off x="6678708" y="4555326"/>
            <a:ext cx="9231" cy="276999"/>
          </a:xfrm>
          <a:custGeom>
            <a:avLst/>
            <a:gdLst/>
            <a:ahLst/>
            <a:cxnLst/>
            <a:rect l="l" t="t" r="r" b="b"/>
            <a:pathLst>
              <a:path w="10795">
                <a:moveTo>
                  <a:pt x="0" y="0"/>
                </a:moveTo>
                <a:lnTo>
                  <a:pt x="10667" y="0"/>
                </a:lnTo>
              </a:path>
            </a:pathLst>
          </a:custGeom>
          <a:ln w="10667">
            <a:solidFill>
              <a:srgbClr val="E7F7EC"/>
            </a:solidFill>
          </a:ln>
        </p:spPr>
        <p:txBody>
          <a:bodyPr wrap="square" lIns="0" tIns="0" rIns="0" bIns="0" rtlCol="0">
            <a:spAutoFit/>
          </a:bodyPr>
          <a:lstStyle/>
          <a:p>
            <a:endParaRPr/>
          </a:p>
        </p:txBody>
      </p:sp>
      <p:sp>
        <p:nvSpPr>
          <p:cNvPr id="131" name="object 131"/>
          <p:cNvSpPr/>
          <p:nvPr/>
        </p:nvSpPr>
        <p:spPr>
          <a:xfrm>
            <a:off x="6997987" y="4555326"/>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132" name="object 132"/>
          <p:cNvSpPr/>
          <p:nvPr/>
        </p:nvSpPr>
        <p:spPr>
          <a:xfrm>
            <a:off x="6386796" y="4521438"/>
            <a:ext cx="237178" cy="276999"/>
          </a:xfrm>
          <a:prstGeom prst="rect">
            <a:avLst/>
          </a:prstGeom>
          <a:blipFill>
            <a:blip r:embed="rId30" cstate="print"/>
            <a:stretch>
              <a:fillRect/>
            </a:stretch>
          </a:blipFill>
        </p:spPr>
        <p:txBody>
          <a:bodyPr wrap="square" lIns="0" tIns="0" rIns="0" bIns="0" rtlCol="0">
            <a:spAutoFit/>
          </a:bodyPr>
          <a:lstStyle/>
          <a:p>
            <a:endParaRPr/>
          </a:p>
        </p:txBody>
      </p:sp>
      <p:sp>
        <p:nvSpPr>
          <p:cNvPr id="133" name="object 133"/>
          <p:cNvSpPr/>
          <p:nvPr/>
        </p:nvSpPr>
        <p:spPr>
          <a:xfrm>
            <a:off x="6587485" y="4565007"/>
            <a:ext cx="9231" cy="276999"/>
          </a:xfrm>
          <a:custGeom>
            <a:avLst/>
            <a:gdLst/>
            <a:ahLst/>
            <a:cxnLst/>
            <a:rect l="l" t="t" r="r" b="b"/>
            <a:pathLst>
              <a:path w="10795">
                <a:moveTo>
                  <a:pt x="0" y="0"/>
                </a:moveTo>
                <a:lnTo>
                  <a:pt x="10667" y="0"/>
                </a:lnTo>
              </a:path>
            </a:pathLst>
          </a:custGeom>
          <a:ln w="10667">
            <a:solidFill>
              <a:srgbClr val="ECF4F6"/>
            </a:solidFill>
          </a:ln>
        </p:spPr>
        <p:txBody>
          <a:bodyPr wrap="square" lIns="0" tIns="0" rIns="0" bIns="0" rtlCol="0">
            <a:spAutoFit/>
          </a:bodyPr>
          <a:lstStyle/>
          <a:p>
            <a:endParaRPr/>
          </a:p>
        </p:txBody>
      </p:sp>
      <p:sp>
        <p:nvSpPr>
          <p:cNvPr id="134" name="object 134"/>
          <p:cNvSpPr/>
          <p:nvPr/>
        </p:nvSpPr>
        <p:spPr>
          <a:xfrm>
            <a:off x="6651342" y="4565007"/>
            <a:ext cx="9231" cy="276999"/>
          </a:xfrm>
          <a:custGeom>
            <a:avLst/>
            <a:gdLst/>
            <a:ahLst/>
            <a:cxnLst/>
            <a:rect l="l" t="t" r="r" b="b"/>
            <a:pathLst>
              <a:path w="10795">
                <a:moveTo>
                  <a:pt x="0" y="0"/>
                </a:moveTo>
                <a:lnTo>
                  <a:pt x="10667" y="0"/>
                </a:lnTo>
              </a:path>
            </a:pathLst>
          </a:custGeom>
          <a:ln w="10667">
            <a:solidFill>
              <a:srgbClr val="FDECF6"/>
            </a:solidFill>
          </a:ln>
        </p:spPr>
        <p:txBody>
          <a:bodyPr wrap="square" lIns="0" tIns="0" rIns="0" bIns="0" rtlCol="0">
            <a:spAutoFit/>
          </a:bodyPr>
          <a:lstStyle/>
          <a:p>
            <a:endParaRPr/>
          </a:p>
        </p:txBody>
      </p:sp>
      <p:sp>
        <p:nvSpPr>
          <p:cNvPr id="135" name="object 135"/>
          <p:cNvSpPr/>
          <p:nvPr/>
        </p:nvSpPr>
        <p:spPr>
          <a:xfrm>
            <a:off x="6797298" y="4565007"/>
            <a:ext cx="9231" cy="276999"/>
          </a:xfrm>
          <a:custGeom>
            <a:avLst/>
            <a:gdLst/>
            <a:ahLst/>
            <a:cxnLst/>
            <a:rect l="l" t="t" r="r" b="b"/>
            <a:pathLst>
              <a:path w="10795">
                <a:moveTo>
                  <a:pt x="0" y="0"/>
                </a:moveTo>
                <a:lnTo>
                  <a:pt x="10667" y="0"/>
                </a:lnTo>
              </a:path>
            </a:pathLst>
          </a:custGeom>
          <a:ln w="10667">
            <a:solidFill>
              <a:srgbClr val="EEF5ED"/>
            </a:solidFill>
          </a:ln>
        </p:spPr>
        <p:txBody>
          <a:bodyPr wrap="square" lIns="0" tIns="0" rIns="0" bIns="0" rtlCol="0">
            <a:spAutoFit/>
          </a:bodyPr>
          <a:lstStyle/>
          <a:p>
            <a:endParaRPr/>
          </a:p>
        </p:txBody>
      </p:sp>
      <p:sp>
        <p:nvSpPr>
          <p:cNvPr id="136" name="object 136"/>
          <p:cNvSpPr/>
          <p:nvPr/>
        </p:nvSpPr>
        <p:spPr>
          <a:xfrm>
            <a:off x="6997987" y="4565007"/>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137" name="object 137"/>
          <p:cNvSpPr/>
          <p:nvPr/>
        </p:nvSpPr>
        <p:spPr>
          <a:xfrm>
            <a:off x="7016232" y="4565007"/>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38" name="object 138"/>
          <p:cNvSpPr/>
          <p:nvPr/>
        </p:nvSpPr>
        <p:spPr>
          <a:xfrm>
            <a:off x="6870275" y="4574689"/>
            <a:ext cx="9231" cy="276999"/>
          </a:xfrm>
          <a:custGeom>
            <a:avLst/>
            <a:gdLst/>
            <a:ahLst/>
            <a:cxnLst/>
            <a:rect l="l" t="t" r="r" b="b"/>
            <a:pathLst>
              <a:path w="10795">
                <a:moveTo>
                  <a:pt x="0" y="0"/>
                </a:moveTo>
                <a:lnTo>
                  <a:pt x="10667" y="0"/>
                </a:lnTo>
              </a:path>
            </a:pathLst>
          </a:custGeom>
          <a:ln w="10667">
            <a:solidFill>
              <a:srgbClr val="F4F0ED"/>
            </a:solidFill>
          </a:ln>
        </p:spPr>
        <p:txBody>
          <a:bodyPr wrap="square" lIns="0" tIns="0" rIns="0" bIns="0" rtlCol="0">
            <a:spAutoFit/>
          </a:bodyPr>
          <a:lstStyle/>
          <a:p>
            <a:endParaRPr/>
          </a:p>
        </p:txBody>
      </p:sp>
      <p:sp>
        <p:nvSpPr>
          <p:cNvPr id="139" name="object 139"/>
          <p:cNvSpPr/>
          <p:nvPr/>
        </p:nvSpPr>
        <p:spPr>
          <a:xfrm>
            <a:off x="6997987" y="4574689"/>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40" name="object 140"/>
          <p:cNvSpPr/>
          <p:nvPr/>
        </p:nvSpPr>
        <p:spPr>
          <a:xfrm>
            <a:off x="6833786" y="4584370"/>
            <a:ext cx="9231" cy="276999"/>
          </a:xfrm>
          <a:custGeom>
            <a:avLst/>
            <a:gdLst/>
            <a:ahLst/>
            <a:cxnLst/>
            <a:rect l="l" t="t" r="r" b="b"/>
            <a:pathLst>
              <a:path w="10795">
                <a:moveTo>
                  <a:pt x="0" y="0"/>
                </a:moveTo>
                <a:lnTo>
                  <a:pt x="10667" y="0"/>
                </a:lnTo>
              </a:path>
            </a:pathLst>
          </a:custGeom>
          <a:ln w="10667">
            <a:solidFill>
              <a:srgbClr val="F3EAEF"/>
            </a:solidFill>
          </a:ln>
        </p:spPr>
        <p:txBody>
          <a:bodyPr wrap="square" lIns="0" tIns="0" rIns="0" bIns="0" rtlCol="0">
            <a:spAutoFit/>
          </a:bodyPr>
          <a:lstStyle/>
          <a:p>
            <a:endParaRPr/>
          </a:p>
        </p:txBody>
      </p:sp>
      <p:sp>
        <p:nvSpPr>
          <p:cNvPr id="141" name="object 141"/>
          <p:cNvSpPr/>
          <p:nvPr/>
        </p:nvSpPr>
        <p:spPr>
          <a:xfrm>
            <a:off x="6550996" y="4594052"/>
            <a:ext cx="9231" cy="276999"/>
          </a:xfrm>
          <a:custGeom>
            <a:avLst/>
            <a:gdLst/>
            <a:ahLst/>
            <a:cxnLst/>
            <a:rect l="l" t="t" r="r" b="b"/>
            <a:pathLst>
              <a:path w="10795">
                <a:moveTo>
                  <a:pt x="0" y="0"/>
                </a:moveTo>
                <a:lnTo>
                  <a:pt x="10667" y="0"/>
                </a:lnTo>
              </a:path>
            </a:pathLst>
          </a:custGeom>
          <a:ln w="10667">
            <a:solidFill>
              <a:srgbClr val="EEEDF5"/>
            </a:solidFill>
          </a:ln>
        </p:spPr>
        <p:txBody>
          <a:bodyPr wrap="square" lIns="0" tIns="0" rIns="0" bIns="0" rtlCol="0">
            <a:spAutoFit/>
          </a:bodyPr>
          <a:lstStyle/>
          <a:p>
            <a:endParaRPr/>
          </a:p>
        </p:txBody>
      </p:sp>
      <p:sp>
        <p:nvSpPr>
          <p:cNvPr id="142" name="object 142"/>
          <p:cNvSpPr/>
          <p:nvPr/>
        </p:nvSpPr>
        <p:spPr>
          <a:xfrm>
            <a:off x="7207800" y="4613417"/>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143" name="object 143"/>
          <p:cNvSpPr/>
          <p:nvPr/>
        </p:nvSpPr>
        <p:spPr>
          <a:xfrm>
            <a:off x="6268205" y="4550484"/>
            <a:ext cx="930473" cy="276999"/>
          </a:xfrm>
          <a:prstGeom prst="rect">
            <a:avLst/>
          </a:prstGeom>
          <a:blipFill>
            <a:blip r:embed="rId31" cstate="print"/>
            <a:stretch>
              <a:fillRect/>
            </a:stretch>
          </a:blipFill>
        </p:spPr>
        <p:txBody>
          <a:bodyPr wrap="square" lIns="0" tIns="0" rIns="0" bIns="0" rtlCol="0">
            <a:spAutoFit/>
          </a:bodyPr>
          <a:lstStyle/>
          <a:p>
            <a:endParaRPr/>
          </a:p>
        </p:txBody>
      </p:sp>
      <p:sp>
        <p:nvSpPr>
          <p:cNvPr id="144" name="object 144"/>
          <p:cNvSpPr/>
          <p:nvPr/>
        </p:nvSpPr>
        <p:spPr>
          <a:xfrm>
            <a:off x="7116578" y="4642462"/>
            <a:ext cx="9231" cy="276999"/>
          </a:xfrm>
          <a:custGeom>
            <a:avLst/>
            <a:gdLst/>
            <a:ahLst/>
            <a:cxnLst/>
            <a:rect l="l" t="t" r="r" b="b"/>
            <a:pathLst>
              <a:path w="10795">
                <a:moveTo>
                  <a:pt x="0" y="0"/>
                </a:moveTo>
                <a:lnTo>
                  <a:pt x="10667" y="0"/>
                </a:lnTo>
              </a:path>
            </a:pathLst>
          </a:custGeom>
          <a:ln w="10667">
            <a:solidFill>
              <a:srgbClr val="EEEDF2"/>
            </a:solidFill>
          </a:ln>
        </p:spPr>
        <p:txBody>
          <a:bodyPr wrap="square" lIns="0" tIns="0" rIns="0" bIns="0" rtlCol="0">
            <a:spAutoFit/>
          </a:bodyPr>
          <a:lstStyle/>
          <a:p>
            <a:endParaRPr/>
          </a:p>
        </p:txBody>
      </p:sp>
      <p:sp>
        <p:nvSpPr>
          <p:cNvPr id="145" name="object 145"/>
          <p:cNvSpPr/>
          <p:nvPr/>
        </p:nvSpPr>
        <p:spPr>
          <a:xfrm>
            <a:off x="7207800" y="4642462"/>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146" name="object 146"/>
          <p:cNvSpPr/>
          <p:nvPr/>
        </p:nvSpPr>
        <p:spPr>
          <a:xfrm>
            <a:off x="7207800" y="4671507"/>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147" name="object 147"/>
          <p:cNvSpPr/>
          <p:nvPr/>
        </p:nvSpPr>
        <p:spPr>
          <a:xfrm>
            <a:off x="6249960" y="4637621"/>
            <a:ext cx="948717" cy="276999"/>
          </a:xfrm>
          <a:prstGeom prst="rect">
            <a:avLst/>
          </a:prstGeom>
          <a:blipFill>
            <a:blip r:embed="rId32" cstate="print"/>
            <a:stretch>
              <a:fillRect/>
            </a:stretch>
          </a:blipFill>
        </p:spPr>
        <p:txBody>
          <a:bodyPr wrap="square" lIns="0" tIns="0" rIns="0" bIns="0" rtlCol="0">
            <a:spAutoFit/>
          </a:bodyPr>
          <a:lstStyle/>
          <a:p>
            <a:endParaRPr/>
          </a:p>
        </p:txBody>
      </p:sp>
      <p:sp>
        <p:nvSpPr>
          <p:cNvPr id="148" name="object 148"/>
          <p:cNvSpPr/>
          <p:nvPr/>
        </p:nvSpPr>
        <p:spPr>
          <a:xfrm>
            <a:off x="7061843" y="4681190"/>
            <a:ext cx="9231" cy="276999"/>
          </a:xfrm>
          <a:custGeom>
            <a:avLst/>
            <a:gdLst/>
            <a:ahLst/>
            <a:cxnLst/>
            <a:rect l="l" t="t" r="r" b="b"/>
            <a:pathLst>
              <a:path w="10795">
                <a:moveTo>
                  <a:pt x="0" y="0"/>
                </a:moveTo>
                <a:lnTo>
                  <a:pt x="10667" y="0"/>
                </a:lnTo>
              </a:path>
            </a:pathLst>
          </a:custGeom>
          <a:ln w="10667">
            <a:solidFill>
              <a:srgbClr val="F4F0ED"/>
            </a:solidFill>
          </a:ln>
        </p:spPr>
        <p:txBody>
          <a:bodyPr wrap="square" lIns="0" tIns="0" rIns="0" bIns="0" rtlCol="0">
            <a:spAutoFit/>
          </a:bodyPr>
          <a:lstStyle/>
          <a:p>
            <a:endParaRPr/>
          </a:p>
        </p:txBody>
      </p:sp>
      <p:sp>
        <p:nvSpPr>
          <p:cNvPr id="149" name="object 149"/>
          <p:cNvSpPr/>
          <p:nvPr/>
        </p:nvSpPr>
        <p:spPr>
          <a:xfrm>
            <a:off x="7061843" y="4700554"/>
            <a:ext cx="9231" cy="276999"/>
          </a:xfrm>
          <a:custGeom>
            <a:avLst/>
            <a:gdLst/>
            <a:ahLst/>
            <a:cxnLst/>
            <a:rect l="l" t="t" r="r" b="b"/>
            <a:pathLst>
              <a:path w="10795">
                <a:moveTo>
                  <a:pt x="0" y="0"/>
                </a:moveTo>
                <a:lnTo>
                  <a:pt x="10667" y="0"/>
                </a:lnTo>
              </a:path>
            </a:pathLst>
          </a:custGeom>
          <a:ln w="10667">
            <a:solidFill>
              <a:srgbClr val="EDE9E6"/>
            </a:solidFill>
          </a:ln>
        </p:spPr>
        <p:txBody>
          <a:bodyPr wrap="square" lIns="0" tIns="0" rIns="0" bIns="0" rtlCol="0">
            <a:spAutoFit/>
          </a:bodyPr>
          <a:lstStyle/>
          <a:p>
            <a:endParaRPr/>
          </a:p>
        </p:txBody>
      </p:sp>
      <p:sp>
        <p:nvSpPr>
          <p:cNvPr id="150" name="object 150"/>
          <p:cNvSpPr/>
          <p:nvPr/>
        </p:nvSpPr>
        <p:spPr>
          <a:xfrm>
            <a:off x="7089211" y="4676350"/>
            <a:ext cx="118589" cy="276999"/>
          </a:xfrm>
          <a:prstGeom prst="rect">
            <a:avLst/>
          </a:prstGeom>
          <a:blipFill>
            <a:blip r:embed="rId33" cstate="print"/>
            <a:stretch>
              <a:fillRect/>
            </a:stretch>
          </a:blipFill>
        </p:spPr>
        <p:txBody>
          <a:bodyPr wrap="square" lIns="0" tIns="0" rIns="0" bIns="0" rtlCol="0">
            <a:spAutoFit/>
          </a:bodyPr>
          <a:lstStyle/>
          <a:p>
            <a:endParaRPr/>
          </a:p>
        </p:txBody>
      </p:sp>
      <p:sp>
        <p:nvSpPr>
          <p:cNvPr id="151" name="object 151"/>
          <p:cNvSpPr/>
          <p:nvPr/>
        </p:nvSpPr>
        <p:spPr>
          <a:xfrm>
            <a:off x="7089211" y="4710236"/>
            <a:ext cx="9231" cy="276999"/>
          </a:xfrm>
          <a:custGeom>
            <a:avLst/>
            <a:gdLst/>
            <a:ahLst/>
            <a:cxnLst/>
            <a:rect l="l" t="t" r="r" b="b"/>
            <a:pathLst>
              <a:path w="10795">
                <a:moveTo>
                  <a:pt x="0" y="0"/>
                </a:moveTo>
                <a:lnTo>
                  <a:pt x="10667" y="0"/>
                </a:lnTo>
              </a:path>
            </a:pathLst>
          </a:custGeom>
          <a:ln w="10667">
            <a:solidFill>
              <a:srgbClr val="F0ECEB"/>
            </a:solidFill>
          </a:ln>
        </p:spPr>
        <p:txBody>
          <a:bodyPr wrap="square" lIns="0" tIns="0" rIns="0" bIns="0" rtlCol="0">
            <a:spAutoFit/>
          </a:bodyPr>
          <a:lstStyle/>
          <a:p>
            <a:endParaRPr/>
          </a:p>
        </p:txBody>
      </p:sp>
      <p:sp>
        <p:nvSpPr>
          <p:cNvPr id="152" name="object 152"/>
          <p:cNvSpPr/>
          <p:nvPr/>
        </p:nvSpPr>
        <p:spPr>
          <a:xfrm>
            <a:off x="7198678" y="4719918"/>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53" name="object 153"/>
          <p:cNvSpPr/>
          <p:nvPr/>
        </p:nvSpPr>
        <p:spPr>
          <a:xfrm>
            <a:off x="7198678" y="4729599"/>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54" name="object 154"/>
          <p:cNvSpPr/>
          <p:nvPr/>
        </p:nvSpPr>
        <p:spPr>
          <a:xfrm>
            <a:off x="7198678" y="4739281"/>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155" name="object 155"/>
          <p:cNvSpPr/>
          <p:nvPr/>
        </p:nvSpPr>
        <p:spPr>
          <a:xfrm>
            <a:off x="6231716" y="4686031"/>
            <a:ext cx="821004" cy="276999"/>
          </a:xfrm>
          <a:prstGeom prst="rect">
            <a:avLst/>
          </a:prstGeom>
          <a:blipFill>
            <a:blip r:embed="rId34" cstate="print"/>
            <a:stretch>
              <a:fillRect/>
            </a:stretch>
          </a:blipFill>
        </p:spPr>
        <p:txBody>
          <a:bodyPr wrap="square" lIns="0" tIns="0" rIns="0" bIns="0" rtlCol="0">
            <a:spAutoFit/>
          </a:bodyPr>
          <a:lstStyle/>
          <a:p>
            <a:endParaRPr/>
          </a:p>
        </p:txBody>
      </p:sp>
      <p:sp>
        <p:nvSpPr>
          <p:cNvPr id="156" name="object 156"/>
          <p:cNvSpPr/>
          <p:nvPr/>
        </p:nvSpPr>
        <p:spPr>
          <a:xfrm>
            <a:off x="6861154" y="4748962"/>
            <a:ext cx="9231" cy="276999"/>
          </a:xfrm>
          <a:custGeom>
            <a:avLst/>
            <a:gdLst/>
            <a:ahLst/>
            <a:cxnLst/>
            <a:rect l="l" t="t" r="r" b="b"/>
            <a:pathLst>
              <a:path w="10795">
                <a:moveTo>
                  <a:pt x="0" y="0"/>
                </a:moveTo>
                <a:lnTo>
                  <a:pt x="10667" y="0"/>
                </a:lnTo>
              </a:path>
            </a:pathLst>
          </a:custGeom>
          <a:ln w="10667">
            <a:solidFill>
              <a:srgbClr val="F7EDF6"/>
            </a:solidFill>
          </a:ln>
        </p:spPr>
        <p:txBody>
          <a:bodyPr wrap="square" lIns="0" tIns="0" rIns="0" bIns="0" rtlCol="0">
            <a:spAutoFit/>
          </a:bodyPr>
          <a:lstStyle/>
          <a:p>
            <a:endParaRPr/>
          </a:p>
        </p:txBody>
      </p:sp>
      <p:sp>
        <p:nvSpPr>
          <p:cNvPr id="157" name="object 157"/>
          <p:cNvSpPr/>
          <p:nvPr/>
        </p:nvSpPr>
        <p:spPr>
          <a:xfrm>
            <a:off x="6906765" y="4748962"/>
            <a:ext cx="9231" cy="276999"/>
          </a:xfrm>
          <a:custGeom>
            <a:avLst/>
            <a:gdLst/>
            <a:ahLst/>
            <a:cxnLst/>
            <a:rect l="l" t="t" r="r" b="b"/>
            <a:pathLst>
              <a:path w="10795">
                <a:moveTo>
                  <a:pt x="0" y="0"/>
                </a:moveTo>
                <a:lnTo>
                  <a:pt x="10667" y="0"/>
                </a:lnTo>
              </a:path>
            </a:pathLst>
          </a:custGeom>
          <a:ln w="10667">
            <a:solidFill>
              <a:srgbClr val="F5E9E9"/>
            </a:solidFill>
          </a:ln>
        </p:spPr>
        <p:txBody>
          <a:bodyPr wrap="square" lIns="0" tIns="0" rIns="0" bIns="0" rtlCol="0">
            <a:spAutoFit/>
          </a:bodyPr>
          <a:lstStyle/>
          <a:p>
            <a:endParaRPr/>
          </a:p>
        </p:txBody>
      </p:sp>
      <p:sp>
        <p:nvSpPr>
          <p:cNvPr id="158" name="object 158"/>
          <p:cNvSpPr/>
          <p:nvPr/>
        </p:nvSpPr>
        <p:spPr>
          <a:xfrm>
            <a:off x="6231716" y="4744123"/>
            <a:ext cx="821004" cy="276999"/>
          </a:xfrm>
          <a:prstGeom prst="rect">
            <a:avLst/>
          </a:prstGeom>
          <a:blipFill>
            <a:blip r:embed="rId35" cstate="print"/>
            <a:stretch>
              <a:fillRect/>
            </a:stretch>
          </a:blipFill>
        </p:spPr>
        <p:txBody>
          <a:bodyPr wrap="square" lIns="0" tIns="0" rIns="0" bIns="0" rtlCol="0">
            <a:spAutoFit/>
          </a:bodyPr>
          <a:lstStyle/>
          <a:p>
            <a:endParaRPr/>
          </a:p>
        </p:txBody>
      </p:sp>
      <p:sp>
        <p:nvSpPr>
          <p:cNvPr id="159" name="object 159"/>
          <p:cNvSpPr/>
          <p:nvPr/>
        </p:nvSpPr>
        <p:spPr>
          <a:xfrm>
            <a:off x="6915887" y="4778009"/>
            <a:ext cx="9231" cy="276999"/>
          </a:xfrm>
          <a:custGeom>
            <a:avLst/>
            <a:gdLst/>
            <a:ahLst/>
            <a:cxnLst/>
            <a:rect l="l" t="t" r="r" b="b"/>
            <a:pathLst>
              <a:path w="10795">
                <a:moveTo>
                  <a:pt x="0" y="0"/>
                </a:moveTo>
                <a:lnTo>
                  <a:pt x="10667" y="0"/>
                </a:lnTo>
              </a:path>
            </a:pathLst>
          </a:custGeom>
          <a:ln w="10667">
            <a:solidFill>
              <a:srgbClr val="F2E0DE"/>
            </a:solidFill>
          </a:ln>
        </p:spPr>
        <p:txBody>
          <a:bodyPr wrap="square" lIns="0" tIns="0" rIns="0" bIns="0" rtlCol="0">
            <a:spAutoFit/>
          </a:bodyPr>
          <a:lstStyle/>
          <a:p>
            <a:endParaRPr/>
          </a:p>
        </p:txBody>
      </p:sp>
      <p:sp>
        <p:nvSpPr>
          <p:cNvPr id="160" name="object 160"/>
          <p:cNvSpPr/>
          <p:nvPr/>
        </p:nvSpPr>
        <p:spPr>
          <a:xfrm>
            <a:off x="6231716" y="4773167"/>
            <a:ext cx="821004" cy="276999"/>
          </a:xfrm>
          <a:prstGeom prst="rect">
            <a:avLst/>
          </a:prstGeom>
          <a:blipFill>
            <a:blip r:embed="rId36" cstate="print"/>
            <a:stretch>
              <a:fillRect/>
            </a:stretch>
          </a:blipFill>
        </p:spPr>
        <p:txBody>
          <a:bodyPr wrap="square" lIns="0" tIns="0" rIns="0" bIns="0" rtlCol="0">
            <a:spAutoFit/>
          </a:bodyPr>
          <a:lstStyle/>
          <a:p>
            <a:endParaRPr/>
          </a:p>
        </p:txBody>
      </p:sp>
      <p:sp>
        <p:nvSpPr>
          <p:cNvPr id="161" name="object 161"/>
          <p:cNvSpPr/>
          <p:nvPr/>
        </p:nvSpPr>
        <p:spPr>
          <a:xfrm>
            <a:off x="6852031" y="4797373"/>
            <a:ext cx="9231" cy="276999"/>
          </a:xfrm>
          <a:custGeom>
            <a:avLst/>
            <a:gdLst/>
            <a:ahLst/>
            <a:cxnLst/>
            <a:rect l="l" t="t" r="r" b="b"/>
            <a:pathLst>
              <a:path w="10795">
                <a:moveTo>
                  <a:pt x="0" y="0"/>
                </a:moveTo>
                <a:lnTo>
                  <a:pt x="10667" y="0"/>
                </a:lnTo>
              </a:path>
            </a:pathLst>
          </a:custGeom>
          <a:ln w="10667">
            <a:solidFill>
              <a:srgbClr val="F5E4EE"/>
            </a:solidFill>
          </a:ln>
        </p:spPr>
        <p:txBody>
          <a:bodyPr wrap="square" lIns="0" tIns="0" rIns="0" bIns="0" rtlCol="0">
            <a:spAutoFit/>
          </a:bodyPr>
          <a:lstStyle/>
          <a:p>
            <a:endParaRPr/>
          </a:p>
        </p:txBody>
      </p:sp>
      <p:sp>
        <p:nvSpPr>
          <p:cNvPr id="162" name="object 162"/>
          <p:cNvSpPr/>
          <p:nvPr/>
        </p:nvSpPr>
        <p:spPr>
          <a:xfrm>
            <a:off x="7116578" y="4797373"/>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163" name="object 163"/>
          <p:cNvSpPr/>
          <p:nvPr/>
        </p:nvSpPr>
        <p:spPr>
          <a:xfrm>
            <a:off x="7153067" y="4797373"/>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164" name="object 164"/>
          <p:cNvSpPr/>
          <p:nvPr/>
        </p:nvSpPr>
        <p:spPr>
          <a:xfrm>
            <a:off x="7180434" y="4797373"/>
            <a:ext cx="9231" cy="276999"/>
          </a:xfrm>
          <a:custGeom>
            <a:avLst/>
            <a:gdLst/>
            <a:ahLst/>
            <a:cxnLst/>
            <a:rect l="l" t="t" r="r" b="b"/>
            <a:pathLst>
              <a:path w="10795">
                <a:moveTo>
                  <a:pt x="0" y="0"/>
                </a:moveTo>
                <a:lnTo>
                  <a:pt x="10667" y="0"/>
                </a:lnTo>
              </a:path>
            </a:pathLst>
          </a:custGeom>
          <a:ln w="10667">
            <a:solidFill>
              <a:srgbClr val="E4E4E4"/>
            </a:solidFill>
          </a:ln>
        </p:spPr>
        <p:txBody>
          <a:bodyPr wrap="square" lIns="0" tIns="0" rIns="0" bIns="0" rtlCol="0">
            <a:spAutoFit/>
          </a:bodyPr>
          <a:lstStyle/>
          <a:p>
            <a:endParaRPr/>
          </a:p>
        </p:txBody>
      </p:sp>
      <p:sp>
        <p:nvSpPr>
          <p:cNvPr id="165" name="object 165"/>
          <p:cNvSpPr/>
          <p:nvPr/>
        </p:nvSpPr>
        <p:spPr>
          <a:xfrm>
            <a:off x="6231716" y="4792531"/>
            <a:ext cx="857493" cy="276999"/>
          </a:xfrm>
          <a:prstGeom prst="rect">
            <a:avLst/>
          </a:prstGeom>
          <a:blipFill>
            <a:blip r:embed="rId37" cstate="print"/>
            <a:stretch>
              <a:fillRect/>
            </a:stretch>
          </a:blipFill>
        </p:spPr>
        <p:txBody>
          <a:bodyPr wrap="square" lIns="0" tIns="0" rIns="0" bIns="0" rtlCol="0">
            <a:spAutoFit/>
          </a:bodyPr>
          <a:lstStyle/>
          <a:p>
            <a:endParaRPr/>
          </a:p>
        </p:txBody>
      </p:sp>
      <p:sp>
        <p:nvSpPr>
          <p:cNvPr id="166" name="object 166"/>
          <p:cNvSpPr/>
          <p:nvPr/>
        </p:nvSpPr>
        <p:spPr>
          <a:xfrm>
            <a:off x="6852031" y="4807054"/>
            <a:ext cx="9231" cy="276999"/>
          </a:xfrm>
          <a:custGeom>
            <a:avLst/>
            <a:gdLst/>
            <a:ahLst/>
            <a:cxnLst/>
            <a:rect l="l" t="t" r="r" b="b"/>
            <a:pathLst>
              <a:path w="10795">
                <a:moveTo>
                  <a:pt x="0" y="0"/>
                </a:moveTo>
                <a:lnTo>
                  <a:pt x="10667" y="0"/>
                </a:lnTo>
              </a:path>
            </a:pathLst>
          </a:custGeom>
          <a:ln w="10667">
            <a:solidFill>
              <a:srgbClr val="F5E4EE"/>
            </a:solidFill>
          </a:ln>
        </p:spPr>
        <p:txBody>
          <a:bodyPr wrap="square" lIns="0" tIns="0" rIns="0" bIns="0" rtlCol="0">
            <a:spAutoFit/>
          </a:bodyPr>
          <a:lstStyle/>
          <a:p>
            <a:endParaRPr/>
          </a:p>
        </p:txBody>
      </p:sp>
      <p:sp>
        <p:nvSpPr>
          <p:cNvPr id="167" name="object 167"/>
          <p:cNvSpPr/>
          <p:nvPr/>
        </p:nvSpPr>
        <p:spPr>
          <a:xfrm>
            <a:off x="7116578" y="4807054"/>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168" name="object 168"/>
          <p:cNvSpPr/>
          <p:nvPr/>
        </p:nvSpPr>
        <p:spPr>
          <a:xfrm>
            <a:off x="7153067" y="4807054"/>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169" name="object 169"/>
          <p:cNvSpPr/>
          <p:nvPr/>
        </p:nvSpPr>
        <p:spPr>
          <a:xfrm>
            <a:off x="7180434" y="4807054"/>
            <a:ext cx="9231" cy="276999"/>
          </a:xfrm>
          <a:custGeom>
            <a:avLst/>
            <a:gdLst/>
            <a:ahLst/>
            <a:cxnLst/>
            <a:rect l="l" t="t" r="r" b="b"/>
            <a:pathLst>
              <a:path w="10795">
                <a:moveTo>
                  <a:pt x="0" y="0"/>
                </a:moveTo>
                <a:lnTo>
                  <a:pt x="10667" y="0"/>
                </a:lnTo>
              </a:path>
            </a:pathLst>
          </a:custGeom>
          <a:ln w="10667">
            <a:solidFill>
              <a:srgbClr val="E4E4E4"/>
            </a:solidFill>
          </a:ln>
        </p:spPr>
        <p:txBody>
          <a:bodyPr wrap="square" lIns="0" tIns="0" rIns="0" bIns="0" rtlCol="0">
            <a:spAutoFit/>
          </a:bodyPr>
          <a:lstStyle/>
          <a:p>
            <a:endParaRPr/>
          </a:p>
        </p:txBody>
      </p:sp>
      <p:sp>
        <p:nvSpPr>
          <p:cNvPr id="170" name="object 170"/>
          <p:cNvSpPr/>
          <p:nvPr/>
        </p:nvSpPr>
        <p:spPr>
          <a:xfrm>
            <a:off x="6806420" y="4816736"/>
            <a:ext cx="9231" cy="276999"/>
          </a:xfrm>
          <a:custGeom>
            <a:avLst/>
            <a:gdLst/>
            <a:ahLst/>
            <a:cxnLst/>
            <a:rect l="l" t="t" r="r" b="b"/>
            <a:pathLst>
              <a:path w="10795">
                <a:moveTo>
                  <a:pt x="0" y="0"/>
                </a:moveTo>
                <a:lnTo>
                  <a:pt x="10667" y="0"/>
                </a:lnTo>
              </a:path>
            </a:pathLst>
          </a:custGeom>
          <a:ln w="10667">
            <a:solidFill>
              <a:srgbClr val="FAF1EC"/>
            </a:solidFill>
          </a:ln>
        </p:spPr>
        <p:txBody>
          <a:bodyPr wrap="square" lIns="0" tIns="0" rIns="0" bIns="0" rtlCol="0">
            <a:spAutoFit/>
          </a:bodyPr>
          <a:lstStyle/>
          <a:p>
            <a:endParaRPr/>
          </a:p>
        </p:txBody>
      </p:sp>
      <p:sp>
        <p:nvSpPr>
          <p:cNvPr id="171" name="object 171"/>
          <p:cNvSpPr/>
          <p:nvPr/>
        </p:nvSpPr>
        <p:spPr>
          <a:xfrm>
            <a:off x="6879399" y="4816736"/>
            <a:ext cx="9231" cy="276999"/>
          </a:xfrm>
          <a:custGeom>
            <a:avLst/>
            <a:gdLst/>
            <a:ahLst/>
            <a:cxnLst/>
            <a:rect l="l" t="t" r="r" b="b"/>
            <a:pathLst>
              <a:path w="10795">
                <a:moveTo>
                  <a:pt x="0" y="0"/>
                </a:moveTo>
                <a:lnTo>
                  <a:pt x="10667" y="0"/>
                </a:lnTo>
              </a:path>
            </a:pathLst>
          </a:custGeom>
          <a:ln w="10667">
            <a:solidFill>
              <a:srgbClr val="E3E4DE"/>
            </a:solidFill>
          </a:ln>
        </p:spPr>
        <p:txBody>
          <a:bodyPr wrap="square" lIns="0" tIns="0" rIns="0" bIns="0" rtlCol="0">
            <a:spAutoFit/>
          </a:bodyPr>
          <a:lstStyle/>
          <a:p>
            <a:endParaRPr/>
          </a:p>
        </p:txBody>
      </p:sp>
      <p:sp>
        <p:nvSpPr>
          <p:cNvPr id="172" name="object 172"/>
          <p:cNvSpPr/>
          <p:nvPr/>
        </p:nvSpPr>
        <p:spPr>
          <a:xfrm>
            <a:off x="6231716" y="4744123"/>
            <a:ext cx="976083" cy="276999"/>
          </a:xfrm>
          <a:prstGeom prst="rect">
            <a:avLst/>
          </a:prstGeom>
          <a:blipFill>
            <a:blip r:embed="rId38" cstate="print"/>
            <a:stretch>
              <a:fillRect/>
            </a:stretch>
          </a:blipFill>
        </p:spPr>
        <p:txBody>
          <a:bodyPr wrap="square" lIns="0" tIns="0" rIns="0" bIns="0" rtlCol="0">
            <a:spAutoFit/>
          </a:bodyPr>
          <a:lstStyle/>
          <a:p>
            <a:endParaRPr/>
          </a:p>
        </p:txBody>
      </p:sp>
      <p:sp>
        <p:nvSpPr>
          <p:cNvPr id="173" name="object 173"/>
          <p:cNvSpPr/>
          <p:nvPr/>
        </p:nvSpPr>
        <p:spPr>
          <a:xfrm>
            <a:off x="7198678" y="4845782"/>
            <a:ext cx="9231" cy="276999"/>
          </a:xfrm>
          <a:custGeom>
            <a:avLst/>
            <a:gdLst/>
            <a:ahLst/>
            <a:cxnLst/>
            <a:rect l="l" t="t" r="r" b="b"/>
            <a:pathLst>
              <a:path w="10795">
                <a:moveTo>
                  <a:pt x="0" y="0"/>
                </a:moveTo>
                <a:lnTo>
                  <a:pt x="10667" y="0"/>
                </a:lnTo>
              </a:path>
            </a:pathLst>
          </a:custGeom>
          <a:ln w="10667">
            <a:solidFill>
              <a:srgbClr val="E3E3E3"/>
            </a:solidFill>
          </a:ln>
        </p:spPr>
        <p:txBody>
          <a:bodyPr wrap="square" lIns="0" tIns="0" rIns="0" bIns="0" rtlCol="0">
            <a:spAutoFit/>
          </a:bodyPr>
          <a:lstStyle/>
          <a:p>
            <a:endParaRPr/>
          </a:p>
        </p:txBody>
      </p:sp>
      <p:sp>
        <p:nvSpPr>
          <p:cNvPr id="174" name="object 174"/>
          <p:cNvSpPr/>
          <p:nvPr/>
        </p:nvSpPr>
        <p:spPr>
          <a:xfrm>
            <a:off x="6815542" y="4855464"/>
            <a:ext cx="9231" cy="276999"/>
          </a:xfrm>
          <a:custGeom>
            <a:avLst/>
            <a:gdLst/>
            <a:ahLst/>
            <a:cxnLst/>
            <a:rect l="l" t="t" r="r" b="b"/>
            <a:pathLst>
              <a:path w="10795">
                <a:moveTo>
                  <a:pt x="0" y="0"/>
                </a:moveTo>
                <a:lnTo>
                  <a:pt x="10667" y="0"/>
                </a:lnTo>
              </a:path>
            </a:pathLst>
          </a:custGeom>
          <a:ln w="10667">
            <a:solidFill>
              <a:srgbClr val="ECECEA"/>
            </a:solidFill>
          </a:ln>
        </p:spPr>
        <p:txBody>
          <a:bodyPr wrap="square" lIns="0" tIns="0" rIns="0" bIns="0" rtlCol="0">
            <a:spAutoFit/>
          </a:bodyPr>
          <a:lstStyle/>
          <a:p>
            <a:endParaRPr/>
          </a:p>
        </p:txBody>
      </p:sp>
      <p:sp>
        <p:nvSpPr>
          <p:cNvPr id="175" name="object 175"/>
          <p:cNvSpPr/>
          <p:nvPr/>
        </p:nvSpPr>
        <p:spPr>
          <a:xfrm>
            <a:off x="6879399" y="4855464"/>
            <a:ext cx="9231" cy="276999"/>
          </a:xfrm>
          <a:custGeom>
            <a:avLst/>
            <a:gdLst/>
            <a:ahLst/>
            <a:cxnLst/>
            <a:rect l="l" t="t" r="r" b="b"/>
            <a:pathLst>
              <a:path w="10795">
                <a:moveTo>
                  <a:pt x="0" y="0"/>
                </a:moveTo>
                <a:lnTo>
                  <a:pt x="10667" y="0"/>
                </a:lnTo>
              </a:path>
            </a:pathLst>
          </a:custGeom>
          <a:ln w="10667">
            <a:solidFill>
              <a:srgbClr val="E2E6E9"/>
            </a:solidFill>
          </a:ln>
        </p:spPr>
        <p:txBody>
          <a:bodyPr wrap="square" lIns="0" tIns="0" rIns="0" bIns="0" rtlCol="0">
            <a:spAutoFit/>
          </a:bodyPr>
          <a:lstStyle/>
          <a:p>
            <a:endParaRPr/>
          </a:p>
        </p:txBody>
      </p:sp>
      <p:sp>
        <p:nvSpPr>
          <p:cNvPr id="176" name="object 176"/>
          <p:cNvSpPr/>
          <p:nvPr/>
        </p:nvSpPr>
        <p:spPr>
          <a:xfrm>
            <a:off x="7198678" y="4855464"/>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177" name="object 177"/>
          <p:cNvSpPr/>
          <p:nvPr/>
        </p:nvSpPr>
        <p:spPr>
          <a:xfrm>
            <a:off x="6906765" y="4865146"/>
            <a:ext cx="9231" cy="276999"/>
          </a:xfrm>
          <a:custGeom>
            <a:avLst/>
            <a:gdLst/>
            <a:ahLst/>
            <a:cxnLst/>
            <a:rect l="l" t="t" r="r" b="b"/>
            <a:pathLst>
              <a:path w="10795">
                <a:moveTo>
                  <a:pt x="0" y="0"/>
                </a:moveTo>
                <a:lnTo>
                  <a:pt x="10667" y="0"/>
                </a:lnTo>
              </a:path>
            </a:pathLst>
          </a:custGeom>
          <a:ln w="10667">
            <a:solidFill>
              <a:srgbClr val="F9EDF7"/>
            </a:solidFill>
          </a:ln>
        </p:spPr>
        <p:txBody>
          <a:bodyPr wrap="square" lIns="0" tIns="0" rIns="0" bIns="0" rtlCol="0">
            <a:spAutoFit/>
          </a:bodyPr>
          <a:lstStyle/>
          <a:p>
            <a:endParaRPr/>
          </a:p>
        </p:txBody>
      </p:sp>
      <p:sp>
        <p:nvSpPr>
          <p:cNvPr id="178" name="object 178"/>
          <p:cNvSpPr/>
          <p:nvPr/>
        </p:nvSpPr>
        <p:spPr>
          <a:xfrm>
            <a:off x="6943255" y="4850623"/>
            <a:ext cx="218934" cy="276999"/>
          </a:xfrm>
          <a:prstGeom prst="rect">
            <a:avLst/>
          </a:prstGeom>
          <a:blipFill>
            <a:blip r:embed="rId39" cstate="print"/>
            <a:stretch>
              <a:fillRect/>
            </a:stretch>
          </a:blipFill>
        </p:spPr>
        <p:txBody>
          <a:bodyPr wrap="square" lIns="0" tIns="0" rIns="0" bIns="0" rtlCol="0">
            <a:spAutoFit/>
          </a:bodyPr>
          <a:lstStyle/>
          <a:p>
            <a:endParaRPr/>
          </a:p>
        </p:txBody>
      </p:sp>
      <p:sp>
        <p:nvSpPr>
          <p:cNvPr id="179" name="object 179"/>
          <p:cNvSpPr/>
          <p:nvPr/>
        </p:nvSpPr>
        <p:spPr>
          <a:xfrm>
            <a:off x="7153067" y="4865146"/>
            <a:ext cx="9231" cy="276999"/>
          </a:xfrm>
          <a:custGeom>
            <a:avLst/>
            <a:gdLst/>
            <a:ahLst/>
            <a:cxnLst/>
            <a:rect l="l" t="t" r="r" b="b"/>
            <a:pathLst>
              <a:path w="10795">
                <a:moveTo>
                  <a:pt x="0" y="0"/>
                </a:moveTo>
                <a:lnTo>
                  <a:pt x="10667" y="0"/>
                </a:lnTo>
              </a:path>
            </a:pathLst>
          </a:custGeom>
          <a:ln w="10667">
            <a:solidFill>
              <a:srgbClr val="E0E0E0"/>
            </a:solidFill>
          </a:ln>
        </p:spPr>
        <p:txBody>
          <a:bodyPr wrap="square" lIns="0" tIns="0" rIns="0" bIns="0" rtlCol="0">
            <a:spAutoFit/>
          </a:bodyPr>
          <a:lstStyle/>
          <a:p>
            <a:endParaRPr/>
          </a:p>
        </p:txBody>
      </p:sp>
      <p:sp>
        <p:nvSpPr>
          <p:cNvPr id="180" name="object 180"/>
          <p:cNvSpPr/>
          <p:nvPr/>
        </p:nvSpPr>
        <p:spPr>
          <a:xfrm>
            <a:off x="7180434" y="4865146"/>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181" name="object 181"/>
          <p:cNvSpPr/>
          <p:nvPr/>
        </p:nvSpPr>
        <p:spPr>
          <a:xfrm>
            <a:off x="7198678" y="4865146"/>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182" name="object 182"/>
          <p:cNvSpPr/>
          <p:nvPr/>
        </p:nvSpPr>
        <p:spPr>
          <a:xfrm>
            <a:off x="6231715" y="4850622"/>
            <a:ext cx="547337" cy="276999"/>
          </a:xfrm>
          <a:prstGeom prst="rect">
            <a:avLst/>
          </a:prstGeom>
          <a:blipFill>
            <a:blip r:embed="rId40" cstate="print"/>
            <a:stretch>
              <a:fillRect/>
            </a:stretch>
          </a:blipFill>
        </p:spPr>
        <p:txBody>
          <a:bodyPr wrap="square" lIns="0" tIns="0" rIns="0" bIns="0" rtlCol="0">
            <a:spAutoFit/>
          </a:bodyPr>
          <a:lstStyle/>
          <a:p>
            <a:endParaRPr/>
          </a:p>
        </p:txBody>
      </p:sp>
      <p:sp>
        <p:nvSpPr>
          <p:cNvPr id="183" name="object 183"/>
          <p:cNvSpPr/>
          <p:nvPr/>
        </p:nvSpPr>
        <p:spPr>
          <a:xfrm>
            <a:off x="6779053" y="4874828"/>
            <a:ext cx="9231" cy="276999"/>
          </a:xfrm>
          <a:custGeom>
            <a:avLst/>
            <a:gdLst/>
            <a:ahLst/>
            <a:cxnLst/>
            <a:rect l="l" t="t" r="r" b="b"/>
            <a:pathLst>
              <a:path w="10795">
                <a:moveTo>
                  <a:pt x="0" y="0"/>
                </a:moveTo>
                <a:lnTo>
                  <a:pt x="10667" y="0"/>
                </a:lnTo>
              </a:path>
            </a:pathLst>
          </a:custGeom>
          <a:ln w="10667">
            <a:solidFill>
              <a:srgbClr val="F4EFEB"/>
            </a:solidFill>
          </a:ln>
        </p:spPr>
        <p:txBody>
          <a:bodyPr wrap="square" lIns="0" tIns="0" rIns="0" bIns="0" rtlCol="0">
            <a:spAutoFit/>
          </a:bodyPr>
          <a:lstStyle/>
          <a:p>
            <a:endParaRPr/>
          </a:p>
        </p:txBody>
      </p:sp>
      <p:sp>
        <p:nvSpPr>
          <p:cNvPr id="184" name="object 184"/>
          <p:cNvSpPr/>
          <p:nvPr/>
        </p:nvSpPr>
        <p:spPr>
          <a:xfrm>
            <a:off x="6824665" y="4874828"/>
            <a:ext cx="9231" cy="276999"/>
          </a:xfrm>
          <a:custGeom>
            <a:avLst/>
            <a:gdLst/>
            <a:ahLst/>
            <a:cxnLst/>
            <a:rect l="l" t="t" r="r" b="b"/>
            <a:pathLst>
              <a:path w="10795">
                <a:moveTo>
                  <a:pt x="0" y="0"/>
                </a:moveTo>
                <a:lnTo>
                  <a:pt x="10667" y="0"/>
                </a:lnTo>
              </a:path>
            </a:pathLst>
          </a:custGeom>
          <a:ln w="10667">
            <a:solidFill>
              <a:srgbClr val="FEEBED"/>
            </a:solidFill>
          </a:ln>
        </p:spPr>
        <p:txBody>
          <a:bodyPr wrap="square" lIns="0" tIns="0" rIns="0" bIns="0" rtlCol="0">
            <a:spAutoFit/>
          </a:bodyPr>
          <a:lstStyle/>
          <a:p>
            <a:endParaRPr/>
          </a:p>
        </p:txBody>
      </p:sp>
      <p:sp>
        <p:nvSpPr>
          <p:cNvPr id="185" name="object 185"/>
          <p:cNvSpPr/>
          <p:nvPr/>
        </p:nvSpPr>
        <p:spPr>
          <a:xfrm>
            <a:off x="7080088" y="4874828"/>
            <a:ext cx="9231" cy="276999"/>
          </a:xfrm>
          <a:custGeom>
            <a:avLst/>
            <a:gdLst/>
            <a:ahLst/>
            <a:cxnLst/>
            <a:rect l="l" t="t" r="r" b="b"/>
            <a:pathLst>
              <a:path w="10795">
                <a:moveTo>
                  <a:pt x="0" y="0"/>
                </a:moveTo>
                <a:lnTo>
                  <a:pt x="10667" y="0"/>
                </a:lnTo>
              </a:path>
            </a:pathLst>
          </a:custGeom>
          <a:ln w="10667">
            <a:solidFill>
              <a:srgbClr val="F0F2ED"/>
            </a:solidFill>
          </a:ln>
        </p:spPr>
        <p:txBody>
          <a:bodyPr wrap="square" lIns="0" tIns="0" rIns="0" bIns="0" rtlCol="0">
            <a:spAutoFit/>
          </a:bodyPr>
          <a:lstStyle/>
          <a:p>
            <a:endParaRPr/>
          </a:p>
        </p:txBody>
      </p:sp>
      <p:sp>
        <p:nvSpPr>
          <p:cNvPr id="186" name="object 186"/>
          <p:cNvSpPr/>
          <p:nvPr/>
        </p:nvSpPr>
        <p:spPr>
          <a:xfrm>
            <a:off x="7198678" y="4874828"/>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187" name="object 187"/>
          <p:cNvSpPr/>
          <p:nvPr/>
        </p:nvSpPr>
        <p:spPr>
          <a:xfrm>
            <a:off x="7089211" y="4884509"/>
            <a:ext cx="9231" cy="276999"/>
          </a:xfrm>
          <a:custGeom>
            <a:avLst/>
            <a:gdLst/>
            <a:ahLst/>
            <a:cxnLst/>
            <a:rect l="l" t="t" r="r" b="b"/>
            <a:pathLst>
              <a:path w="10795">
                <a:moveTo>
                  <a:pt x="0" y="0"/>
                </a:moveTo>
                <a:lnTo>
                  <a:pt x="10667" y="0"/>
                </a:lnTo>
              </a:path>
            </a:pathLst>
          </a:custGeom>
          <a:ln w="10667">
            <a:solidFill>
              <a:srgbClr val="EEF3ED"/>
            </a:solidFill>
          </a:ln>
        </p:spPr>
        <p:txBody>
          <a:bodyPr wrap="square" lIns="0" tIns="0" rIns="0" bIns="0" rtlCol="0">
            <a:spAutoFit/>
          </a:bodyPr>
          <a:lstStyle/>
          <a:p>
            <a:endParaRPr/>
          </a:p>
        </p:txBody>
      </p:sp>
      <p:sp>
        <p:nvSpPr>
          <p:cNvPr id="188" name="object 188"/>
          <p:cNvSpPr/>
          <p:nvPr/>
        </p:nvSpPr>
        <p:spPr>
          <a:xfrm>
            <a:off x="7107456" y="4884509"/>
            <a:ext cx="9231" cy="276999"/>
          </a:xfrm>
          <a:custGeom>
            <a:avLst/>
            <a:gdLst/>
            <a:ahLst/>
            <a:cxnLst/>
            <a:rect l="l" t="t" r="r" b="b"/>
            <a:pathLst>
              <a:path w="10795">
                <a:moveTo>
                  <a:pt x="0" y="0"/>
                </a:moveTo>
                <a:lnTo>
                  <a:pt x="10667" y="0"/>
                </a:lnTo>
              </a:path>
            </a:pathLst>
          </a:custGeom>
          <a:ln w="10667">
            <a:solidFill>
              <a:srgbClr val="EDECEA"/>
            </a:solidFill>
          </a:ln>
        </p:spPr>
        <p:txBody>
          <a:bodyPr wrap="square" lIns="0" tIns="0" rIns="0" bIns="0" rtlCol="0">
            <a:spAutoFit/>
          </a:bodyPr>
          <a:lstStyle/>
          <a:p>
            <a:endParaRPr/>
          </a:p>
        </p:txBody>
      </p:sp>
      <p:sp>
        <p:nvSpPr>
          <p:cNvPr id="189" name="object 189"/>
          <p:cNvSpPr/>
          <p:nvPr/>
        </p:nvSpPr>
        <p:spPr>
          <a:xfrm>
            <a:off x="7107456" y="4894191"/>
            <a:ext cx="9231" cy="276999"/>
          </a:xfrm>
          <a:custGeom>
            <a:avLst/>
            <a:gdLst/>
            <a:ahLst/>
            <a:cxnLst/>
            <a:rect l="l" t="t" r="r" b="b"/>
            <a:pathLst>
              <a:path w="10795">
                <a:moveTo>
                  <a:pt x="0" y="0"/>
                </a:moveTo>
                <a:lnTo>
                  <a:pt x="10667" y="0"/>
                </a:lnTo>
              </a:path>
            </a:pathLst>
          </a:custGeom>
          <a:ln w="10667">
            <a:solidFill>
              <a:srgbClr val="EBEAE8"/>
            </a:solidFill>
          </a:ln>
        </p:spPr>
        <p:txBody>
          <a:bodyPr wrap="square" lIns="0" tIns="0" rIns="0" bIns="0" rtlCol="0">
            <a:spAutoFit/>
          </a:bodyPr>
          <a:lstStyle/>
          <a:p>
            <a:endParaRPr/>
          </a:p>
        </p:txBody>
      </p:sp>
      <p:sp>
        <p:nvSpPr>
          <p:cNvPr id="190" name="object 190"/>
          <p:cNvSpPr/>
          <p:nvPr/>
        </p:nvSpPr>
        <p:spPr>
          <a:xfrm>
            <a:off x="6231716" y="4869987"/>
            <a:ext cx="976083" cy="276999"/>
          </a:xfrm>
          <a:prstGeom prst="rect">
            <a:avLst/>
          </a:prstGeom>
          <a:blipFill>
            <a:blip r:embed="rId41" cstate="print"/>
            <a:stretch>
              <a:fillRect/>
            </a:stretch>
          </a:blipFill>
        </p:spPr>
        <p:txBody>
          <a:bodyPr wrap="square" lIns="0" tIns="0" rIns="0" bIns="0" rtlCol="0">
            <a:spAutoFit/>
          </a:bodyPr>
          <a:lstStyle/>
          <a:p>
            <a:endParaRPr/>
          </a:p>
        </p:txBody>
      </p:sp>
      <p:sp>
        <p:nvSpPr>
          <p:cNvPr id="191" name="object 191"/>
          <p:cNvSpPr/>
          <p:nvPr/>
        </p:nvSpPr>
        <p:spPr>
          <a:xfrm>
            <a:off x="7070966" y="4923237"/>
            <a:ext cx="9231" cy="276999"/>
          </a:xfrm>
          <a:custGeom>
            <a:avLst/>
            <a:gdLst/>
            <a:ahLst/>
            <a:cxnLst/>
            <a:rect l="l" t="t" r="r" b="b"/>
            <a:pathLst>
              <a:path w="10795">
                <a:moveTo>
                  <a:pt x="0" y="0"/>
                </a:moveTo>
                <a:lnTo>
                  <a:pt x="10667" y="0"/>
                </a:lnTo>
              </a:path>
            </a:pathLst>
          </a:custGeom>
          <a:ln w="10667">
            <a:solidFill>
              <a:srgbClr val="EDEFEA"/>
            </a:solidFill>
          </a:ln>
        </p:spPr>
        <p:txBody>
          <a:bodyPr wrap="square" lIns="0" tIns="0" rIns="0" bIns="0" rtlCol="0">
            <a:spAutoFit/>
          </a:bodyPr>
          <a:lstStyle/>
          <a:p>
            <a:endParaRPr/>
          </a:p>
        </p:txBody>
      </p:sp>
      <p:sp>
        <p:nvSpPr>
          <p:cNvPr id="192" name="object 192"/>
          <p:cNvSpPr/>
          <p:nvPr/>
        </p:nvSpPr>
        <p:spPr>
          <a:xfrm>
            <a:off x="7116578" y="4923237"/>
            <a:ext cx="9231" cy="276999"/>
          </a:xfrm>
          <a:custGeom>
            <a:avLst/>
            <a:gdLst/>
            <a:ahLst/>
            <a:cxnLst/>
            <a:rect l="l" t="t" r="r" b="b"/>
            <a:pathLst>
              <a:path w="10795">
                <a:moveTo>
                  <a:pt x="0" y="0"/>
                </a:moveTo>
                <a:lnTo>
                  <a:pt x="10667" y="0"/>
                </a:lnTo>
              </a:path>
            </a:pathLst>
          </a:custGeom>
          <a:ln w="10667">
            <a:solidFill>
              <a:srgbClr val="EAE6E7"/>
            </a:solidFill>
          </a:ln>
        </p:spPr>
        <p:txBody>
          <a:bodyPr wrap="square" lIns="0" tIns="0" rIns="0" bIns="0" rtlCol="0">
            <a:spAutoFit/>
          </a:bodyPr>
          <a:lstStyle/>
          <a:p>
            <a:endParaRPr/>
          </a:p>
        </p:txBody>
      </p:sp>
      <p:sp>
        <p:nvSpPr>
          <p:cNvPr id="193" name="object 193"/>
          <p:cNvSpPr/>
          <p:nvPr/>
        </p:nvSpPr>
        <p:spPr>
          <a:xfrm>
            <a:off x="7116578" y="4932919"/>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194" name="object 194"/>
          <p:cNvSpPr/>
          <p:nvPr/>
        </p:nvSpPr>
        <p:spPr>
          <a:xfrm>
            <a:off x="7116578" y="4961965"/>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195" name="object 195"/>
          <p:cNvSpPr/>
          <p:nvPr/>
        </p:nvSpPr>
        <p:spPr>
          <a:xfrm>
            <a:off x="7134822" y="4961965"/>
            <a:ext cx="9231" cy="276999"/>
          </a:xfrm>
          <a:custGeom>
            <a:avLst/>
            <a:gdLst/>
            <a:ahLst/>
            <a:cxnLst/>
            <a:rect l="l" t="t" r="r" b="b"/>
            <a:pathLst>
              <a:path w="10795">
                <a:moveTo>
                  <a:pt x="0" y="0"/>
                </a:moveTo>
                <a:lnTo>
                  <a:pt x="10667" y="0"/>
                </a:lnTo>
              </a:path>
            </a:pathLst>
          </a:custGeom>
          <a:ln w="10667">
            <a:solidFill>
              <a:srgbClr val="EBE9EA"/>
            </a:solidFill>
          </a:ln>
        </p:spPr>
        <p:txBody>
          <a:bodyPr wrap="square" lIns="0" tIns="0" rIns="0" bIns="0" rtlCol="0">
            <a:spAutoFit/>
          </a:bodyPr>
          <a:lstStyle/>
          <a:p>
            <a:endParaRPr/>
          </a:p>
        </p:txBody>
      </p:sp>
      <p:sp>
        <p:nvSpPr>
          <p:cNvPr id="196" name="object 196"/>
          <p:cNvSpPr/>
          <p:nvPr/>
        </p:nvSpPr>
        <p:spPr>
          <a:xfrm>
            <a:off x="7180434" y="4961965"/>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197" name="object 197"/>
          <p:cNvSpPr/>
          <p:nvPr/>
        </p:nvSpPr>
        <p:spPr>
          <a:xfrm>
            <a:off x="7107456" y="4971646"/>
            <a:ext cx="9231" cy="276999"/>
          </a:xfrm>
          <a:custGeom>
            <a:avLst/>
            <a:gdLst/>
            <a:ahLst/>
            <a:cxnLst/>
            <a:rect l="l" t="t" r="r" b="b"/>
            <a:pathLst>
              <a:path w="10795">
                <a:moveTo>
                  <a:pt x="0" y="0"/>
                </a:moveTo>
                <a:lnTo>
                  <a:pt x="10667" y="0"/>
                </a:lnTo>
              </a:path>
            </a:pathLst>
          </a:custGeom>
          <a:ln w="10667">
            <a:solidFill>
              <a:srgbClr val="EEECED"/>
            </a:solidFill>
          </a:ln>
        </p:spPr>
        <p:txBody>
          <a:bodyPr wrap="square" lIns="0" tIns="0" rIns="0" bIns="0" rtlCol="0">
            <a:spAutoFit/>
          </a:bodyPr>
          <a:lstStyle/>
          <a:p>
            <a:endParaRPr/>
          </a:p>
        </p:txBody>
      </p:sp>
      <p:sp>
        <p:nvSpPr>
          <p:cNvPr id="198" name="object 198"/>
          <p:cNvSpPr/>
          <p:nvPr/>
        </p:nvSpPr>
        <p:spPr>
          <a:xfrm>
            <a:off x="7125699" y="4971646"/>
            <a:ext cx="9231" cy="276999"/>
          </a:xfrm>
          <a:custGeom>
            <a:avLst/>
            <a:gdLst/>
            <a:ahLst/>
            <a:cxnLst/>
            <a:rect l="l" t="t" r="r" b="b"/>
            <a:pathLst>
              <a:path w="10795">
                <a:moveTo>
                  <a:pt x="0" y="0"/>
                </a:moveTo>
                <a:lnTo>
                  <a:pt x="10667" y="0"/>
                </a:lnTo>
              </a:path>
            </a:pathLst>
          </a:custGeom>
          <a:ln w="10667">
            <a:solidFill>
              <a:srgbClr val="EEECED"/>
            </a:solidFill>
          </a:ln>
        </p:spPr>
        <p:txBody>
          <a:bodyPr wrap="square" lIns="0" tIns="0" rIns="0" bIns="0" rtlCol="0">
            <a:spAutoFit/>
          </a:bodyPr>
          <a:lstStyle/>
          <a:p>
            <a:endParaRPr/>
          </a:p>
        </p:txBody>
      </p:sp>
      <p:sp>
        <p:nvSpPr>
          <p:cNvPr id="199" name="object 199"/>
          <p:cNvSpPr/>
          <p:nvPr/>
        </p:nvSpPr>
        <p:spPr>
          <a:xfrm>
            <a:off x="7107456" y="4981328"/>
            <a:ext cx="9231" cy="276999"/>
          </a:xfrm>
          <a:custGeom>
            <a:avLst/>
            <a:gdLst/>
            <a:ahLst/>
            <a:cxnLst/>
            <a:rect l="l" t="t" r="r" b="b"/>
            <a:pathLst>
              <a:path w="10795">
                <a:moveTo>
                  <a:pt x="0" y="0"/>
                </a:moveTo>
                <a:lnTo>
                  <a:pt x="10667" y="0"/>
                </a:lnTo>
              </a:path>
            </a:pathLst>
          </a:custGeom>
          <a:ln w="10667">
            <a:solidFill>
              <a:srgbClr val="F0ECED"/>
            </a:solidFill>
          </a:ln>
        </p:spPr>
        <p:txBody>
          <a:bodyPr wrap="square" lIns="0" tIns="0" rIns="0" bIns="0" rtlCol="0">
            <a:spAutoFit/>
          </a:bodyPr>
          <a:lstStyle/>
          <a:p>
            <a:endParaRPr/>
          </a:p>
        </p:txBody>
      </p:sp>
      <p:sp>
        <p:nvSpPr>
          <p:cNvPr id="200" name="object 200"/>
          <p:cNvSpPr/>
          <p:nvPr/>
        </p:nvSpPr>
        <p:spPr>
          <a:xfrm>
            <a:off x="7153067" y="4991009"/>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201" name="object 201"/>
          <p:cNvSpPr/>
          <p:nvPr/>
        </p:nvSpPr>
        <p:spPr>
          <a:xfrm>
            <a:off x="6231716" y="4928078"/>
            <a:ext cx="893983" cy="276999"/>
          </a:xfrm>
          <a:prstGeom prst="rect">
            <a:avLst/>
          </a:prstGeom>
          <a:blipFill>
            <a:blip r:embed="rId42" cstate="print"/>
            <a:stretch>
              <a:fillRect/>
            </a:stretch>
          </a:blipFill>
        </p:spPr>
        <p:txBody>
          <a:bodyPr wrap="square" lIns="0" tIns="0" rIns="0" bIns="0" rtlCol="0">
            <a:spAutoFit/>
          </a:bodyPr>
          <a:lstStyle/>
          <a:p>
            <a:endParaRPr/>
          </a:p>
        </p:txBody>
      </p:sp>
      <p:sp>
        <p:nvSpPr>
          <p:cNvPr id="202" name="object 202"/>
          <p:cNvSpPr/>
          <p:nvPr/>
        </p:nvSpPr>
        <p:spPr>
          <a:xfrm>
            <a:off x="7061843" y="5000691"/>
            <a:ext cx="9231" cy="276999"/>
          </a:xfrm>
          <a:custGeom>
            <a:avLst/>
            <a:gdLst/>
            <a:ahLst/>
            <a:cxnLst/>
            <a:rect l="l" t="t" r="r" b="b"/>
            <a:pathLst>
              <a:path w="10795">
                <a:moveTo>
                  <a:pt x="0" y="0"/>
                </a:moveTo>
                <a:lnTo>
                  <a:pt x="10667" y="0"/>
                </a:lnTo>
              </a:path>
            </a:pathLst>
          </a:custGeom>
          <a:ln w="10667">
            <a:solidFill>
              <a:srgbClr val="F3EAED"/>
            </a:solidFill>
          </a:ln>
        </p:spPr>
        <p:txBody>
          <a:bodyPr wrap="square" lIns="0" tIns="0" rIns="0" bIns="0" rtlCol="0">
            <a:spAutoFit/>
          </a:bodyPr>
          <a:lstStyle/>
          <a:p>
            <a:endParaRPr/>
          </a:p>
        </p:txBody>
      </p:sp>
      <p:sp>
        <p:nvSpPr>
          <p:cNvPr id="203" name="object 203"/>
          <p:cNvSpPr/>
          <p:nvPr/>
        </p:nvSpPr>
        <p:spPr>
          <a:xfrm>
            <a:off x="7098332" y="5000691"/>
            <a:ext cx="9231" cy="276999"/>
          </a:xfrm>
          <a:custGeom>
            <a:avLst/>
            <a:gdLst/>
            <a:ahLst/>
            <a:cxnLst/>
            <a:rect l="l" t="t" r="r" b="b"/>
            <a:pathLst>
              <a:path w="10795">
                <a:moveTo>
                  <a:pt x="0" y="0"/>
                </a:moveTo>
                <a:lnTo>
                  <a:pt x="10667" y="0"/>
                </a:lnTo>
              </a:path>
            </a:pathLst>
          </a:custGeom>
          <a:ln w="10667">
            <a:solidFill>
              <a:srgbClr val="EAE6E7"/>
            </a:solidFill>
          </a:ln>
        </p:spPr>
        <p:txBody>
          <a:bodyPr wrap="square" lIns="0" tIns="0" rIns="0" bIns="0" rtlCol="0">
            <a:spAutoFit/>
          </a:bodyPr>
          <a:lstStyle/>
          <a:p>
            <a:endParaRPr/>
          </a:p>
        </p:txBody>
      </p:sp>
      <p:sp>
        <p:nvSpPr>
          <p:cNvPr id="204" name="object 204"/>
          <p:cNvSpPr/>
          <p:nvPr/>
        </p:nvSpPr>
        <p:spPr>
          <a:xfrm>
            <a:off x="7061843" y="5010374"/>
            <a:ext cx="9231" cy="276999"/>
          </a:xfrm>
          <a:custGeom>
            <a:avLst/>
            <a:gdLst/>
            <a:ahLst/>
            <a:cxnLst/>
            <a:rect l="l" t="t" r="r" b="b"/>
            <a:pathLst>
              <a:path w="10795">
                <a:moveTo>
                  <a:pt x="0" y="0"/>
                </a:moveTo>
                <a:lnTo>
                  <a:pt x="10667" y="0"/>
                </a:lnTo>
              </a:path>
            </a:pathLst>
          </a:custGeom>
          <a:ln w="10667">
            <a:solidFill>
              <a:srgbClr val="F0EAEC"/>
            </a:solidFill>
          </a:ln>
        </p:spPr>
        <p:txBody>
          <a:bodyPr wrap="square" lIns="0" tIns="0" rIns="0" bIns="0" rtlCol="0">
            <a:spAutoFit/>
          </a:bodyPr>
          <a:lstStyle/>
          <a:p>
            <a:endParaRPr/>
          </a:p>
        </p:txBody>
      </p:sp>
      <p:sp>
        <p:nvSpPr>
          <p:cNvPr id="205" name="object 205"/>
          <p:cNvSpPr/>
          <p:nvPr/>
        </p:nvSpPr>
        <p:spPr>
          <a:xfrm>
            <a:off x="7080088" y="5010374"/>
            <a:ext cx="9231" cy="276999"/>
          </a:xfrm>
          <a:custGeom>
            <a:avLst/>
            <a:gdLst/>
            <a:ahLst/>
            <a:cxnLst/>
            <a:rect l="l" t="t" r="r" b="b"/>
            <a:pathLst>
              <a:path w="10795">
                <a:moveTo>
                  <a:pt x="0" y="0"/>
                </a:moveTo>
                <a:lnTo>
                  <a:pt x="10667" y="0"/>
                </a:lnTo>
              </a:path>
            </a:pathLst>
          </a:custGeom>
          <a:ln w="10667">
            <a:solidFill>
              <a:srgbClr val="EBE5E7"/>
            </a:solidFill>
          </a:ln>
        </p:spPr>
        <p:txBody>
          <a:bodyPr wrap="square" lIns="0" tIns="0" rIns="0" bIns="0" rtlCol="0">
            <a:spAutoFit/>
          </a:bodyPr>
          <a:lstStyle/>
          <a:p>
            <a:endParaRPr/>
          </a:p>
        </p:txBody>
      </p:sp>
      <p:sp>
        <p:nvSpPr>
          <p:cNvPr id="206" name="object 206"/>
          <p:cNvSpPr/>
          <p:nvPr/>
        </p:nvSpPr>
        <p:spPr>
          <a:xfrm>
            <a:off x="7098332" y="5010374"/>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207" name="object 207"/>
          <p:cNvSpPr/>
          <p:nvPr/>
        </p:nvSpPr>
        <p:spPr>
          <a:xfrm>
            <a:off x="6231716" y="5005533"/>
            <a:ext cx="821004" cy="276999"/>
          </a:xfrm>
          <a:prstGeom prst="rect">
            <a:avLst/>
          </a:prstGeom>
          <a:blipFill>
            <a:blip r:embed="rId43" cstate="print"/>
            <a:stretch>
              <a:fillRect/>
            </a:stretch>
          </a:blipFill>
        </p:spPr>
        <p:txBody>
          <a:bodyPr wrap="square" lIns="0" tIns="0" rIns="0" bIns="0" rtlCol="0">
            <a:spAutoFit/>
          </a:bodyPr>
          <a:lstStyle/>
          <a:p>
            <a:endParaRPr/>
          </a:p>
        </p:txBody>
      </p:sp>
      <p:sp>
        <p:nvSpPr>
          <p:cNvPr id="208" name="object 208"/>
          <p:cNvSpPr/>
          <p:nvPr/>
        </p:nvSpPr>
        <p:spPr>
          <a:xfrm>
            <a:off x="6979743" y="5020056"/>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209" name="object 209"/>
          <p:cNvSpPr/>
          <p:nvPr/>
        </p:nvSpPr>
        <p:spPr>
          <a:xfrm>
            <a:off x="6997987" y="5020056"/>
            <a:ext cx="9231" cy="276999"/>
          </a:xfrm>
          <a:custGeom>
            <a:avLst/>
            <a:gdLst/>
            <a:ahLst/>
            <a:cxnLst/>
            <a:rect l="l" t="t" r="r" b="b"/>
            <a:pathLst>
              <a:path w="10795">
                <a:moveTo>
                  <a:pt x="0" y="0"/>
                </a:moveTo>
                <a:lnTo>
                  <a:pt x="10667" y="0"/>
                </a:lnTo>
              </a:path>
            </a:pathLst>
          </a:custGeom>
          <a:ln w="10667">
            <a:solidFill>
              <a:srgbClr val="E4E6E5"/>
            </a:solidFill>
          </a:ln>
        </p:spPr>
        <p:txBody>
          <a:bodyPr wrap="square" lIns="0" tIns="0" rIns="0" bIns="0" rtlCol="0">
            <a:spAutoFit/>
          </a:bodyPr>
          <a:lstStyle/>
          <a:p>
            <a:endParaRPr/>
          </a:p>
        </p:txBody>
      </p:sp>
      <p:sp>
        <p:nvSpPr>
          <p:cNvPr id="210" name="object 210"/>
          <p:cNvSpPr/>
          <p:nvPr/>
        </p:nvSpPr>
        <p:spPr>
          <a:xfrm>
            <a:off x="7061843" y="5020056"/>
            <a:ext cx="9231" cy="276999"/>
          </a:xfrm>
          <a:custGeom>
            <a:avLst/>
            <a:gdLst/>
            <a:ahLst/>
            <a:cxnLst/>
            <a:rect l="l" t="t" r="r" b="b"/>
            <a:pathLst>
              <a:path w="10795">
                <a:moveTo>
                  <a:pt x="0" y="0"/>
                </a:moveTo>
                <a:lnTo>
                  <a:pt x="10667" y="0"/>
                </a:lnTo>
              </a:path>
            </a:pathLst>
          </a:custGeom>
          <a:ln w="10667">
            <a:solidFill>
              <a:srgbClr val="F3EDEF"/>
            </a:solidFill>
          </a:ln>
        </p:spPr>
        <p:txBody>
          <a:bodyPr wrap="square" lIns="0" tIns="0" rIns="0" bIns="0" rtlCol="0">
            <a:spAutoFit/>
          </a:bodyPr>
          <a:lstStyle/>
          <a:p>
            <a:endParaRPr/>
          </a:p>
        </p:txBody>
      </p:sp>
      <p:sp>
        <p:nvSpPr>
          <p:cNvPr id="211" name="object 211"/>
          <p:cNvSpPr/>
          <p:nvPr/>
        </p:nvSpPr>
        <p:spPr>
          <a:xfrm>
            <a:off x="7080088" y="5020056"/>
            <a:ext cx="9231" cy="276999"/>
          </a:xfrm>
          <a:custGeom>
            <a:avLst/>
            <a:gdLst/>
            <a:ahLst/>
            <a:cxnLst/>
            <a:rect l="l" t="t" r="r" b="b"/>
            <a:pathLst>
              <a:path w="10795">
                <a:moveTo>
                  <a:pt x="0" y="0"/>
                </a:moveTo>
                <a:lnTo>
                  <a:pt x="10667" y="0"/>
                </a:lnTo>
              </a:path>
            </a:pathLst>
          </a:custGeom>
          <a:ln w="10667">
            <a:solidFill>
              <a:srgbClr val="F1EBED"/>
            </a:solidFill>
          </a:ln>
        </p:spPr>
        <p:txBody>
          <a:bodyPr wrap="square" lIns="0" tIns="0" rIns="0" bIns="0" rtlCol="0">
            <a:spAutoFit/>
          </a:bodyPr>
          <a:lstStyle/>
          <a:p>
            <a:endParaRPr/>
          </a:p>
        </p:txBody>
      </p:sp>
      <p:sp>
        <p:nvSpPr>
          <p:cNvPr id="212" name="object 212"/>
          <p:cNvSpPr/>
          <p:nvPr/>
        </p:nvSpPr>
        <p:spPr>
          <a:xfrm>
            <a:off x="7098332" y="5020056"/>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213" name="object 213"/>
          <p:cNvSpPr/>
          <p:nvPr/>
        </p:nvSpPr>
        <p:spPr>
          <a:xfrm>
            <a:off x="7116578" y="5020056"/>
            <a:ext cx="9231" cy="276999"/>
          </a:xfrm>
          <a:custGeom>
            <a:avLst/>
            <a:gdLst/>
            <a:ahLst/>
            <a:cxnLst/>
            <a:rect l="l" t="t" r="r" b="b"/>
            <a:pathLst>
              <a:path w="10795">
                <a:moveTo>
                  <a:pt x="0" y="0"/>
                </a:moveTo>
                <a:lnTo>
                  <a:pt x="10667" y="0"/>
                </a:lnTo>
              </a:path>
            </a:pathLst>
          </a:custGeom>
          <a:ln w="10667">
            <a:solidFill>
              <a:srgbClr val="EAE8E9"/>
            </a:solidFill>
          </a:ln>
        </p:spPr>
        <p:txBody>
          <a:bodyPr wrap="square" lIns="0" tIns="0" rIns="0" bIns="0" rtlCol="0">
            <a:spAutoFit/>
          </a:bodyPr>
          <a:lstStyle/>
          <a:p>
            <a:endParaRPr/>
          </a:p>
        </p:txBody>
      </p:sp>
      <p:sp>
        <p:nvSpPr>
          <p:cNvPr id="214" name="object 214"/>
          <p:cNvSpPr/>
          <p:nvPr/>
        </p:nvSpPr>
        <p:spPr>
          <a:xfrm>
            <a:off x="6997987" y="5029738"/>
            <a:ext cx="9231" cy="276999"/>
          </a:xfrm>
          <a:custGeom>
            <a:avLst/>
            <a:gdLst/>
            <a:ahLst/>
            <a:cxnLst/>
            <a:rect l="l" t="t" r="r" b="b"/>
            <a:pathLst>
              <a:path w="10795">
                <a:moveTo>
                  <a:pt x="0" y="0"/>
                </a:moveTo>
                <a:lnTo>
                  <a:pt x="10667" y="0"/>
                </a:lnTo>
              </a:path>
            </a:pathLst>
          </a:custGeom>
          <a:ln w="10667">
            <a:solidFill>
              <a:srgbClr val="E6E6E8"/>
            </a:solidFill>
          </a:ln>
        </p:spPr>
        <p:txBody>
          <a:bodyPr wrap="square" lIns="0" tIns="0" rIns="0" bIns="0" rtlCol="0">
            <a:spAutoFit/>
          </a:bodyPr>
          <a:lstStyle/>
          <a:p>
            <a:endParaRPr/>
          </a:p>
        </p:txBody>
      </p:sp>
      <p:sp>
        <p:nvSpPr>
          <p:cNvPr id="215" name="object 215"/>
          <p:cNvSpPr/>
          <p:nvPr/>
        </p:nvSpPr>
        <p:spPr>
          <a:xfrm>
            <a:off x="7098332" y="5029738"/>
            <a:ext cx="9231" cy="276999"/>
          </a:xfrm>
          <a:custGeom>
            <a:avLst/>
            <a:gdLst/>
            <a:ahLst/>
            <a:cxnLst/>
            <a:rect l="l" t="t" r="r" b="b"/>
            <a:pathLst>
              <a:path w="10795">
                <a:moveTo>
                  <a:pt x="0" y="0"/>
                </a:moveTo>
                <a:lnTo>
                  <a:pt x="10667" y="0"/>
                </a:lnTo>
              </a:path>
            </a:pathLst>
          </a:custGeom>
          <a:ln w="10667">
            <a:solidFill>
              <a:srgbClr val="F0EBEF"/>
            </a:solidFill>
          </a:ln>
        </p:spPr>
        <p:txBody>
          <a:bodyPr wrap="square" lIns="0" tIns="0" rIns="0" bIns="0" rtlCol="0">
            <a:spAutoFit/>
          </a:bodyPr>
          <a:lstStyle/>
          <a:p>
            <a:endParaRPr/>
          </a:p>
        </p:txBody>
      </p:sp>
      <p:sp>
        <p:nvSpPr>
          <p:cNvPr id="216" name="object 216"/>
          <p:cNvSpPr/>
          <p:nvPr/>
        </p:nvSpPr>
        <p:spPr>
          <a:xfrm>
            <a:off x="6231716" y="5015214"/>
            <a:ext cx="830127" cy="276999"/>
          </a:xfrm>
          <a:prstGeom prst="rect">
            <a:avLst/>
          </a:prstGeom>
          <a:blipFill>
            <a:blip r:embed="rId44" cstate="print"/>
            <a:stretch>
              <a:fillRect/>
            </a:stretch>
          </a:blipFill>
        </p:spPr>
        <p:txBody>
          <a:bodyPr wrap="square" lIns="0" tIns="0" rIns="0" bIns="0" rtlCol="0">
            <a:spAutoFit/>
          </a:bodyPr>
          <a:lstStyle/>
          <a:p>
            <a:endParaRPr/>
          </a:p>
        </p:txBody>
      </p:sp>
      <p:sp>
        <p:nvSpPr>
          <p:cNvPr id="217" name="object 217"/>
          <p:cNvSpPr/>
          <p:nvPr/>
        </p:nvSpPr>
        <p:spPr>
          <a:xfrm>
            <a:off x="6997987" y="5039420"/>
            <a:ext cx="9231" cy="276999"/>
          </a:xfrm>
          <a:custGeom>
            <a:avLst/>
            <a:gdLst/>
            <a:ahLst/>
            <a:cxnLst/>
            <a:rect l="l" t="t" r="r" b="b"/>
            <a:pathLst>
              <a:path w="10795">
                <a:moveTo>
                  <a:pt x="0" y="0"/>
                </a:moveTo>
                <a:lnTo>
                  <a:pt x="10667" y="0"/>
                </a:lnTo>
              </a:path>
            </a:pathLst>
          </a:custGeom>
          <a:ln w="10667">
            <a:solidFill>
              <a:srgbClr val="EAE8EB"/>
            </a:solidFill>
          </a:ln>
        </p:spPr>
        <p:txBody>
          <a:bodyPr wrap="square" lIns="0" tIns="0" rIns="0" bIns="0" rtlCol="0">
            <a:spAutoFit/>
          </a:bodyPr>
          <a:lstStyle/>
          <a:p>
            <a:endParaRPr/>
          </a:p>
        </p:txBody>
      </p:sp>
      <p:sp>
        <p:nvSpPr>
          <p:cNvPr id="218" name="object 218"/>
          <p:cNvSpPr/>
          <p:nvPr/>
        </p:nvSpPr>
        <p:spPr>
          <a:xfrm>
            <a:off x="7016232" y="4928078"/>
            <a:ext cx="200689" cy="276999"/>
          </a:xfrm>
          <a:prstGeom prst="rect">
            <a:avLst/>
          </a:prstGeom>
          <a:blipFill>
            <a:blip r:embed="rId45" cstate="print"/>
            <a:stretch>
              <a:fillRect/>
            </a:stretch>
          </a:blipFill>
        </p:spPr>
        <p:txBody>
          <a:bodyPr wrap="square" lIns="0" tIns="0" rIns="0" bIns="0" rtlCol="0">
            <a:spAutoFit/>
          </a:bodyPr>
          <a:lstStyle/>
          <a:p>
            <a:endParaRPr/>
          </a:p>
        </p:txBody>
      </p:sp>
      <p:sp>
        <p:nvSpPr>
          <p:cNvPr id="219" name="object 219"/>
          <p:cNvSpPr/>
          <p:nvPr/>
        </p:nvSpPr>
        <p:spPr>
          <a:xfrm>
            <a:off x="7125699" y="5039420"/>
            <a:ext cx="9231" cy="276999"/>
          </a:xfrm>
          <a:custGeom>
            <a:avLst/>
            <a:gdLst/>
            <a:ahLst/>
            <a:cxnLst/>
            <a:rect l="l" t="t" r="r" b="b"/>
            <a:pathLst>
              <a:path w="10795">
                <a:moveTo>
                  <a:pt x="0" y="0"/>
                </a:moveTo>
                <a:lnTo>
                  <a:pt x="10667" y="0"/>
                </a:lnTo>
              </a:path>
            </a:pathLst>
          </a:custGeom>
          <a:ln w="10667">
            <a:solidFill>
              <a:srgbClr val="EFEDF0"/>
            </a:solidFill>
          </a:ln>
        </p:spPr>
        <p:txBody>
          <a:bodyPr wrap="square" lIns="0" tIns="0" rIns="0" bIns="0" rtlCol="0">
            <a:spAutoFit/>
          </a:bodyPr>
          <a:lstStyle/>
          <a:p>
            <a:endParaRPr/>
          </a:p>
        </p:txBody>
      </p:sp>
      <p:sp>
        <p:nvSpPr>
          <p:cNvPr id="220" name="object 220"/>
          <p:cNvSpPr/>
          <p:nvPr/>
        </p:nvSpPr>
        <p:spPr>
          <a:xfrm>
            <a:off x="6997987" y="5049101"/>
            <a:ext cx="9231" cy="276999"/>
          </a:xfrm>
          <a:custGeom>
            <a:avLst/>
            <a:gdLst/>
            <a:ahLst/>
            <a:cxnLst/>
            <a:rect l="l" t="t" r="r" b="b"/>
            <a:pathLst>
              <a:path w="10795">
                <a:moveTo>
                  <a:pt x="0" y="0"/>
                </a:moveTo>
                <a:lnTo>
                  <a:pt x="10667" y="0"/>
                </a:lnTo>
              </a:path>
            </a:pathLst>
          </a:custGeom>
          <a:ln w="10667">
            <a:solidFill>
              <a:srgbClr val="EFEAEE"/>
            </a:solidFill>
          </a:ln>
        </p:spPr>
        <p:txBody>
          <a:bodyPr wrap="square" lIns="0" tIns="0" rIns="0" bIns="0" rtlCol="0">
            <a:spAutoFit/>
          </a:bodyPr>
          <a:lstStyle/>
          <a:p>
            <a:endParaRPr/>
          </a:p>
        </p:txBody>
      </p:sp>
      <p:sp>
        <p:nvSpPr>
          <p:cNvPr id="221" name="object 221"/>
          <p:cNvSpPr/>
          <p:nvPr/>
        </p:nvSpPr>
        <p:spPr>
          <a:xfrm>
            <a:off x="6231715" y="5034578"/>
            <a:ext cx="976084" cy="276999"/>
          </a:xfrm>
          <a:prstGeom prst="rect">
            <a:avLst/>
          </a:prstGeom>
          <a:blipFill>
            <a:blip r:embed="rId46" cstate="print"/>
            <a:stretch>
              <a:fillRect/>
            </a:stretch>
          </a:blipFill>
        </p:spPr>
        <p:txBody>
          <a:bodyPr wrap="square" lIns="0" tIns="0" rIns="0" bIns="0" rtlCol="0">
            <a:spAutoFit/>
          </a:bodyPr>
          <a:lstStyle/>
          <a:p>
            <a:endParaRPr/>
          </a:p>
        </p:txBody>
      </p:sp>
      <p:sp>
        <p:nvSpPr>
          <p:cNvPr id="222" name="object 222"/>
          <p:cNvSpPr/>
          <p:nvPr/>
        </p:nvSpPr>
        <p:spPr>
          <a:xfrm>
            <a:off x="6925010" y="5155601"/>
            <a:ext cx="9231" cy="276999"/>
          </a:xfrm>
          <a:custGeom>
            <a:avLst/>
            <a:gdLst/>
            <a:ahLst/>
            <a:cxnLst/>
            <a:rect l="l" t="t" r="r" b="b"/>
            <a:pathLst>
              <a:path w="10795">
                <a:moveTo>
                  <a:pt x="0" y="0"/>
                </a:moveTo>
                <a:lnTo>
                  <a:pt x="10667" y="0"/>
                </a:lnTo>
              </a:path>
            </a:pathLst>
          </a:custGeom>
          <a:ln w="10667">
            <a:solidFill>
              <a:srgbClr val="E7E7E9"/>
            </a:solidFill>
          </a:ln>
        </p:spPr>
        <p:txBody>
          <a:bodyPr wrap="square" lIns="0" tIns="0" rIns="0" bIns="0" rtlCol="0">
            <a:spAutoFit/>
          </a:bodyPr>
          <a:lstStyle/>
          <a:p>
            <a:endParaRPr/>
          </a:p>
        </p:txBody>
      </p:sp>
      <p:sp>
        <p:nvSpPr>
          <p:cNvPr id="223" name="object 223"/>
          <p:cNvSpPr/>
          <p:nvPr/>
        </p:nvSpPr>
        <p:spPr>
          <a:xfrm>
            <a:off x="7207800" y="5155601"/>
            <a:ext cx="9231" cy="276999"/>
          </a:xfrm>
          <a:custGeom>
            <a:avLst/>
            <a:gdLst/>
            <a:ahLst/>
            <a:cxnLst/>
            <a:rect l="l" t="t" r="r" b="b"/>
            <a:pathLst>
              <a:path w="10795">
                <a:moveTo>
                  <a:pt x="0" y="0"/>
                </a:moveTo>
                <a:lnTo>
                  <a:pt x="10667" y="0"/>
                </a:lnTo>
              </a:path>
            </a:pathLst>
          </a:custGeom>
          <a:ln w="10667">
            <a:solidFill>
              <a:srgbClr val="EDEBEC"/>
            </a:solidFill>
          </a:ln>
        </p:spPr>
        <p:txBody>
          <a:bodyPr wrap="square" lIns="0" tIns="0" rIns="0" bIns="0" rtlCol="0">
            <a:spAutoFit/>
          </a:bodyPr>
          <a:lstStyle/>
          <a:p>
            <a:endParaRPr/>
          </a:p>
        </p:txBody>
      </p:sp>
      <p:sp>
        <p:nvSpPr>
          <p:cNvPr id="224" name="object 224"/>
          <p:cNvSpPr/>
          <p:nvPr/>
        </p:nvSpPr>
        <p:spPr>
          <a:xfrm>
            <a:off x="6852031" y="5165284"/>
            <a:ext cx="9231" cy="276999"/>
          </a:xfrm>
          <a:custGeom>
            <a:avLst/>
            <a:gdLst/>
            <a:ahLst/>
            <a:cxnLst/>
            <a:rect l="l" t="t" r="r" b="b"/>
            <a:pathLst>
              <a:path w="10795">
                <a:moveTo>
                  <a:pt x="0" y="0"/>
                </a:moveTo>
                <a:lnTo>
                  <a:pt x="10667" y="0"/>
                </a:lnTo>
              </a:path>
            </a:pathLst>
          </a:custGeom>
          <a:ln w="10667">
            <a:solidFill>
              <a:srgbClr val="E3E3E3"/>
            </a:solidFill>
          </a:ln>
        </p:spPr>
        <p:txBody>
          <a:bodyPr wrap="square" lIns="0" tIns="0" rIns="0" bIns="0" rtlCol="0">
            <a:spAutoFit/>
          </a:bodyPr>
          <a:lstStyle/>
          <a:p>
            <a:endParaRPr/>
          </a:p>
        </p:txBody>
      </p:sp>
      <p:sp>
        <p:nvSpPr>
          <p:cNvPr id="225" name="object 225"/>
          <p:cNvSpPr/>
          <p:nvPr/>
        </p:nvSpPr>
        <p:spPr>
          <a:xfrm>
            <a:off x="6359427" y="5160444"/>
            <a:ext cx="474359" cy="276999"/>
          </a:xfrm>
          <a:prstGeom prst="rect">
            <a:avLst/>
          </a:prstGeom>
          <a:blipFill>
            <a:blip r:embed="rId47" cstate="print"/>
            <a:stretch>
              <a:fillRect/>
            </a:stretch>
          </a:blipFill>
        </p:spPr>
        <p:txBody>
          <a:bodyPr wrap="square" lIns="0" tIns="0" rIns="0" bIns="0" rtlCol="0">
            <a:spAutoFit/>
          </a:bodyPr>
          <a:lstStyle/>
          <a:p>
            <a:endParaRPr/>
          </a:p>
        </p:txBody>
      </p:sp>
      <p:sp>
        <p:nvSpPr>
          <p:cNvPr id="226" name="object 226"/>
          <p:cNvSpPr/>
          <p:nvPr/>
        </p:nvSpPr>
        <p:spPr>
          <a:xfrm>
            <a:off x="6797298" y="5174966"/>
            <a:ext cx="9231" cy="276999"/>
          </a:xfrm>
          <a:custGeom>
            <a:avLst/>
            <a:gdLst/>
            <a:ahLst/>
            <a:cxnLst/>
            <a:rect l="l" t="t" r="r" b="b"/>
            <a:pathLst>
              <a:path w="10795">
                <a:moveTo>
                  <a:pt x="0" y="0"/>
                </a:moveTo>
                <a:lnTo>
                  <a:pt x="10667" y="0"/>
                </a:lnTo>
              </a:path>
            </a:pathLst>
          </a:custGeom>
          <a:ln w="10667">
            <a:solidFill>
              <a:srgbClr val="E3E1E2"/>
            </a:solidFill>
          </a:ln>
        </p:spPr>
        <p:txBody>
          <a:bodyPr wrap="square" lIns="0" tIns="0" rIns="0" bIns="0" rtlCol="0">
            <a:spAutoFit/>
          </a:bodyPr>
          <a:lstStyle/>
          <a:p>
            <a:endParaRPr/>
          </a:p>
        </p:txBody>
      </p:sp>
      <p:sp>
        <p:nvSpPr>
          <p:cNvPr id="227" name="object 227"/>
          <p:cNvSpPr/>
          <p:nvPr/>
        </p:nvSpPr>
        <p:spPr>
          <a:xfrm>
            <a:off x="6377672" y="5184648"/>
            <a:ext cx="9231" cy="276999"/>
          </a:xfrm>
          <a:custGeom>
            <a:avLst/>
            <a:gdLst/>
            <a:ahLst/>
            <a:cxnLst/>
            <a:rect l="l" t="t" r="r" b="b"/>
            <a:pathLst>
              <a:path w="10795">
                <a:moveTo>
                  <a:pt x="0" y="0"/>
                </a:moveTo>
                <a:lnTo>
                  <a:pt x="10667" y="0"/>
                </a:lnTo>
              </a:path>
            </a:pathLst>
          </a:custGeom>
          <a:ln w="10667">
            <a:solidFill>
              <a:srgbClr val="F8F0ED"/>
            </a:solidFill>
          </a:ln>
        </p:spPr>
        <p:txBody>
          <a:bodyPr wrap="square" lIns="0" tIns="0" rIns="0" bIns="0" rtlCol="0">
            <a:spAutoFit/>
          </a:bodyPr>
          <a:lstStyle/>
          <a:p>
            <a:endParaRPr/>
          </a:p>
        </p:txBody>
      </p:sp>
      <p:sp>
        <p:nvSpPr>
          <p:cNvPr id="228" name="object 228"/>
          <p:cNvSpPr/>
          <p:nvPr/>
        </p:nvSpPr>
        <p:spPr>
          <a:xfrm>
            <a:off x="6405039" y="5150762"/>
            <a:ext cx="802761" cy="276999"/>
          </a:xfrm>
          <a:prstGeom prst="rect">
            <a:avLst/>
          </a:prstGeom>
          <a:blipFill>
            <a:blip r:embed="rId48" cstate="print"/>
            <a:stretch>
              <a:fillRect/>
            </a:stretch>
          </a:blipFill>
        </p:spPr>
        <p:txBody>
          <a:bodyPr wrap="square" lIns="0" tIns="0" rIns="0" bIns="0" rtlCol="0">
            <a:spAutoFit/>
          </a:bodyPr>
          <a:lstStyle/>
          <a:p>
            <a:endParaRPr/>
          </a:p>
        </p:txBody>
      </p:sp>
      <p:sp>
        <p:nvSpPr>
          <p:cNvPr id="229" name="object 229"/>
          <p:cNvSpPr/>
          <p:nvPr/>
        </p:nvSpPr>
        <p:spPr>
          <a:xfrm>
            <a:off x="6915887" y="5194330"/>
            <a:ext cx="9231" cy="276999"/>
          </a:xfrm>
          <a:custGeom>
            <a:avLst/>
            <a:gdLst/>
            <a:ahLst/>
            <a:cxnLst/>
            <a:rect l="l" t="t" r="r" b="b"/>
            <a:pathLst>
              <a:path w="10795">
                <a:moveTo>
                  <a:pt x="0" y="0"/>
                </a:moveTo>
                <a:lnTo>
                  <a:pt x="10667" y="0"/>
                </a:lnTo>
              </a:path>
            </a:pathLst>
          </a:custGeom>
          <a:ln w="10667">
            <a:solidFill>
              <a:srgbClr val="F2F3ED"/>
            </a:solidFill>
          </a:ln>
        </p:spPr>
        <p:txBody>
          <a:bodyPr wrap="square" lIns="0" tIns="0" rIns="0" bIns="0" rtlCol="0">
            <a:spAutoFit/>
          </a:bodyPr>
          <a:lstStyle/>
          <a:p>
            <a:endParaRPr/>
          </a:p>
        </p:txBody>
      </p:sp>
      <p:sp>
        <p:nvSpPr>
          <p:cNvPr id="230" name="object 230"/>
          <p:cNvSpPr/>
          <p:nvPr/>
        </p:nvSpPr>
        <p:spPr>
          <a:xfrm>
            <a:off x="6395917" y="5189488"/>
            <a:ext cx="821004" cy="276999"/>
          </a:xfrm>
          <a:prstGeom prst="rect">
            <a:avLst/>
          </a:prstGeom>
          <a:blipFill>
            <a:blip r:embed="rId49" cstate="print"/>
            <a:stretch>
              <a:fillRect/>
            </a:stretch>
          </a:blipFill>
        </p:spPr>
        <p:txBody>
          <a:bodyPr wrap="square" lIns="0" tIns="0" rIns="0" bIns="0" rtlCol="0">
            <a:spAutoFit/>
          </a:bodyPr>
          <a:lstStyle/>
          <a:p>
            <a:endParaRPr/>
          </a:p>
        </p:txBody>
      </p:sp>
      <p:sp>
        <p:nvSpPr>
          <p:cNvPr id="231" name="object 231"/>
          <p:cNvSpPr/>
          <p:nvPr/>
        </p:nvSpPr>
        <p:spPr>
          <a:xfrm>
            <a:off x="6797298" y="5213693"/>
            <a:ext cx="9231" cy="276999"/>
          </a:xfrm>
          <a:custGeom>
            <a:avLst/>
            <a:gdLst/>
            <a:ahLst/>
            <a:cxnLst/>
            <a:rect l="l" t="t" r="r" b="b"/>
            <a:pathLst>
              <a:path w="10795">
                <a:moveTo>
                  <a:pt x="0" y="0"/>
                </a:moveTo>
                <a:lnTo>
                  <a:pt x="10667" y="0"/>
                </a:lnTo>
              </a:path>
            </a:pathLst>
          </a:custGeom>
          <a:ln w="10667">
            <a:solidFill>
              <a:srgbClr val="D9D8D6"/>
            </a:solidFill>
          </a:ln>
        </p:spPr>
        <p:txBody>
          <a:bodyPr wrap="square" lIns="0" tIns="0" rIns="0" bIns="0" rtlCol="0">
            <a:spAutoFit/>
          </a:bodyPr>
          <a:lstStyle/>
          <a:p>
            <a:endParaRPr/>
          </a:p>
        </p:txBody>
      </p:sp>
      <p:sp>
        <p:nvSpPr>
          <p:cNvPr id="232" name="object 232"/>
          <p:cNvSpPr/>
          <p:nvPr/>
        </p:nvSpPr>
        <p:spPr>
          <a:xfrm>
            <a:off x="6386795" y="5208853"/>
            <a:ext cx="857494" cy="276999"/>
          </a:xfrm>
          <a:prstGeom prst="rect">
            <a:avLst/>
          </a:prstGeom>
          <a:blipFill>
            <a:blip r:embed="rId50" cstate="print"/>
            <a:stretch>
              <a:fillRect/>
            </a:stretch>
          </a:blipFill>
        </p:spPr>
        <p:txBody>
          <a:bodyPr wrap="square" lIns="0" tIns="0" rIns="0" bIns="0" rtlCol="0">
            <a:spAutoFit/>
          </a:bodyPr>
          <a:lstStyle/>
          <a:p>
            <a:endParaRPr/>
          </a:p>
        </p:txBody>
      </p:sp>
      <p:sp>
        <p:nvSpPr>
          <p:cNvPr id="233" name="object 233"/>
          <p:cNvSpPr/>
          <p:nvPr/>
        </p:nvSpPr>
        <p:spPr>
          <a:xfrm>
            <a:off x="7189556" y="5233057"/>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234" name="object 234"/>
          <p:cNvSpPr/>
          <p:nvPr/>
        </p:nvSpPr>
        <p:spPr>
          <a:xfrm>
            <a:off x="7207800" y="5233057"/>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235" name="object 235"/>
          <p:cNvSpPr/>
          <p:nvPr/>
        </p:nvSpPr>
        <p:spPr>
          <a:xfrm>
            <a:off x="7189556" y="5242738"/>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236" name="object 236"/>
          <p:cNvSpPr/>
          <p:nvPr/>
        </p:nvSpPr>
        <p:spPr>
          <a:xfrm>
            <a:off x="7207800" y="5242738"/>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237" name="object 237"/>
          <p:cNvSpPr/>
          <p:nvPr/>
        </p:nvSpPr>
        <p:spPr>
          <a:xfrm>
            <a:off x="6386795" y="5237899"/>
            <a:ext cx="766271" cy="276999"/>
          </a:xfrm>
          <a:prstGeom prst="rect">
            <a:avLst/>
          </a:prstGeom>
          <a:blipFill>
            <a:blip r:embed="rId51" cstate="print"/>
            <a:stretch>
              <a:fillRect/>
            </a:stretch>
          </a:blipFill>
        </p:spPr>
        <p:txBody>
          <a:bodyPr wrap="square" lIns="0" tIns="0" rIns="0" bIns="0" rtlCol="0">
            <a:spAutoFit/>
          </a:bodyPr>
          <a:lstStyle/>
          <a:p>
            <a:endParaRPr/>
          </a:p>
        </p:txBody>
      </p:sp>
      <p:sp>
        <p:nvSpPr>
          <p:cNvPr id="238" name="object 238"/>
          <p:cNvSpPr/>
          <p:nvPr/>
        </p:nvSpPr>
        <p:spPr>
          <a:xfrm>
            <a:off x="7116578" y="5252421"/>
            <a:ext cx="9231" cy="276999"/>
          </a:xfrm>
          <a:custGeom>
            <a:avLst/>
            <a:gdLst/>
            <a:ahLst/>
            <a:cxnLst/>
            <a:rect l="l" t="t" r="r" b="b"/>
            <a:pathLst>
              <a:path w="10795">
                <a:moveTo>
                  <a:pt x="0" y="0"/>
                </a:moveTo>
                <a:lnTo>
                  <a:pt x="10667" y="0"/>
                </a:lnTo>
              </a:path>
            </a:pathLst>
          </a:custGeom>
          <a:ln w="10667">
            <a:solidFill>
              <a:srgbClr val="EFEFED"/>
            </a:solidFill>
          </a:ln>
        </p:spPr>
        <p:txBody>
          <a:bodyPr wrap="square" lIns="0" tIns="0" rIns="0" bIns="0" rtlCol="0">
            <a:spAutoFit/>
          </a:bodyPr>
          <a:lstStyle/>
          <a:p>
            <a:endParaRPr/>
          </a:p>
        </p:txBody>
      </p:sp>
      <p:sp>
        <p:nvSpPr>
          <p:cNvPr id="239" name="object 239"/>
          <p:cNvSpPr/>
          <p:nvPr/>
        </p:nvSpPr>
        <p:spPr>
          <a:xfrm>
            <a:off x="7098332" y="5262103"/>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240" name="object 240"/>
          <p:cNvSpPr/>
          <p:nvPr/>
        </p:nvSpPr>
        <p:spPr>
          <a:xfrm>
            <a:off x="6405040" y="5257262"/>
            <a:ext cx="675048" cy="276999"/>
          </a:xfrm>
          <a:prstGeom prst="rect">
            <a:avLst/>
          </a:prstGeom>
          <a:blipFill>
            <a:blip r:embed="rId52" cstate="print"/>
            <a:stretch>
              <a:fillRect/>
            </a:stretch>
          </a:blipFill>
        </p:spPr>
        <p:txBody>
          <a:bodyPr wrap="square" lIns="0" tIns="0" rIns="0" bIns="0" rtlCol="0">
            <a:spAutoFit/>
          </a:bodyPr>
          <a:lstStyle/>
          <a:p>
            <a:endParaRPr/>
          </a:p>
        </p:txBody>
      </p:sp>
      <p:sp>
        <p:nvSpPr>
          <p:cNvPr id="241" name="object 241"/>
          <p:cNvSpPr/>
          <p:nvPr/>
        </p:nvSpPr>
        <p:spPr>
          <a:xfrm>
            <a:off x="7070966" y="5271785"/>
            <a:ext cx="9231" cy="276999"/>
          </a:xfrm>
          <a:custGeom>
            <a:avLst/>
            <a:gdLst/>
            <a:ahLst/>
            <a:cxnLst/>
            <a:rect l="l" t="t" r="r" b="b"/>
            <a:pathLst>
              <a:path w="10795">
                <a:moveTo>
                  <a:pt x="0" y="0"/>
                </a:moveTo>
                <a:lnTo>
                  <a:pt x="10667" y="0"/>
                </a:lnTo>
              </a:path>
            </a:pathLst>
          </a:custGeom>
          <a:ln w="10667">
            <a:solidFill>
              <a:srgbClr val="EAEAEA"/>
            </a:solidFill>
          </a:ln>
        </p:spPr>
        <p:txBody>
          <a:bodyPr wrap="square" lIns="0" tIns="0" rIns="0" bIns="0" rtlCol="0">
            <a:spAutoFit/>
          </a:bodyPr>
          <a:lstStyle/>
          <a:p>
            <a:endParaRPr/>
          </a:p>
        </p:txBody>
      </p:sp>
      <p:sp>
        <p:nvSpPr>
          <p:cNvPr id="242" name="object 242"/>
          <p:cNvSpPr/>
          <p:nvPr/>
        </p:nvSpPr>
        <p:spPr>
          <a:xfrm>
            <a:off x="6906765" y="5281467"/>
            <a:ext cx="9231" cy="276999"/>
          </a:xfrm>
          <a:custGeom>
            <a:avLst/>
            <a:gdLst/>
            <a:ahLst/>
            <a:cxnLst/>
            <a:rect l="l" t="t" r="r" b="b"/>
            <a:pathLst>
              <a:path w="10795">
                <a:moveTo>
                  <a:pt x="0" y="0"/>
                </a:moveTo>
                <a:lnTo>
                  <a:pt x="10667" y="0"/>
                </a:lnTo>
              </a:path>
            </a:pathLst>
          </a:custGeom>
          <a:ln w="10667">
            <a:solidFill>
              <a:srgbClr val="E7E7E5"/>
            </a:solidFill>
          </a:ln>
        </p:spPr>
        <p:txBody>
          <a:bodyPr wrap="square" lIns="0" tIns="0" rIns="0" bIns="0" rtlCol="0">
            <a:spAutoFit/>
          </a:bodyPr>
          <a:lstStyle/>
          <a:p>
            <a:endParaRPr/>
          </a:p>
        </p:txBody>
      </p:sp>
      <p:sp>
        <p:nvSpPr>
          <p:cNvPr id="243" name="object 243"/>
          <p:cNvSpPr/>
          <p:nvPr/>
        </p:nvSpPr>
        <p:spPr>
          <a:xfrm>
            <a:off x="6934131" y="5281467"/>
            <a:ext cx="9231" cy="276999"/>
          </a:xfrm>
          <a:custGeom>
            <a:avLst/>
            <a:gdLst/>
            <a:ahLst/>
            <a:cxnLst/>
            <a:rect l="l" t="t" r="r" b="b"/>
            <a:pathLst>
              <a:path w="10795">
                <a:moveTo>
                  <a:pt x="0" y="0"/>
                </a:moveTo>
                <a:lnTo>
                  <a:pt x="10667" y="0"/>
                </a:lnTo>
              </a:path>
            </a:pathLst>
          </a:custGeom>
          <a:ln w="10667">
            <a:solidFill>
              <a:srgbClr val="EDEDEB"/>
            </a:solidFill>
          </a:ln>
        </p:spPr>
        <p:txBody>
          <a:bodyPr wrap="square" lIns="0" tIns="0" rIns="0" bIns="0" rtlCol="0">
            <a:spAutoFit/>
          </a:bodyPr>
          <a:lstStyle/>
          <a:p>
            <a:endParaRPr/>
          </a:p>
        </p:txBody>
      </p:sp>
      <p:sp>
        <p:nvSpPr>
          <p:cNvPr id="244" name="object 244"/>
          <p:cNvSpPr/>
          <p:nvPr/>
        </p:nvSpPr>
        <p:spPr>
          <a:xfrm>
            <a:off x="6952377" y="5281467"/>
            <a:ext cx="9231" cy="276999"/>
          </a:xfrm>
          <a:custGeom>
            <a:avLst/>
            <a:gdLst/>
            <a:ahLst/>
            <a:cxnLst/>
            <a:rect l="l" t="t" r="r" b="b"/>
            <a:pathLst>
              <a:path w="10795">
                <a:moveTo>
                  <a:pt x="0" y="0"/>
                </a:moveTo>
                <a:lnTo>
                  <a:pt x="10667" y="0"/>
                </a:lnTo>
              </a:path>
            </a:pathLst>
          </a:custGeom>
          <a:ln w="10667">
            <a:solidFill>
              <a:srgbClr val="D7D7D5"/>
            </a:solidFill>
          </a:ln>
        </p:spPr>
        <p:txBody>
          <a:bodyPr wrap="square" lIns="0" tIns="0" rIns="0" bIns="0" rtlCol="0">
            <a:spAutoFit/>
          </a:bodyPr>
          <a:lstStyle/>
          <a:p>
            <a:endParaRPr/>
          </a:p>
        </p:txBody>
      </p:sp>
      <p:sp>
        <p:nvSpPr>
          <p:cNvPr id="245" name="object 245"/>
          <p:cNvSpPr/>
          <p:nvPr/>
        </p:nvSpPr>
        <p:spPr>
          <a:xfrm>
            <a:off x="6979743" y="5281467"/>
            <a:ext cx="9231" cy="276999"/>
          </a:xfrm>
          <a:custGeom>
            <a:avLst/>
            <a:gdLst/>
            <a:ahLst/>
            <a:cxnLst/>
            <a:rect l="l" t="t" r="r" b="b"/>
            <a:pathLst>
              <a:path w="10795">
                <a:moveTo>
                  <a:pt x="0" y="0"/>
                </a:moveTo>
                <a:lnTo>
                  <a:pt x="10667" y="0"/>
                </a:lnTo>
              </a:path>
            </a:pathLst>
          </a:custGeom>
          <a:ln w="10667">
            <a:solidFill>
              <a:srgbClr val="E0E0E0"/>
            </a:solidFill>
          </a:ln>
        </p:spPr>
        <p:txBody>
          <a:bodyPr wrap="square" lIns="0" tIns="0" rIns="0" bIns="0" rtlCol="0">
            <a:spAutoFit/>
          </a:bodyPr>
          <a:lstStyle/>
          <a:p>
            <a:endParaRPr/>
          </a:p>
        </p:txBody>
      </p:sp>
      <p:sp>
        <p:nvSpPr>
          <p:cNvPr id="246" name="object 246"/>
          <p:cNvSpPr/>
          <p:nvPr/>
        </p:nvSpPr>
        <p:spPr>
          <a:xfrm>
            <a:off x="7052722" y="5281467"/>
            <a:ext cx="9231" cy="276999"/>
          </a:xfrm>
          <a:custGeom>
            <a:avLst/>
            <a:gdLst/>
            <a:ahLst/>
            <a:cxnLst/>
            <a:rect l="l" t="t" r="r" b="b"/>
            <a:pathLst>
              <a:path w="10795">
                <a:moveTo>
                  <a:pt x="0" y="0"/>
                </a:moveTo>
                <a:lnTo>
                  <a:pt x="10667" y="0"/>
                </a:lnTo>
              </a:path>
            </a:pathLst>
          </a:custGeom>
          <a:ln w="10667">
            <a:solidFill>
              <a:srgbClr val="E6E6E8"/>
            </a:solidFill>
          </a:ln>
        </p:spPr>
        <p:txBody>
          <a:bodyPr wrap="square" lIns="0" tIns="0" rIns="0" bIns="0" rtlCol="0">
            <a:spAutoFit/>
          </a:bodyPr>
          <a:lstStyle/>
          <a:p>
            <a:endParaRPr/>
          </a:p>
        </p:txBody>
      </p:sp>
      <p:sp>
        <p:nvSpPr>
          <p:cNvPr id="247" name="object 247"/>
          <p:cNvSpPr/>
          <p:nvPr/>
        </p:nvSpPr>
        <p:spPr>
          <a:xfrm>
            <a:off x="6934131" y="5291148"/>
            <a:ext cx="9231" cy="276999"/>
          </a:xfrm>
          <a:custGeom>
            <a:avLst/>
            <a:gdLst/>
            <a:ahLst/>
            <a:cxnLst/>
            <a:rect l="l" t="t" r="r" b="b"/>
            <a:pathLst>
              <a:path w="10795">
                <a:moveTo>
                  <a:pt x="0" y="0"/>
                </a:moveTo>
                <a:lnTo>
                  <a:pt x="10667" y="0"/>
                </a:lnTo>
              </a:path>
            </a:pathLst>
          </a:custGeom>
          <a:ln w="10667">
            <a:solidFill>
              <a:srgbClr val="DEDEDC"/>
            </a:solidFill>
          </a:ln>
        </p:spPr>
        <p:txBody>
          <a:bodyPr wrap="square" lIns="0" tIns="0" rIns="0" bIns="0" rtlCol="0">
            <a:spAutoFit/>
          </a:bodyPr>
          <a:lstStyle/>
          <a:p>
            <a:endParaRPr/>
          </a:p>
        </p:txBody>
      </p:sp>
      <p:sp>
        <p:nvSpPr>
          <p:cNvPr id="248" name="object 248"/>
          <p:cNvSpPr/>
          <p:nvPr/>
        </p:nvSpPr>
        <p:spPr>
          <a:xfrm>
            <a:off x="6988866" y="5291148"/>
            <a:ext cx="9231" cy="276999"/>
          </a:xfrm>
          <a:custGeom>
            <a:avLst/>
            <a:gdLst/>
            <a:ahLst/>
            <a:cxnLst/>
            <a:rect l="l" t="t" r="r" b="b"/>
            <a:pathLst>
              <a:path w="10795">
                <a:moveTo>
                  <a:pt x="0" y="0"/>
                </a:moveTo>
                <a:lnTo>
                  <a:pt x="10667" y="0"/>
                </a:lnTo>
              </a:path>
            </a:pathLst>
          </a:custGeom>
          <a:ln w="10667">
            <a:solidFill>
              <a:srgbClr val="EFEDEE"/>
            </a:solidFill>
          </a:ln>
        </p:spPr>
        <p:txBody>
          <a:bodyPr wrap="square" lIns="0" tIns="0" rIns="0" bIns="0" rtlCol="0">
            <a:spAutoFit/>
          </a:bodyPr>
          <a:lstStyle/>
          <a:p>
            <a:endParaRPr/>
          </a:p>
        </p:txBody>
      </p:sp>
      <p:sp>
        <p:nvSpPr>
          <p:cNvPr id="249" name="object 249"/>
          <p:cNvSpPr/>
          <p:nvPr/>
        </p:nvSpPr>
        <p:spPr>
          <a:xfrm>
            <a:off x="6450652" y="5276625"/>
            <a:ext cx="465235" cy="276999"/>
          </a:xfrm>
          <a:prstGeom prst="rect">
            <a:avLst/>
          </a:prstGeom>
          <a:blipFill>
            <a:blip r:embed="rId53" cstate="print"/>
            <a:stretch>
              <a:fillRect/>
            </a:stretch>
          </a:blipFill>
        </p:spPr>
        <p:txBody>
          <a:bodyPr wrap="square" lIns="0" tIns="0" rIns="0" bIns="0" rtlCol="0">
            <a:spAutoFit/>
          </a:bodyPr>
          <a:lstStyle/>
          <a:p>
            <a:endParaRPr/>
          </a:p>
        </p:txBody>
      </p:sp>
      <p:sp>
        <p:nvSpPr>
          <p:cNvPr id="250" name="object 250"/>
          <p:cNvSpPr/>
          <p:nvPr/>
        </p:nvSpPr>
        <p:spPr>
          <a:xfrm>
            <a:off x="6815542" y="5310512"/>
            <a:ext cx="9231" cy="276999"/>
          </a:xfrm>
          <a:custGeom>
            <a:avLst/>
            <a:gdLst/>
            <a:ahLst/>
            <a:cxnLst/>
            <a:rect l="l" t="t" r="r" b="b"/>
            <a:pathLst>
              <a:path w="10795">
                <a:moveTo>
                  <a:pt x="0" y="0"/>
                </a:moveTo>
                <a:lnTo>
                  <a:pt x="10667" y="0"/>
                </a:lnTo>
              </a:path>
            </a:pathLst>
          </a:custGeom>
          <a:ln w="10667">
            <a:solidFill>
              <a:srgbClr val="EEEEEC"/>
            </a:solidFill>
          </a:ln>
        </p:spPr>
        <p:txBody>
          <a:bodyPr wrap="square" lIns="0" tIns="0" rIns="0" bIns="0" rtlCol="0">
            <a:spAutoFit/>
          </a:bodyPr>
          <a:lstStyle/>
          <a:p>
            <a:endParaRPr/>
          </a:p>
        </p:txBody>
      </p:sp>
      <p:sp>
        <p:nvSpPr>
          <p:cNvPr id="251" name="object 251"/>
          <p:cNvSpPr/>
          <p:nvPr/>
        </p:nvSpPr>
        <p:spPr>
          <a:xfrm>
            <a:off x="6496262" y="5228217"/>
            <a:ext cx="766272" cy="276999"/>
          </a:xfrm>
          <a:prstGeom prst="rect">
            <a:avLst/>
          </a:prstGeom>
          <a:blipFill>
            <a:blip r:embed="rId54" cstate="print"/>
            <a:stretch>
              <a:fillRect/>
            </a:stretch>
          </a:blipFill>
        </p:spPr>
        <p:txBody>
          <a:bodyPr wrap="square" lIns="0" tIns="0" rIns="0" bIns="0" rtlCol="0">
            <a:spAutoFit/>
          </a:bodyPr>
          <a:lstStyle/>
          <a:p>
            <a:endParaRPr/>
          </a:p>
        </p:txBody>
      </p:sp>
      <p:sp>
        <p:nvSpPr>
          <p:cNvPr id="252" name="object 252"/>
          <p:cNvSpPr/>
          <p:nvPr/>
        </p:nvSpPr>
        <p:spPr>
          <a:xfrm>
            <a:off x="6733442" y="5339558"/>
            <a:ext cx="9231" cy="276999"/>
          </a:xfrm>
          <a:custGeom>
            <a:avLst/>
            <a:gdLst/>
            <a:ahLst/>
            <a:cxnLst/>
            <a:rect l="l" t="t" r="r" b="b"/>
            <a:pathLst>
              <a:path w="10795">
                <a:moveTo>
                  <a:pt x="0" y="0"/>
                </a:moveTo>
                <a:lnTo>
                  <a:pt x="10667" y="0"/>
                </a:lnTo>
              </a:path>
            </a:pathLst>
          </a:custGeom>
          <a:ln w="10667">
            <a:solidFill>
              <a:srgbClr val="E5E4E2"/>
            </a:solidFill>
          </a:ln>
        </p:spPr>
        <p:txBody>
          <a:bodyPr wrap="square" lIns="0" tIns="0" rIns="0" bIns="0" rtlCol="0">
            <a:spAutoFit/>
          </a:bodyPr>
          <a:lstStyle/>
          <a:p>
            <a:endParaRPr/>
          </a:p>
        </p:txBody>
      </p:sp>
      <p:sp>
        <p:nvSpPr>
          <p:cNvPr id="253" name="object 253"/>
          <p:cNvSpPr/>
          <p:nvPr/>
        </p:nvSpPr>
        <p:spPr>
          <a:xfrm>
            <a:off x="6696953" y="5349240"/>
            <a:ext cx="9231" cy="276999"/>
          </a:xfrm>
          <a:custGeom>
            <a:avLst/>
            <a:gdLst/>
            <a:ahLst/>
            <a:cxnLst/>
            <a:rect l="l" t="t" r="r" b="b"/>
            <a:pathLst>
              <a:path w="10795">
                <a:moveTo>
                  <a:pt x="0" y="0"/>
                </a:moveTo>
                <a:lnTo>
                  <a:pt x="10667" y="0"/>
                </a:lnTo>
              </a:path>
            </a:pathLst>
          </a:custGeom>
          <a:ln w="10667">
            <a:solidFill>
              <a:srgbClr val="E8E4E3"/>
            </a:solidFill>
          </a:ln>
        </p:spPr>
        <p:txBody>
          <a:bodyPr wrap="square" lIns="0" tIns="0" rIns="0" bIns="0" rtlCol="0">
            <a:spAutoFit/>
          </a:bodyPr>
          <a:lstStyle/>
          <a:p>
            <a:endParaRPr/>
          </a:p>
        </p:txBody>
      </p:sp>
      <p:sp>
        <p:nvSpPr>
          <p:cNvPr id="254" name="object 254"/>
          <p:cNvSpPr/>
          <p:nvPr/>
        </p:nvSpPr>
        <p:spPr>
          <a:xfrm>
            <a:off x="6514508" y="5334717"/>
            <a:ext cx="592947" cy="276999"/>
          </a:xfrm>
          <a:prstGeom prst="rect">
            <a:avLst/>
          </a:prstGeom>
          <a:blipFill>
            <a:blip r:embed="rId55" cstate="print"/>
            <a:stretch>
              <a:fillRect/>
            </a:stretch>
          </a:blipFill>
        </p:spPr>
        <p:txBody>
          <a:bodyPr wrap="square" lIns="0" tIns="0" rIns="0" bIns="0" rtlCol="0">
            <a:spAutoFit/>
          </a:bodyPr>
          <a:lstStyle/>
          <a:p>
            <a:endParaRPr/>
          </a:p>
        </p:txBody>
      </p:sp>
      <p:sp>
        <p:nvSpPr>
          <p:cNvPr id="255" name="object 255"/>
          <p:cNvSpPr/>
          <p:nvPr/>
        </p:nvSpPr>
        <p:spPr>
          <a:xfrm>
            <a:off x="1451641" y="1452283"/>
            <a:ext cx="182446" cy="276999"/>
          </a:xfrm>
          <a:prstGeom prst="rect">
            <a:avLst/>
          </a:prstGeom>
          <a:blipFill>
            <a:blip r:embed="rId56" cstate="print"/>
            <a:stretch>
              <a:fillRect/>
            </a:stretch>
          </a:blipFill>
        </p:spPr>
        <p:txBody>
          <a:bodyPr wrap="square" lIns="0" tIns="0" rIns="0" bIns="0" rtlCol="0">
            <a:spAutoFit/>
          </a:bodyPr>
          <a:lstStyle/>
          <a:p>
            <a:endParaRPr/>
          </a:p>
        </p:txBody>
      </p:sp>
      <p:sp>
        <p:nvSpPr>
          <p:cNvPr id="256" name="object 256"/>
          <p:cNvSpPr/>
          <p:nvPr/>
        </p:nvSpPr>
        <p:spPr>
          <a:xfrm>
            <a:off x="1597598" y="1476487"/>
            <a:ext cx="9231" cy="276999"/>
          </a:xfrm>
          <a:custGeom>
            <a:avLst/>
            <a:gdLst/>
            <a:ahLst/>
            <a:cxnLst/>
            <a:rect l="l" t="t" r="r" b="b"/>
            <a:pathLst>
              <a:path w="10794">
                <a:moveTo>
                  <a:pt x="0" y="0"/>
                </a:moveTo>
                <a:lnTo>
                  <a:pt x="10667" y="0"/>
                </a:lnTo>
              </a:path>
            </a:pathLst>
          </a:custGeom>
          <a:ln w="10667">
            <a:solidFill>
              <a:srgbClr val="F5ECEF"/>
            </a:solidFill>
          </a:ln>
        </p:spPr>
        <p:txBody>
          <a:bodyPr wrap="square" lIns="0" tIns="0" rIns="0" bIns="0" rtlCol="0">
            <a:spAutoFit/>
          </a:bodyPr>
          <a:lstStyle/>
          <a:p>
            <a:endParaRPr/>
          </a:p>
        </p:txBody>
      </p:sp>
      <p:sp>
        <p:nvSpPr>
          <p:cNvPr id="257" name="object 257"/>
          <p:cNvSpPr/>
          <p:nvPr/>
        </p:nvSpPr>
        <p:spPr>
          <a:xfrm>
            <a:off x="1661454" y="1476487"/>
            <a:ext cx="9231" cy="276999"/>
          </a:xfrm>
          <a:custGeom>
            <a:avLst/>
            <a:gdLst/>
            <a:ahLst/>
            <a:cxnLst/>
            <a:rect l="l" t="t" r="r" b="b"/>
            <a:pathLst>
              <a:path w="10794">
                <a:moveTo>
                  <a:pt x="0" y="0"/>
                </a:moveTo>
                <a:lnTo>
                  <a:pt x="10667" y="0"/>
                </a:lnTo>
              </a:path>
            </a:pathLst>
          </a:custGeom>
          <a:ln w="10667">
            <a:solidFill>
              <a:srgbClr val="F0F2ED"/>
            </a:solidFill>
          </a:ln>
        </p:spPr>
        <p:txBody>
          <a:bodyPr wrap="square" lIns="0" tIns="0" rIns="0" bIns="0" rtlCol="0">
            <a:spAutoFit/>
          </a:bodyPr>
          <a:lstStyle/>
          <a:p>
            <a:endParaRPr/>
          </a:p>
        </p:txBody>
      </p:sp>
      <p:sp>
        <p:nvSpPr>
          <p:cNvPr id="258" name="object 258"/>
          <p:cNvSpPr/>
          <p:nvPr/>
        </p:nvSpPr>
        <p:spPr>
          <a:xfrm>
            <a:off x="1597598" y="1486169"/>
            <a:ext cx="9231" cy="276999"/>
          </a:xfrm>
          <a:custGeom>
            <a:avLst/>
            <a:gdLst/>
            <a:ahLst/>
            <a:cxnLst/>
            <a:rect l="l" t="t" r="r" b="b"/>
            <a:pathLst>
              <a:path w="10794">
                <a:moveTo>
                  <a:pt x="0" y="0"/>
                </a:moveTo>
                <a:lnTo>
                  <a:pt x="10667" y="0"/>
                </a:lnTo>
              </a:path>
            </a:pathLst>
          </a:custGeom>
          <a:ln w="10667">
            <a:solidFill>
              <a:srgbClr val="F5EAEE"/>
            </a:solidFill>
          </a:ln>
        </p:spPr>
        <p:txBody>
          <a:bodyPr wrap="square" lIns="0" tIns="0" rIns="0" bIns="0" rtlCol="0">
            <a:spAutoFit/>
          </a:bodyPr>
          <a:lstStyle/>
          <a:p>
            <a:endParaRPr/>
          </a:p>
        </p:txBody>
      </p:sp>
      <p:sp>
        <p:nvSpPr>
          <p:cNvPr id="259" name="object 259"/>
          <p:cNvSpPr/>
          <p:nvPr/>
        </p:nvSpPr>
        <p:spPr>
          <a:xfrm>
            <a:off x="1697943" y="1486169"/>
            <a:ext cx="9231" cy="276999"/>
          </a:xfrm>
          <a:custGeom>
            <a:avLst/>
            <a:gdLst/>
            <a:ahLst/>
            <a:cxnLst/>
            <a:rect l="l" t="t" r="r" b="b"/>
            <a:pathLst>
              <a:path w="10794">
                <a:moveTo>
                  <a:pt x="0" y="0"/>
                </a:moveTo>
                <a:lnTo>
                  <a:pt x="10667" y="0"/>
                </a:lnTo>
              </a:path>
            </a:pathLst>
          </a:custGeom>
          <a:ln w="10667">
            <a:solidFill>
              <a:srgbClr val="F6F1ED"/>
            </a:solidFill>
          </a:ln>
        </p:spPr>
        <p:txBody>
          <a:bodyPr wrap="square" lIns="0" tIns="0" rIns="0" bIns="0" rtlCol="0">
            <a:spAutoFit/>
          </a:bodyPr>
          <a:lstStyle/>
          <a:p>
            <a:endParaRPr/>
          </a:p>
        </p:txBody>
      </p:sp>
      <p:sp>
        <p:nvSpPr>
          <p:cNvPr id="260" name="object 260"/>
          <p:cNvSpPr/>
          <p:nvPr/>
        </p:nvSpPr>
        <p:spPr>
          <a:xfrm>
            <a:off x="1725310" y="1505532"/>
            <a:ext cx="9231" cy="276999"/>
          </a:xfrm>
          <a:custGeom>
            <a:avLst/>
            <a:gdLst/>
            <a:ahLst/>
            <a:cxnLst/>
            <a:rect l="l" t="t" r="r" b="b"/>
            <a:pathLst>
              <a:path w="10794">
                <a:moveTo>
                  <a:pt x="0" y="0"/>
                </a:moveTo>
                <a:lnTo>
                  <a:pt x="10667" y="0"/>
                </a:lnTo>
              </a:path>
            </a:pathLst>
          </a:custGeom>
          <a:ln w="10667">
            <a:solidFill>
              <a:srgbClr val="E7F7EC"/>
            </a:solidFill>
          </a:ln>
        </p:spPr>
        <p:txBody>
          <a:bodyPr wrap="square" lIns="0" tIns="0" rIns="0" bIns="0" rtlCol="0">
            <a:spAutoFit/>
          </a:bodyPr>
          <a:lstStyle/>
          <a:p>
            <a:endParaRPr/>
          </a:p>
        </p:txBody>
      </p:sp>
      <p:sp>
        <p:nvSpPr>
          <p:cNvPr id="261" name="object 261"/>
          <p:cNvSpPr/>
          <p:nvPr/>
        </p:nvSpPr>
        <p:spPr>
          <a:xfrm>
            <a:off x="2044590" y="1505532"/>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262" name="object 262"/>
          <p:cNvSpPr/>
          <p:nvPr/>
        </p:nvSpPr>
        <p:spPr>
          <a:xfrm>
            <a:off x="1725310" y="1515215"/>
            <a:ext cx="9231" cy="276999"/>
          </a:xfrm>
          <a:custGeom>
            <a:avLst/>
            <a:gdLst/>
            <a:ahLst/>
            <a:cxnLst/>
            <a:rect l="l" t="t" r="r" b="b"/>
            <a:pathLst>
              <a:path w="10794">
                <a:moveTo>
                  <a:pt x="0" y="0"/>
                </a:moveTo>
                <a:lnTo>
                  <a:pt x="10667" y="0"/>
                </a:lnTo>
              </a:path>
            </a:pathLst>
          </a:custGeom>
          <a:ln w="10667">
            <a:solidFill>
              <a:srgbClr val="E7F7EC"/>
            </a:solidFill>
          </a:ln>
        </p:spPr>
        <p:txBody>
          <a:bodyPr wrap="square" lIns="0" tIns="0" rIns="0" bIns="0" rtlCol="0">
            <a:spAutoFit/>
          </a:bodyPr>
          <a:lstStyle/>
          <a:p>
            <a:endParaRPr/>
          </a:p>
        </p:txBody>
      </p:sp>
      <p:sp>
        <p:nvSpPr>
          <p:cNvPr id="263" name="object 263"/>
          <p:cNvSpPr/>
          <p:nvPr/>
        </p:nvSpPr>
        <p:spPr>
          <a:xfrm>
            <a:off x="2044590" y="1515215"/>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264" name="object 264"/>
          <p:cNvSpPr/>
          <p:nvPr/>
        </p:nvSpPr>
        <p:spPr>
          <a:xfrm>
            <a:off x="1697943" y="1524896"/>
            <a:ext cx="9231" cy="276999"/>
          </a:xfrm>
          <a:custGeom>
            <a:avLst/>
            <a:gdLst/>
            <a:ahLst/>
            <a:cxnLst/>
            <a:rect l="l" t="t" r="r" b="b"/>
            <a:pathLst>
              <a:path w="10794">
                <a:moveTo>
                  <a:pt x="0" y="0"/>
                </a:moveTo>
                <a:lnTo>
                  <a:pt x="10667" y="0"/>
                </a:lnTo>
              </a:path>
            </a:pathLst>
          </a:custGeom>
          <a:ln w="10667">
            <a:solidFill>
              <a:srgbClr val="FDECF6"/>
            </a:solidFill>
          </a:ln>
        </p:spPr>
        <p:txBody>
          <a:bodyPr wrap="square" lIns="0" tIns="0" rIns="0" bIns="0" rtlCol="0">
            <a:spAutoFit/>
          </a:bodyPr>
          <a:lstStyle/>
          <a:p>
            <a:endParaRPr/>
          </a:p>
        </p:txBody>
      </p:sp>
      <p:sp>
        <p:nvSpPr>
          <p:cNvPr id="265" name="object 265"/>
          <p:cNvSpPr/>
          <p:nvPr/>
        </p:nvSpPr>
        <p:spPr>
          <a:xfrm>
            <a:off x="1843900" y="1524896"/>
            <a:ext cx="9231" cy="276999"/>
          </a:xfrm>
          <a:custGeom>
            <a:avLst/>
            <a:gdLst/>
            <a:ahLst/>
            <a:cxnLst/>
            <a:rect l="l" t="t" r="r" b="b"/>
            <a:pathLst>
              <a:path w="10794">
                <a:moveTo>
                  <a:pt x="0" y="0"/>
                </a:moveTo>
                <a:lnTo>
                  <a:pt x="10667" y="0"/>
                </a:lnTo>
              </a:path>
            </a:pathLst>
          </a:custGeom>
          <a:ln w="10667">
            <a:solidFill>
              <a:srgbClr val="EEF5ED"/>
            </a:solidFill>
          </a:ln>
        </p:spPr>
        <p:txBody>
          <a:bodyPr wrap="square" lIns="0" tIns="0" rIns="0" bIns="0" rtlCol="0">
            <a:spAutoFit/>
          </a:bodyPr>
          <a:lstStyle/>
          <a:p>
            <a:endParaRPr/>
          </a:p>
        </p:txBody>
      </p:sp>
      <p:sp>
        <p:nvSpPr>
          <p:cNvPr id="266" name="object 266"/>
          <p:cNvSpPr/>
          <p:nvPr/>
        </p:nvSpPr>
        <p:spPr>
          <a:xfrm>
            <a:off x="1880389" y="1500691"/>
            <a:ext cx="118589" cy="276999"/>
          </a:xfrm>
          <a:prstGeom prst="rect">
            <a:avLst/>
          </a:prstGeom>
          <a:blipFill>
            <a:blip r:embed="rId57" cstate="print"/>
            <a:stretch>
              <a:fillRect/>
            </a:stretch>
          </a:blipFill>
        </p:spPr>
        <p:txBody>
          <a:bodyPr wrap="square" lIns="0" tIns="0" rIns="0" bIns="0" rtlCol="0">
            <a:spAutoFit/>
          </a:bodyPr>
          <a:lstStyle/>
          <a:p>
            <a:endParaRPr/>
          </a:p>
        </p:txBody>
      </p:sp>
      <p:sp>
        <p:nvSpPr>
          <p:cNvPr id="267" name="object 267"/>
          <p:cNvSpPr/>
          <p:nvPr/>
        </p:nvSpPr>
        <p:spPr>
          <a:xfrm>
            <a:off x="1944245" y="1524896"/>
            <a:ext cx="9231" cy="276999"/>
          </a:xfrm>
          <a:custGeom>
            <a:avLst/>
            <a:gdLst/>
            <a:ahLst/>
            <a:cxnLst/>
            <a:rect l="l" t="t" r="r" b="b"/>
            <a:pathLst>
              <a:path w="10794">
                <a:moveTo>
                  <a:pt x="0" y="0"/>
                </a:moveTo>
                <a:lnTo>
                  <a:pt x="10667" y="0"/>
                </a:lnTo>
              </a:path>
            </a:pathLst>
          </a:custGeom>
          <a:ln w="10667">
            <a:solidFill>
              <a:srgbClr val="EDF9EF"/>
            </a:solidFill>
          </a:ln>
        </p:spPr>
        <p:txBody>
          <a:bodyPr wrap="square" lIns="0" tIns="0" rIns="0" bIns="0" rtlCol="0">
            <a:spAutoFit/>
          </a:bodyPr>
          <a:lstStyle/>
          <a:p>
            <a:endParaRPr/>
          </a:p>
        </p:txBody>
      </p:sp>
      <p:sp>
        <p:nvSpPr>
          <p:cNvPr id="268" name="object 268"/>
          <p:cNvSpPr/>
          <p:nvPr/>
        </p:nvSpPr>
        <p:spPr>
          <a:xfrm>
            <a:off x="2044590" y="1524896"/>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269" name="object 269"/>
          <p:cNvSpPr/>
          <p:nvPr/>
        </p:nvSpPr>
        <p:spPr>
          <a:xfrm>
            <a:off x="2071957" y="1524896"/>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270" name="object 270"/>
          <p:cNvSpPr/>
          <p:nvPr/>
        </p:nvSpPr>
        <p:spPr>
          <a:xfrm>
            <a:off x="2044590" y="1534577"/>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271" name="object 271"/>
          <p:cNvSpPr/>
          <p:nvPr/>
        </p:nvSpPr>
        <p:spPr>
          <a:xfrm>
            <a:off x="1880389" y="1544259"/>
            <a:ext cx="9231" cy="276999"/>
          </a:xfrm>
          <a:custGeom>
            <a:avLst/>
            <a:gdLst/>
            <a:ahLst/>
            <a:cxnLst/>
            <a:rect l="l" t="t" r="r" b="b"/>
            <a:pathLst>
              <a:path w="10794">
                <a:moveTo>
                  <a:pt x="0" y="0"/>
                </a:moveTo>
                <a:lnTo>
                  <a:pt x="10667" y="0"/>
                </a:lnTo>
              </a:path>
            </a:pathLst>
          </a:custGeom>
          <a:ln w="10667">
            <a:solidFill>
              <a:srgbClr val="F3EAEF"/>
            </a:solidFill>
          </a:ln>
        </p:spPr>
        <p:txBody>
          <a:bodyPr wrap="square" lIns="0" tIns="0" rIns="0" bIns="0" rtlCol="0">
            <a:spAutoFit/>
          </a:bodyPr>
          <a:lstStyle/>
          <a:p>
            <a:endParaRPr/>
          </a:p>
        </p:txBody>
      </p:sp>
      <p:sp>
        <p:nvSpPr>
          <p:cNvPr id="272" name="object 272"/>
          <p:cNvSpPr/>
          <p:nvPr/>
        </p:nvSpPr>
        <p:spPr>
          <a:xfrm>
            <a:off x="1424275" y="1481329"/>
            <a:ext cx="401379" cy="276999"/>
          </a:xfrm>
          <a:prstGeom prst="rect">
            <a:avLst/>
          </a:prstGeom>
          <a:blipFill>
            <a:blip r:embed="rId58" cstate="print"/>
            <a:stretch>
              <a:fillRect/>
            </a:stretch>
          </a:blipFill>
        </p:spPr>
        <p:txBody>
          <a:bodyPr wrap="square" lIns="0" tIns="0" rIns="0" bIns="0" rtlCol="0">
            <a:spAutoFit/>
          </a:bodyPr>
          <a:lstStyle/>
          <a:p>
            <a:endParaRPr/>
          </a:p>
        </p:txBody>
      </p:sp>
      <p:sp>
        <p:nvSpPr>
          <p:cNvPr id="273" name="object 273"/>
          <p:cNvSpPr/>
          <p:nvPr/>
        </p:nvSpPr>
        <p:spPr>
          <a:xfrm>
            <a:off x="1597598" y="1553942"/>
            <a:ext cx="9231" cy="276999"/>
          </a:xfrm>
          <a:custGeom>
            <a:avLst/>
            <a:gdLst/>
            <a:ahLst/>
            <a:cxnLst/>
            <a:rect l="l" t="t" r="r" b="b"/>
            <a:pathLst>
              <a:path w="10794">
                <a:moveTo>
                  <a:pt x="0" y="0"/>
                </a:moveTo>
                <a:lnTo>
                  <a:pt x="10667" y="0"/>
                </a:lnTo>
              </a:path>
            </a:pathLst>
          </a:custGeom>
          <a:ln w="10667">
            <a:solidFill>
              <a:srgbClr val="EEEDF5"/>
            </a:solidFill>
          </a:ln>
        </p:spPr>
        <p:txBody>
          <a:bodyPr wrap="square" lIns="0" tIns="0" rIns="0" bIns="0" rtlCol="0">
            <a:spAutoFit/>
          </a:bodyPr>
          <a:lstStyle/>
          <a:p>
            <a:endParaRPr/>
          </a:p>
        </p:txBody>
      </p:sp>
      <p:sp>
        <p:nvSpPr>
          <p:cNvPr id="274" name="object 274"/>
          <p:cNvSpPr/>
          <p:nvPr/>
        </p:nvSpPr>
        <p:spPr>
          <a:xfrm>
            <a:off x="2254402" y="1573306"/>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275" name="object 275"/>
          <p:cNvSpPr/>
          <p:nvPr/>
        </p:nvSpPr>
        <p:spPr>
          <a:xfrm>
            <a:off x="1314807" y="1520056"/>
            <a:ext cx="930473" cy="276999"/>
          </a:xfrm>
          <a:prstGeom prst="rect">
            <a:avLst/>
          </a:prstGeom>
          <a:blipFill>
            <a:blip r:embed="rId59" cstate="print"/>
            <a:stretch>
              <a:fillRect/>
            </a:stretch>
          </a:blipFill>
        </p:spPr>
        <p:txBody>
          <a:bodyPr wrap="square" lIns="0" tIns="0" rIns="0" bIns="0" rtlCol="0">
            <a:spAutoFit/>
          </a:bodyPr>
          <a:lstStyle/>
          <a:p>
            <a:endParaRPr/>
          </a:p>
        </p:txBody>
      </p:sp>
      <p:sp>
        <p:nvSpPr>
          <p:cNvPr id="276" name="object 276"/>
          <p:cNvSpPr/>
          <p:nvPr/>
        </p:nvSpPr>
        <p:spPr>
          <a:xfrm>
            <a:off x="2163180" y="1602352"/>
            <a:ext cx="9231" cy="276999"/>
          </a:xfrm>
          <a:custGeom>
            <a:avLst/>
            <a:gdLst/>
            <a:ahLst/>
            <a:cxnLst/>
            <a:rect l="l" t="t" r="r" b="b"/>
            <a:pathLst>
              <a:path w="10794">
                <a:moveTo>
                  <a:pt x="0" y="0"/>
                </a:moveTo>
                <a:lnTo>
                  <a:pt x="10667" y="0"/>
                </a:lnTo>
              </a:path>
            </a:pathLst>
          </a:custGeom>
          <a:ln w="10667">
            <a:solidFill>
              <a:srgbClr val="EEEDF2"/>
            </a:solidFill>
          </a:ln>
        </p:spPr>
        <p:txBody>
          <a:bodyPr wrap="square" lIns="0" tIns="0" rIns="0" bIns="0" rtlCol="0">
            <a:spAutoFit/>
          </a:bodyPr>
          <a:lstStyle/>
          <a:p>
            <a:endParaRPr/>
          </a:p>
        </p:txBody>
      </p:sp>
      <p:sp>
        <p:nvSpPr>
          <p:cNvPr id="277" name="object 277"/>
          <p:cNvSpPr/>
          <p:nvPr/>
        </p:nvSpPr>
        <p:spPr>
          <a:xfrm>
            <a:off x="2254402" y="1602352"/>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278" name="object 278"/>
          <p:cNvSpPr/>
          <p:nvPr/>
        </p:nvSpPr>
        <p:spPr>
          <a:xfrm>
            <a:off x="1296560" y="1597511"/>
            <a:ext cx="948720" cy="276999"/>
          </a:xfrm>
          <a:prstGeom prst="rect">
            <a:avLst/>
          </a:prstGeom>
          <a:blipFill>
            <a:blip r:embed="rId60" cstate="print"/>
            <a:stretch>
              <a:fillRect/>
            </a:stretch>
          </a:blipFill>
        </p:spPr>
        <p:txBody>
          <a:bodyPr wrap="square" lIns="0" tIns="0" rIns="0" bIns="0" rtlCol="0">
            <a:spAutoFit/>
          </a:bodyPr>
          <a:lstStyle/>
          <a:p>
            <a:endParaRPr/>
          </a:p>
        </p:txBody>
      </p:sp>
      <p:sp>
        <p:nvSpPr>
          <p:cNvPr id="279" name="object 279"/>
          <p:cNvSpPr/>
          <p:nvPr/>
        </p:nvSpPr>
        <p:spPr>
          <a:xfrm>
            <a:off x="2217912" y="1612033"/>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280" name="object 280"/>
          <p:cNvSpPr/>
          <p:nvPr/>
        </p:nvSpPr>
        <p:spPr>
          <a:xfrm>
            <a:off x="2254402" y="1621714"/>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281" name="object 281"/>
          <p:cNvSpPr/>
          <p:nvPr/>
        </p:nvSpPr>
        <p:spPr>
          <a:xfrm>
            <a:off x="1296560" y="1616874"/>
            <a:ext cx="948720" cy="276999"/>
          </a:xfrm>
          <a:prstGeom prst="rect">
            <a:avLst/>
          </a:prstGeom>
          <a:blipFill>
            <a:blip r:embed="rId61" cstate="print"/>
            <a:stretch>
              <a:fillRect/>
            </a:stretch>
          </a:blipFill>
        </p:spPr>
        <p:txBody>
          <a:bodyPr wrap="square" lIns="0" tIns="0" rIns="0" bIns="0" rtlCol="0">
            <a:spAutoFit/>
          </a:bodyPr>
          <a:lstStyle/>
          <a:p>
            <a:endParaRPr/>
          </a:p>
        </p:txBody>
      </p:sp>
      <p:sp>
        <p:nvSpPr>
          <p:cNvPr id="282" name="object 282"/>
          <p:cNvSpPr/>
          <p:nvPr/>
        </p:nvSpPr>
        <p:spPr>
          <a:xfrm>
            <a:off x="2108446" y="1631396"/>
            <a:ext cx="9231" cy="276999"/>
          </a:xfrm>
          <a:custGeom>
            <a:avLst/>
            <a:gdLst/>
            <a:ahLst/>
            <a:cxnLst/>
            <a:rect l="l" t="t" r="r" b="b"/>
            <a:pathLst>
              <a:path w="10794">
                <a:moveTo>
                  <a:pt x="0" y="0"/>
                </a:moveTo>
                <a:lnTo>
                  <a:pt x="10667" y="0"/>
                </a:lnTo>
              </a:path>
            </a:pathLst>
          </a:custGeom>
          <a:ln w="10667">
            <a:solidFill>
              <a:srgbClr val="F4F0ED"/>
            </a:solidFill>
          </a:ln>
        </p:spPr>
        <p:txBody>
          <a:bodyPr wrap="square" lIns="0" tIns="0" rIns="0" bIns="0" rtlCol="0">
            <a:spAutoFit/>
          </a:bodyPr>
          <a:lstStyle/>
          <a:p>
            <a:endParaRPr/>
          </a:p>
        </p:txBody>
      </p:sp>
      <p:sp>
        <p:nvSpPr>
          <p:cNvPr id="283" name="object 283"/>
          <p:cNvSpPr/>
          <p:nvPr/>
        </p:nvSpPr>
        <p:spPr>
          <a:xfrm>
            <a:off x="2108446" y="1650761"/>
            <a:ext cx="9231" cy="276999"/>
          </a:xfrm>
          <a:custGeom>
            <a:avLst/>
            <a:gdLst/>
            <a:ahLst/>
            <a:cxnLst/>
            <a:rect l="l" t="t" r="r" b="b"/>
            <a:pathLst>
              <a:path w="10794">
                <a:moveTo>
                  <a:pt x="0" y="0"/>
                </a:moveTo>
                <a:lnTo>
                  <a:pt x="10667" y="0"/>
                </a:lnTo>
              </a:path>
            </a:pathLst>
          </a:custGeom>
          <a:ln w="10667">
            <a:solidFill>
              <a:srgbClr val="EDE9E6"/>
            </a:solidFill>
          </a:ln>
        </p:spPr>
        <p:txBody>
          <a:bodyPr wrap="square" lIns="0" tIns="0" rIns="0" bIns="0" rtlCol="0">
            <a:spAutoFit/>
          </a:bodyPr>
          <a:lstStyle/>
          <a:p>
            <a:endParaRPr/>
          </a:p>
        </p:txBody>
      </p:sp>
      <p:sp>
        <p:nvSpPr>
          <p:cNvPr id="284" name="object 284"/>
          <p:cNvSpPr/>
          <p:nvPr/>
        </p:nvSpPr>
        <p:spPr>
          <a:xfrm>
            <a:off x="2108446" y="1660442"/>
            <a:ext cx="9231" cy="276999"/>
          </a:xfrm>
          <a:custGeom>
            <a:avLst/>
            <a:gdLst/>
            <a:ahLst/>
            <a:cxnLst/>
            <a:rect l="l" t="t" r="r" b="b"/>
            <a:pathLst>
              <a:path w="10794">
                <a:moveTo>
                  <a:pt x="0" y="0"/>
                </a:moveTo>
                <a:lnTo>
                  <a:pt x="10667" y="0"/>
                </a:lnTo>
              </a:path>
            </a:pathLst>
          </a:custGeom>
          <a:ln w="10667">
            <a:solidFill>
              <a:srgbClr val="EDE9E6"/>
            </a:solidFill>
          </a:ln>
        </p:spPr>
        <p:txBody>
          <a:bodyPr wrap="square" lIns="0" tIns="0" rIns="0" bIns="0" rtlCol="0">
            <a:spAutoFit/>
          </a:bodyPr>
          <a:lstStyle/>
          <a:p>
            <a:endParaRPr/>
          </a:p>
        </p:txBody>
      </p:sp>
      <p:sp>
        <p:nvSpPr>
          <p:cNvPr id="285" name="object 285"/>
          <p:cNvSpPr/>
          <p:nvPr/>
        </p:nvSpPr>
        <p:spPr>
          <a:xfrm>
            <a:off x="2135813" y="1626556"/>
            <a:ext cx="118589" cy="276999"/>
          </a:xfrm>
          <a:prstGeom prst="rect">
            <a:avLst/>
          </a:prstGeom>
          <a:blipFill>
            <a:blip r:embed="rId62" cstate="print"/>
            <a:stretch>
              <a:fillRect/>
            </a:stretch>
          </a:blipFill>
        </p:spPr>
        <p:txBody>
          <a:bodyPr wrap="square" lIns="0" tIns="0" rIns="0" bIns="0" rtlCol="0">
            <a:spAutoFit/>
          </a:bodyPr>
          <a:lstStyle/>
          <a:p>
            <a:endParaRPr/>
          </a:p>
        </p:txBody>
      </p:sp>
      <p:sp>
        <p:nvSpPr>
          <p:cNvPr id="286" name="object 286"/>
          <p:cNvSpPr/>
          <p:nvPr/>
        </p:nvSpPr>
        <p:spPr>
          <a:xfrm>
            <a:off x="2135813" y="1670124"/>
            <a:ext cx="9231" cy="276999"/>
          </a:xfrm>
          <a:custGeom>
            <a:avLst/>
            <a:gdLst/>
            <a:ahLst/>
            <a:cxnLst/>
            <a:rect l="l" t="t" r="r" b="b"/>
            <a:pathLst>
              <a:path w="10794">
                <a:moveTo>
                  <a:pt x="0" y="0"/>
                </a:moveTo>
                <a:lnTo>
                  <a:pt x="10667" y="0"/>
                </a:lnTo>
              </a:path>
            </a:pathLst>
          </a:custGeom>
          <a:ln w="10667">
            <a:solidFill>
              <a:srgbClr val="F0ECEB"/>
            </a:solidFill>
          </a:ln>
        </p:spPr>
        <p:txBody>
          <a:bodyPr wrap="square" lIns="0" tIns="0" rIns="0" bIns="0" rtlCol="0">
            <a:spAutoFit/>
          </a:bodyPr>
          <a:lstStyle/>
          <a:p>
            <a:endParaRPr/>
          </a:p>
        </p:txBody>
      </p:sp>
      <p:sp>
        <p:nvSpPr>
          <p:cNvPr id="287" name="object 287"/>
          <p:cNvSpPr/>
          <p:nvPr/>
        </p:nvSpPr>
        <p:spPr>
          <a:xfrm>
            <a:off x="2245280" y="1679807"/>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288" name="object 288"/>
          <p:cNvSpPr/>
          <p:nvPr/>
        </p:nvSpPr>
        <p:spPr>
          <a:xfrm>
            <a:off x="2245280" y="1689488"/>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289" name="object 289"/>
          <p:cNvSpPr/>
          <p:nvPr/>
        </p:nvSpPr>
        <p:spPr>
          <a:xfrm>
            <a:off x="2245280" y="1699169"/>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290" name="object 290"/>
          <p:cNvSpPr/>
          <p:nvPr/>
        </p:nvSpPr>
        <p:spPr>
          <a:xfrm>
            <a:off x="1278316" y="1636239"/>
            <a:ext cx="821008" cy="276999"/>
          </a:xfrm>
          <a:prstGeom prst="rect">
            <a:avLst/>
          </a:prstGeom>
          <a:blipFill>
            <a:blip r:embed="rId63" cstate="print"/>
            <a:stretch>
              <a:fillRect/>
            </a:stretch>
          </a:blipFill>
        </p:spPr>
        <p:txBody>
          <a:bodyPr wrap="square" lIns="0" tIns="0" rIns="0" bIns="0" rtlCol="0">
            <a:spAutoFit/>
          </a:bodyPr>
          <a:lstStyle/>
          <a:p>
            <a:endParaRPr/>
          </a:p>
        </p:txBody>
      </p:sp>
      <p:sp>
        <p:nvSpPr>
          <p:cNvPr id="291" name="object 291"/>
          <p:cNvSpPr/>
          <p:nvPr/>
        </p:nvSpPr>
        <p:spPr>
          <a:xfrm>
            <a:off x="1907756" y="1708851"/>
            <a:ext cx="9231" cy="276999"/>
          </a:xfrm>
          <a:custGeom>
            <a:avLst/>
            <a:gdLst/>
            <a:ahLst/>
            <a:cxnLst/>
            <a:rect l="l" t="t" r="r" b="b"/>
            <a:pathLst>
              <a:path w="10794">
                <a:moveTo>
                  <a:pt x="0" y="0"/>
                </a:moveTo>
                <a:lnTo>
                  <a:pt x="10667" y="0"/>
                </a:lnTo>
              </a:path>
            </a:pathLst>
          </a:custGeom>
          <a:ln w="10667">
            <a:solidFill>
              <a:srgbClr val="F7EDF6"/>
            </a:solidFill>
          </a:ln>
        </p:spPr>
        <p:txBody>
          <a:bodyPr wrap="square" lIns="0" tIns="0" rIns="0" bIns="0" rtlCol="0">
            <a:spAutoFit/>
          </a:bodyPr>
          <a:lstStyle/>
          <a:p>
            <a:endParaRPr/>
          </a:p>
        </p:txBody>
      </p:sp>
      <p:sp>
        <p:nvSpPr>
          <p:cNvPr id="292" name="object 292"/>
          <p:cNvSpPr/>
          <p:nvPr/>
        </p:nvSpPr>
        <p:spPr>
          <a:xfrm>
            <a:off x="1953367" y="1708851"/>
            <a:ext cx="9231" cy="276999"/>
          </a:xfrm>
          <a:custGeom>
            <a:avLst/>
            <a:gdLst/>
            <a:ahLst/>
            <a:cxnLst/>
            <a:rect l="l" t="t" r="r" b="b"/>
            <a:pathLst>
              <a:path w="10794">
                <a:moveTo>
                  <a:pt x="0" y="0"/>
                </a:moveTo>
                <a:lnTo>
                  <a:pt x="10667" y="0"/>
                </a:lnTo>
              </a:path>
            </a:pathLst>
          </a:custGeom>
          <a:ln w="10667">
            <a:solidFill>
              <a:srgbClr val="F5E9E9"/>
            </a:solidFill>
          </a:ln>
        </p:spPr>
        <p:txBody>
          <a:bodyPr wrap="square" lIns="0" tIns="0" rIns="0" bIns="0" rtlCol="0">
            <a:spAutoFit/>
          </a:bodyPr>
          <a:lstStyle/>
          <a:p>
            <a:endParaRPr/>
          </a:p>
        </p:txBody>
      </p:sp>
      <p:sp>
        <p:nvSpPr>
          <p:cNvPr id="293" name="object 293"/>
          <p:cNvSpPr/>
          <p:nvPr/>
        </p:nvSpPr>
        <p:spPr>
          <a:xfrm>
            <a:off x="1278316" y="1704011"/>
            <a:ext cx="821008" cy="276999"/>
          </a:xfrm>
          <a:prstGeom prst="rect">
            <a:avLst/>
          </a:prstGeom>
          <a:blipFill>
            <a:blip r:embed="rId64" cstate="print"/>
            <a:stretch>
              <a:fillRect/>
            </a:stretch>
          </a:blipFill>
        </p:spPr>
        <p:txBody>
          <a:bodyPr wrap="square" lIns="0" tIns="0" rIns="0" bIns="0" rtlCol="0">
            <a:spAutoFit/>
          </a:bodyPr>
          <a:lstStyle/>
          <a:p>
            <a:endParaRPr/>
          </a:p>
        </p:txBody>
      </p:sp>
      <p:sp>
        <p:nvSpPr>
          <p:cNvPr id="294" name="object 294"/>
          <p:cNvSpPr/>
          <p:nvPr/>
        </p:nvSpPr>
        <p:spPr>
          <a:xfrm>
            <a:off x="1962489" y="1737897"/>
            <a:ext cx="9231" cy="276999"/>
          </a:xfrm>
          <a:custGeom>
            <a:avLst/>
            <a:gdLst/>
            <a:ahLst/>
            <a:cxnLst/>
            <a:rect l="l" t="t" r="r" b="b"/>
            <a:pathLst>
              <a:path w="10794">
                <a:moveTo>
                  <a:pt x="0" y="0"/>
                </a:moveTo>
                <a:lnTo>
                  <a:pt x="10667" y="0"/>
                </a:lnTo>
              </a:path>
            </a:pathLst>
          </a:custGeom>
          <a:ln w="10667">
            <a:solidFill>
              <a:srgbClr val="F2E0DE"/>
            </a:solidFill>
          </a:ln>
        </p:spPr>
        <p:txBody>
          <a:bodyPr wrap="square" lIns="0" tIns="0" rIns="0" bIns="0" rtlCol="0">
            <a:spAutoFit/>
          </a:bodyPr>
          <a:lstStyle/>
          <a:p>
            <a:endParaRPr/>
          </a:p>
        </p:txBody>
      </p:sp>
      <p:sp>
        <p:nvSpPr>
          <p:cNvPr id="295" name="object 295"/>
          <p:cNvSpPr/>
          <p:nvPr/>
        </p:nvSpPr>
        <p:spPr>
          <a:xfrm>
            <a:off x="1278316" y="1733057"/>
            <a:ext cx="821008" cy="276999"/>
          </a:xfrm>
          <a:prstGeom prst="rect">
            <a:avLst/>
          </a:prstGeom>
          <a:blipFill>
            <a:blip r:embed="rId65" cstate="print"/>
            <a:stretch>
              <a:fillRect/>
            </a:stretch>
          </a:blipFill>
        </p:spPr>
        <p:txBody>
          <a:bodyPr wrap="square" lIns="0" tIns="0" rIns="0" bIns="0" rtlCol="0">
            <a:spAutoFit/>
          </a:bodyPr>
          <a:lstStyle/>
          <a:p>
            <a:endParaRPr/>
          </a:p>
        </p:txBody>
      </p:sp>
      <p:sp>
        <p:nvSpPr>
          <p:cNvPr id="296" name="object 296"/>
          <p:cNvSpPr/>
          <p:nvPr/>
        </p:nvSpPr>
        <p:spPr>
          <a:xfrm>
            <a:off x="1898634" y="1757262"/>
            <a:ext cx="9231" cy="276999"/>
          </a:xfrm>
          <a:custGeom>
            <a:avLst/>
            <a:gdLst/>
            <a:ahLst/>
            <a:cxnLst/>
            <a:rect l="l" t="t" r="r" b="b"/>
            <a:pathLst>
              <a:path w="10794">
                <a:moveTo>
                  <a:pt x="0" y="0"/>
                </a:moveTo>
                <a:lnTo>
                  <a:pt x="10667" y="0"/>
                </a:lnTo>
              </a:path>
            </a:pathLst>
          </a:custGeom>
          <a:ln w="10667">
            <a:solidFill>
              <a:srgbClr val="F5E4EE"/>
            </a:solidFill>
          </a:ln>
        </p:spPr>
        <p:txBody>
          <a:bodyPr wrap="square" lIns="0" tIns="0" rIns="0" bIns="0" rtlCol="0">
            <a:spAutoFit/>
          </a:bodyPr>
          <a:lstStyle/>
          <a:p>
            <a:endParaRPr/>
          </a:p>
        </p:txBody>
      </p:sp>
      <p:sp>
        <p:nvSpPr>
          <p:cNvPr id="297" name="object 297"/>
          <p:cNvSpPr/>
          <p:nvPr/>
        </p:nvSpPr>
        <p:spPr>
          <a:xfrm>
            <a:off x="2163180" y="1757262"/>
            <a:ext cx="9231" cy="276999"/>
          </a:xfrm>
          <a:custGeom>
            <a:avLst/>
            <a:gdLst/>
            <a:ahLst/>
            <a:cxnLst/>
            <a:rect l="l" t="t" r="r" b="b"/>
            <a:pathLst>
              <a:path w="10794">
                <a:moveTo>
                  <a:pt x="0" y="0"/>
                </a:moveTo>
                <a:lnTo>
                  <a:pt x="10667" y="0"/>
                </a:lnTo>
              </a:path>
            </a:pathLst>
          </a:custGeom>
          <a:ln w="10667">
            <a:solidFill>
              <a:srgbClr val="F1EDEE"/>
            </a:solidFill>
          </a:ln>
        </p:spPr>
        <p:txBody>
          <a:bodyPr wrap="square" lIns="0" tIns="0" rIns="0" bIns="0" rtlCol="0">
            <a:spAutoFit/>
          </a:bodyPr>
          <a:lstStyle/>
          <a:p>
            <a:endParaRPr/>
          </a:p>
        </p:txBody>
      </p:sp>
      <p:sp>
        <p:nvSpPr>
          <p:cNvPr id="298" name="object 298"/>
          <p:cNvSpPr/>
          <p:nvPr/>
        </p:nvSpPr>
        <p:spPr>
          <a:xfrm>
            <a:off x="2208791" y="1757262"/>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299" name="object 299"/>
          <p:cNvSpPr/>
          <p:nvPr/>
        </p:nvSpPr>
        <p:spPr>
          <a:xfrm>
            <a:off x="2227036" y="1757262"/>
            <a:ext cx="9231" cy="276999"/>
          </a:xfrm>
          <a:custGeom>
            <a:avLst/>
            <a:gdLst/>
            <a:ahLst/>
            <a:cxnLst/>
            <a:rect l="l" t="t" r="r" b="b"/>
            <a:pathLst>
              <a:path w="10794">
                <a:moveTo>
                  <a:pt x="0" y="0"/>
                </a:moveTo>
                <a:lnTo>
                  <a:pt x="10667" y="0"/>
                </a:lnTo>
              </a:path>
            </a:pathLst>
          </a:custGeom>
          <a:ln w="10667">
            <a:solidFill>
              <a:srgbClr val="E4E4E4"/>
            </a:solidFill>
          </a:ln>
        </p:spPr>
        <p:txBody>
          <a:bodyPr wrap="square" lIns="0" tIns="0" rIns="0" bIns="0" rtlCol="0">
            <a:spAutoFit/>
          </a:bodyPr>
          <a:lstStyle/>
          <a:p>
            <a:endParaRPr/>
          </a:p>
        </p:txBody>
      </p:sp>
      <p:sp>
        <p:nvSpPr>
          <p:cNvPr id="300" name="object 300"/>
          <p:cNvSpPr/>
          <p:nvPr/>
        </p:nvSpPr>
        <p:spPr>
          <a:xfrm>
            <a:off x="1853022" y="1766944"/>
            <a:ext cx="9231" cy="276999"/>
          </a:xfrm>
          <a:custGeom>
            <a:avLst/>
            <a:gdLst/>
            <a:ahLst/>
            <a:cxnLst/>
            <a:rect l="l" t="t" r="r" b="b"/>
            <a:pathLst>
              <a:path w="10794">
                <a:moveTo>
                  <a:pt x="0" y="0"/>
                </a:moveTo>
                <a:lnTo>
                  <a:pt x="10667" y="0"/>
                </a:lnTo>
              </a:path>
            </a:pathLst>
          </a:custGeom>
          <a:ln w="10667">
            <a:solidFill>
              <a:srgbClr val="FAF1EC"/>
            </a:solidFill>
          </a:ln>
        </p:spPr>
        <p:txBody>
          <a:bodyPr wrap="square" lIns="0" tIns="0" rIns="0" bIns="0" rtlCol="0">
            <a:spAutoFit/>
          </a:bodyPr>
          <a:lstStyle/>
          <a:p>
            <a:endParaRPr/>
          </a:p>
        </p:txBody>
      </p:sp>
      <p:sp>
        <p:nvSpPr>
          <p:cNvPr id="301" name="object 301"/>
          <p:cNvSpPr/>
          <p:nvPr/>
        </p:nvSpPr>
        <p:spPr>
          <a:xfrm>
            <a:off x="1935123" y="1766944"/>
            <a:ext cx="9231" cy="276999"/>
          </a:xfrm>
          <a:custGeom>
            <a:avLst/>
            <a:gdLst/>
            <a:ahLst/>
            <a:cxnLst/>
            <a:rect l="l" t="t" r="r" b="b"/>
            <a:pathLst>
              <a:path w="10794">
                <a:moveTo>
                  <a:pt x="0" y="0"/>
                </a:moveTo>
                <a:lnTo>
                  <a:pt x="10667" y="0"/>
                </a:lnTo>
              </a:path>
            </a:pathLst>
          </a:custGeom>
          <a:ln w="10667">
            <a:solidFill>
              <a:srgbClr val="E3E4DE"/>
            </a:solidFill>
          </a:ln>
        </p:spPr>
        <p:txBody>
          <a:bodyPr wrap="square" lIns="0" tIns="0" rIns="0" bIns="0" rtlCol="0">
            <a:spAutoFit/>
          </a:bodyPr>
          <a:lstStyle/>
          <a:p>
            <a:endParaRPr/>
          </a:p>
        </p:txBody>
      </p:sp>
      <p:sp>
        <p:nvSpPr>
          <p:cNvPr id="302" name="object 302"/>
          <p:cNvSpPr/>
          <p:nvPr/>
        </p:nvSpPr>
        <p:spPr>
          <a:xfrm>
            <a:off x="1278316" y="1704011"/>
            <a:ext cx="976087" cy="276999"/>
          </a:xfrm>
          <a:prstGeom prst="rect">
            <a:avLst/>
          </a:prstGeom>
          <a:blipFill>
            <a:blip r:embed="rId66" cstate="print"/>
            <a:stretch>
              <a:fillRect/>
            </a:stretch>
          </a:blipFill>
        </p:spPr>
        <p:txBody>
          <a:bodyPr wrap="square" lIns="0" tIns="0" rIns="0" bIns="0" rtlCol="0">
            <a:spAutoFit/>
          </a:bodyPr>
          <a:lstStyle/>
          <a:p>
            <a:endParaRPr/>
          </a:p>
        </p:txBody>
      </p:sp>
      <p:sp>
        <p:nvSpPr>
          <p:cNvPr id="303" name="object 303"/>
          <p:cNvSpPr/>
          <p:nvPr/>
        </p:nvSpPr>
        <p:spPr>
          <a:xfrm>
            <a:off x="2245280" y="1795989"/>
            <a:ext cx="9231" cy="276999"/>
          </a:xfrm>
          <a:custGeom>
            <a:avLst/>
            <a:gdLst/>
            <a:ahLst/>
            <a:cxnLst/>
            <a:rect l="l" t="t" r="r" b="b"/>
            <a:pathLst>
              <a:path w="10794">
                <a:moveTo>
                  <a:pt x="0" y="0"/>
                </a:moveTo>
                <a:lnTo>
                  <a:pt x="10667" y="0"/>
                </a:lnTo>
              </a:path>
            </a:pathLst>
          </a:custGeom>
          <a:ln w="10667">
            <a:solidFill>
              <a:srgbClr val="E3E3E3"/>
            </a:solidFill>
          </a:ln>
        </p:spPr>
        <p:txBody>
          <a:bodyPr wrap="square" lIns="0" tIns="0" rIns="0" bIns="0" rtlCol="0">
            <a:spAutoFit/>
          </a:bodyPr>
          <a:lstStyle/>
          <a:p>
            <a:endParaRPr/>
          </a:p>
        </p:txBody>
      </p:sp>
      <p:sp>
        <p:nvSpPr>
          <p:cNvPr id="304" name="object 304"/>
          <p:cNvSpPr/>
          <p:nvPr/>
        </p:nvSpPr>
        <p:spPr>
          <a:xfrm>
            <a:off x="2245280" y="1805671"/>
            <a:ext cx="9231" cy="276999"/>
          </a:xfrm>
          <a:custGeom>
            <a:avLst/>
            <a:gdLst/>
            <a:ahLst/>
            <a:cxnLst/>
            <a:rect l="l" t="t" r="r" b="b"/>
            <a:pathLst>
              <a:path w="10794">
                <a:moveTo>
                  <a:pt x="0" y="0"/>
                </a:moveTo>
                <a:lnTo>
                  <a:pt x="10667" y="0"/>
                </a:lnTo>
              </a:path>
            </a:pathLst>
          </a:custGeom>
          <a:ln w="10667">
            <a:solidFill>
              <a:srgbClr val="E3E3E3"/>
            </a:solidFill>
          </a:ln>
        </p:spPr>
        <p:txBody>
          <a:bodyPr wrap="square" lIns="0" tIns="0" rIns="0" bIns="0" rtlCol="0">
            <a:spAutoFit/>
          </a:bodyPr>
          <a:lstStyle/>
          <a:p>
            <a:endParaRPr/>
          </a:p>
        </p:txBody>
      </p:sp>
      <p:sp>
        <p:nvSpPr>
          <p:cNvPr id="305" name="object 305"/>
          <p:cNvSpPr/>
          <p:nvPr/>
        </p:nvSpPr>
        <p:spPr>
          <a:xfrm>
            <a:off x="1278316" y="1800831"/>
            <a:ext cx="939597" cy="276999"/>
          </a:xfrm>
          <a:prstGeom prst="rect">
            <a:avLst/>
          </a:prstGeom>
          <a:blipFill>
            <a:blip r:embed="rId67" cstate="print"/>
            <a:stretch>
              <a:fillRect/>
            </a:stretch>
          </a:blipFill>
        </p:spPr>
        <p:txBody>
          <a:bodyPr wrap="square" lIns="0" tIns="0" rIns="0" bIns="0" rtlCol="0">
            <a:spAutoFit/>
          </a:bodyPr>
          <a:lstStyle/>
          <a:p>
            <a:endParaRPr/>
          </a:p>
        </p:txBody>
      </p:sp>
      <p:sp>
        <p:nvSpPr>
          <p:cNvPr id="306" name="object 306"/>
          <p:cNvSpPr/>
          <p:nvPr/>
        </p:nvSpPr>
        <p:spPr>
          <a:xfrm>
            <a:off x="1862144" y="1815353"/>
            <a:ext cx="9231" cy="276999"/>
          </a:xfrm>
          <a:custGeom>
            <a:avLst/>
            <a:gdLst/>
            <a:ahLst/>
            <a:cxnLst/>
            <a:rect l="l" t="t" r="r" b="b"/>
            <a:pathLst>
              <a:path w="10794">
                <a:moveTo>
                  <a:pt x="0" y="0"/>
                </a:moveTo>
                <a:lnTo>
                  <a:pt x="10667" y="0"/>
                </a:lnTo>
              </a:path>
            </a:pathLst>
          </a:custGeom>
          <a:ln w="10667">
            <a:solidFill>
              <a:srgbClr val="ECECEA"/>
            </a:solidFill>
          </a:ln>
        </p:spPr>
        <p:txBody>
          <a:bodyPr wrap="square" lIns="0" tIns="0" rIns="0" bIns="0" rtlCol="0">
            <a:spAutoFit/>
          </a:bodyPr>
          <a:lstStyle/>
          <a:p>
            <a:endParaRPr/>
          </a:p>
        </p:txBody>
      </p:sp>
      <p:sp>
        <p:nvSpPr>
          <p:cNvPr id="307" name="object 307"/>
          <p:cNvSpPr/>
          <p:nvPr/>
        </p:nvSpPr>
        <p:spPr>
          <a:xfrm>
            <a:off x="1935123" y="1815353"/>
            <a:ext cx="9231" cy="276999"/>
          </a:xfrm>
          <a:custGeom>
            <a:avLst/>
            <a:gdLst/>
            <a:ahLst/>
            <a:cxnLst/>
            <a:rect l="l" t="t" r="r" b="b"/>
            <a:pathLst>
              <a:path w="10794">
                <a:moveTo>
                  <a:pt x="0" y="0"/>
                </a:moveTo>
                <a:lnTo>
                  <a:pt x="10667" y="0"/>
                </a:lnTo>
              </a:path>
            </a:pathLst>
          </a:custGeom>
          <a:ln w="10667">
            <a:solidFill>
              <a:srgbClr val="E2E6E9"/>
            </a:solidFill>
          </a:ln>
        </p:spPr>
        <p:txBody>
          <a:bodyPr wrap="square" lIns="0" tIns="0" rIns="0" bIns="0" rtlCol="0">
            <a:spAutoFit/>
          </a:bodyPr>
          <a:lstStyle/>
          <a:p>
            <a:endParaRPr/>
          </a:p>
        </p:txBody>
      </p:sp>
      <p:sp>
        <p:nvSpPr>
          <p:cNvPr id="308" name="object 308"/>
          <p:cNvSpPr/>
          <p:nvPr/>
        </p:nvSpPr>
        <p:spPr>
          <a:xfrm>
            <a:off x="2245280" y="1815353"/>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309" name="object 309"/>
          <p:cNvSpPr/>
          <p:nvPr/>
        </p:nvSpPr>
        <p:spPr>
          <a:xfrm>
            <a:off x="1953367" y="1825034"/>
            <a:ext cx="9231" cy="276999"/>
          </a:xfrm>
          <a:custGeom>
            <a:avLst/>
            <a:gdLst/>
            <a:ahLst/>
            <a:cxnLst/>
            <a:rect l="l" t="t" r="r" b="b"/>
            <a:pathLst>
              <a:path w="10794">
                <a:moveTo>
                  <a:pt x="0" y="0"/>
                </a:moveTo>
                <a:lnTo>
                  <a:pt x="10667" y="0"/>
                </a:lnTo>
              </a:path>
            </a:pathLst>
          </a:custGeom>
          <a:ln w="10667">
            <a:solidFill>
              <a:srgbClr val="F9EDF7"/>
            </a:solidFill>
          </a:ln>
        </p:spPr>
        <p:txBody>
          <a:bodyPr wrap="square" lIns="0" tIns="0" rIns="0" bIns="0" rtlCol="0">
            <a:spAutoFit/>
          </a:bodyPr>
          <a:lstStyle/>
          <a:p>
            <a:endParaRPr/>
          </a:p>
        </p:txBody>
      </p:sp>
      <p:sp>
        <p:nvSpPr>
          <p:cNvPr id="310" name="object 310"/>
          <p:cNvSpPr/>
          <p:nvPr/>
        </p:nvSpPr>
        <p:spPr>
          <a:xfrm>
            <a:off x="1989855" y="1810512"/>
            <a:ext cx="228057" cy="276999"/>
          </a:xfrm>
          <a:prstGeom prst="rect">
            <a:avLst/>
          </a:prstGeom>
          <a:blipFill>
            <a:blip r:embed="rId68" cstate="print"/>
            <a:stretch>
              <a:fillRect/>
            </a:stretch>
          </a:blipFill>
        </p:spPr>
        <p:txBody>
          <a:bodyPr wrap="square" lIns="0" tIns="0" rIns="0" bIns="0" rtlCol="0">
            <a:spAutoFit/>
          </a:bodyPr>
          <a:lstStyle/>
          <a:p>
            <a:endParaRPr/>
          </a:p>
        </p:txBody>
      </p:sp>
      <p:sp>
        <p:nvSpPr>
          <p:cNvPr id="311" name="object 311"/>
          <p:cNvSpPr/>
          <p:nvPr/>
        </p:nvSpPr>
        <p:spPr>
          <a:xfrm>
            <a:off x="2208791" y="1825034"/>
            <a:ext cx="9231" cy="276999"/>
          </a:xfrm>
          <a:custGeom>
            <a:avLst/>
            <a:gdLst/>
            <a:ahLst/>
            <a:cxnLst/>
            <a:rect l="l" t="t" r="r" b="b"/>
            <a:pathLst>
              <a:path w="10794">
                <a:moveTo>
                  <a:pt x="0" y="0"/>
                </a:moveTo>
                <a:lnTo>
                  <a:pt x="10667" y="0"/>
                </a:lnTo>
              </a:path>
            </a:pathLst>
          </a:custGeom>
          <a:ln w="10667">
            <a:solidFill>
              <a:srgbClr val="E0E0E0"/>
            </a:solidFill>
          </a:ln>
        </p:spPr>
        <p:txBody>
          <a:bodyPr wrap="square" lIns="0" tIns="0" rIns="0" bIns="0" rtlCol="0">
            <a:spAutoFit/>
          </a:bodyPr>
          <a:lstStyle/>
          <a:p>
            <a:endParaRPr/>
          </a:p>
        </p:txBody>
      </p:sp>
      <p:sp>
        <p:nvSpPr>
          <p:cNvPr id="312" name="object 312"/>
          <p:cNvSpPr/>
          <p:nvPr/>
        </p:nvSpPr>
        <p:spPr>
          <a:xfrm>
            <a:off x="2227036" y="1825034"/>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313" name="object 313"/>
          <p:cNvSpPr/>
          <p:nvPr/>
        </p:nvSpPr>
        <p:spPr>
          <a:xfrm>
            <a:off x="2245280" y="1825034"/>
            <a:ext cx="9231" cy="276999"/>
          </a:xfrm>
          <a:custGeom>
            <a:avLst/>
            <a:gdLst/>
            <a:ahLst/>
            <a:cxnLst/>
            <a:rect l="l" t="t" r="r" b="b"/>
            <a:pathLst>
              <a:path w="10794">
                <a:moveTo>
                  <a:pt x="0" y="0"/>
                </a:moveTo>
                <a:lnTo>
                  <a:pt x="10667" y="0"/>
                </a:lnTo>
              </a:path>
            </a:pathLst>
          </a:custGeom>
          <a:ln w="10667">
            <a:solidFill>
              <a:srgbClr val="E8E8E8"/>
            </a:solidFill>
          </a:ln>
        </p:spPr>
        <p:txBody>
          <a:bodyPr wrap="square" lIns="0" tIns="0" rIns="0" bIns="0" rtlCol="0">
            <a:spAutoFit/>
          </a:bodyPr>
          <a:lstStyle/>
          <a:p>
            <a:endParaRPr/>
          </a:p>
        </p:txBody>
      </p:sp>
      <p:sp>
        <p:nvSpPr>
          <p:cNvPr id="314" name="object 314"/>
          <p:cNvSpPr/>
          <p:nvPr/>
        </p:nvSpPr>
        <p:spPr>
          <a:xfrm>
            <a:off x="1825655" y="1834716"/>
            <a:ext cx="9231" cy="276999"/>
          </a:xfrm>
          <a:custGeom>
            <a:avLst/>
            <a:gdLst/>
            <a:ahLst/>
            <a:cxnLst/>
            <a:rect l="l" t="t" r="r" b="b"/>
            <a:pathLst>
              <a:path w="10794">
                <a:moveTo>
                  <a:pt x="0" y="0"/>
                </a:moveTo>
                <a:lnTo>
                  <a:pt x="10667" y="0"/>
                </a:lnTo>
              </a:path>
            </a:pathLst>
          </a:custGeom>
          <a:ln w="10667">
            <a:solidFill>
              <a:srgbClr val="F4EFEB"/>
            </a:solidFill>
          </a:ln>
        </p:spPr>
        <p:txBody>
          <a:bodyPr wrap="square" lIns="0" tIns="0" rIns="0" bIns="0" rtlCol="0">
            <a:spAutoFit/>
          </a:bodyPr>
          <a:lstStyle/>
          <a:p>
            <a:endParaRPr/>
          </a:p>
        </p:txBody>
      </p:sp>
      <p:sp>
        <p:nvSpPr>
          <p:cNvPr id="315" name="object 315"/>
          <p:cNvSpPr/>
          <p:nvPr/>
        </p:nvSpPr>
        <p:spPr>
          <a:xfrm>
            <a:off x="1871267" y="1834716"/>
            <a:ext cx="9231" cy="276999"/>
          </a:xfrm>
          <a:custGeom>
            <a:avLst/>
            <a:gdLst/>
            <a:ahLst/>
            <a:cxnLst/>
            <a:rect l="l" t="t" r="r" b="b"/>
            <a:pathLst>
              <a:path w="10794">
                <a:moveTo>
                  <a:pt x="0" y="0"/>
                </a:moveTo>
                <a:lnTo>
                  <a:pt x="10667" y="0"/>
                </a:lnTo>
              </a:path>
            </a:pathLst>
          </a:custGeom>
          <a:ln w="10667">
            <a:solidFill>
              <a:srgbClr val="FEEBED"/>
            </a:solidFill>
          </a:ln>
        </p:spPr>
        <p:txBody>
          <a:bodyPr wrap="square" lIns="0" tIns="0" rIns="0" bIns="0" rtlCol="0">
            <a:spAutoFit/>
          </a:bodyPr>
          <a:lstStyle/>
          <a:p>
            <a:endParaRPr/>
          </a:p>
        </p:txBody>
      </p:sp>
      <p:sp>
        <p:nvSpPr>
          <p:cNvPr id="316" name="object 316"/>
          <p:cNvSpPr/>
          <p:nvPr/>
        </p:nvSpPr>
        <p:spPr>
          <a:xfrm>
            <a:off x="2126691" y="1834716"/>
            <a:ext cx="9231" cy="276999"/>
          </a:xfrm>
          <a:custGeom>
            <a:avLst/>
            <a:gdLst/>
            <a:ahLst/>
            <a:cxnLst/>
            <a:rect l="l" t="t" r="r" b="b"/>
            <a:pathLst>
              <a:path w="10794">
                <a:moveTo>
                  <a:pt x="0" y="0"/>
                </a:moveTo>
                <a:lnTo>
                  <a:pt x="10667" y="0"/>
                </a:lnTo>
              </a:path>
            </a:pathLst>
          </a:custGeom>
          <a:ln w="10667">
            <a:solidFill>
              <a:srgbClr val="F0F2ED"/>
            </a:solidFill>
          </a:ln>
        </p:spPr>
        <p:txBody>
          <a:bodyPr wrap="square" lIns="0" tIns="0" rIns="0" bIns="0" rtlCol="0">
            <a:spAutoFit/>
          </a:bodyPr>
          <a:lstStyle/>
          <a:p>
            <a:endParaRPr/>
          </a:p>
        </p:txBody>
      </p:sp>
      <p:sp>
        <p:nvSpPr>
          <p:cNvPr id="317" name="object 317"/>
          <p:cNvSpPr/>
          <p:nvPr/>
        </p:nvSpPr>
        <p:spPr>
          <a:xfrm>
            <a:off x="2245280" y="1834716"/>
            <a:ext cx="9231" cy="276999"/>
          </a:xfrm>
          <a:custGeom>
            <a:avLst/>
            <a:gdLst/>
            <a:ahLst/>
            <a:cxnLst/>
            <a:rect l="l" t="t" r="r" b="b"/>
            <a:pathLst>
              <a:path w="10794">
                <a:moveTo>
                  <a:pt x="0" y="0"/>
                </a:moveTo>
                <a:lnTo>
                  <a:pt x="10667" y="0"/>
                </a:lnTo>
              </a:path>
            </a:pathLst>
          </a:custGeom>
          <a:ln w="10667">
            <a:solidFill>
              <a:srgbClr val="E8E8E8"/>
            </a:solidFill>
          </a:ln>
        </p:spPr>
        <p:txBody>
          <a:bodyPr wrap="square" lIns="0" tIns="0" rIns="0" bIns="0" rtlCol="0">
            <a:spAutoFit/>
          </a:bodyPr>
          <a:lstStyle/>
          <a:p>
            <a:endParaRPr/>
          </a:p>
        </p:txBody>
      </p:sp>
      <p:sp>
        <p:nvSpPr>
          <p:cNvPr id="318" name="object 318"/>
          <p:cNvSpPr/>
          <p:nvPr/>
        </p:nvSpPr>
        <p:spPr>
          <a:xfrm>
            <a:off x="2135813" y="1844399"/>
            <a:ext cx="9231" cy="276999"/>
          </a:xfrm>
          <a:custGeom>
            <a:avLst/>
            <a:gdLst/>
            <a:ahLst/>
            <a:cxnLst/>
            <a:rect l="l" t="t" r="r" b="b"/>
            <a:pathLst>
              <a:path w="10794">
                <a:moveTo>
                  <a:pt x="0" y="0"/>
                </a:moveTo>
                <a:lnTo>
                  <a:pt x="10667" y="0"/>
                </a:lnTo>
              </a:path>
            </a:pathLst>
          </a:custGeom>
          <a:ln w="10667">
            <a:solidFill>
              <a:srgbClr val="EEF3ED"/>
            </a:solidFill>
          </a:ln>
        </p:spPr>
        <p:txBody>
          <a:bodyPr wrap="square" lIns="0" tIns="0" rIns="0" bIns="0" rtlCol="0">
            <a:spAutoFit/>
          </a:bodyPr>
          <a:lstStyle/>
          <a:p>
            <a:endParaRPr/>
          </a:p>
        </p:txBody>
      </p:sp>
      <p:sp>
        <p:nvSpPr>
          <p:cNvPr id="319" name="object 319"/>
          <p:cNvSpPr/>
          <p:nvPr/>
        </p:nvSpPr>
        <p:spPr>
          <a:xfrm>
            <a:off x="2154057" y="1844399"/>
            <a:ext cx="9231" cy="276999"/>
          </a:xfrm>
          <a:custGeom>
            <a:avLst/>
            <a:gdLst/>
            <a:ahLst/>
            <a:cxnLst/>
            <a:rect l="l" t="t" r="r" b="b"/>
            <a:pathLst>
              <a:path w="10794">
                <a:moveTo>
                  <a:pt x="0" y="0"/>
                </a:moveTo>
                <a:lnTo>
                  <a:pt x="10667" y="0"/>
                </a:lnTo>
              </a:path>
            </a:pathLst>
          </a:custGeom>
          <a:ln w="10667">
            <a:solidFill>
              <a:srgbClr val="EDECEA"/>
            </a:solidFill>
          </a:ln>
        </p:spPr>
        <p:txBody>
          <a:bodyPr wrap="square" lIns="0" tIns="0" rIns="0" bIns="0" rtlCol="0">
            <a:spAutoFit/>
          </a:bodyPr>
          <a:lstStyle/>
          <a:p>
            <a:endParaRPr/>
          </a:p>
        </p:txBody>
      </p:sp>
      <p:sp>
        <p:nvSpPr>
          <p:cNvPr id="320" name="object 320"/>
          <p:cNvSpPr/>
          <p:nvPr/>
        </p:nvSpPr>
        <p:spPr>
          <a:xfrm>
            <a:off x="2154057" y="1854080"/>
            <a:ext cx="9231" cy="276999"/>
          </a:xfrm>
          <a:custGeom>
            <a:avLst/>
            <a:gdLst/>
            <a:ahLst/>
            <a:cxnLst/>
            <a:rect l="l" t="t" r="r" b="b"/>
            <a:pathLst>
              <a:path w="10794">
                <a:moveTo>
                  <a:pt x="0" y="0"/>
                </a:moveTo>
                <a:lnTo>
                  <a:pt x="10667" y="0"/>
                </a:lnTo>
              </a:path>
            </a:pathLst>
          </a:custGeom>
          <a:ln w="10667">
            <a:solidFill>
              <a:srgbClr val="EBEAE8"/>
            </a:solidFill>
          </a:ln>
        </p:spPr>
        <p:txBody>
          <a:bodyPr wrap="square" lIns="0" tIns="0" rIns="0" bIns="0" rtlCol="0">
            <a:spAutoFit/>
          </a:bodyPr>
          <a:lstStyle/>
          <a:p>
            <a:endParaRPr/>
          </a:p>
        </p:txBody>
      </p:sp>
      <p:sp>
        <p:nvSpPr>
          <p:cNvPr id="321" name="object 321"/>
          <p:cNvSpPr/>
          <p:nvPr/>
        </p:nvSpPr>
        <p:spPr>
          <a:xfrm>
            <a:off x="1278316" y="1820194"/>
            <a:ext cx="976087" cy="276999"/>
          </a:xfrm>
          <a:prstGeom prst="rect">
            <a:avLst/>
          </a:prstGeom>
          <a:blipFill>
            <a:blip r:embed="rId69" cstate="print"/>
            <a:stretch>
              <a:fillRect/>
            </a:stretch>
          </a:blipFill>
        </p:spPr>
        <p:txBody>
          <a:bodyPr wrap="square" lIns="0" tIns="0" rIns="0" bIns="0" rtlCol="0">
            <a:spAutoFit/>
          </a:bodyPr>
          <a:lstStyle/>
          <a:p>
            <a:endParaRPr/>
          </a:p>
        </p:txBody>
      </p:sp>
      <p:sp>
        <p:nvSpPr>
          <p:cNvPr id="322" name="object 322"/>
          <p:cNvSpPr/>
          <p:nvPr/>
        </p:nvSpPr>
        <p:spPr>
          <a:xfrm>
            <a:off x="2117568" y="1883126"/>
            <a:ext cx="9231" cy="276999"/>
          </a:xfrm>
          <a:custGeom>
            <a:avLst/>
            <a:gdLst/>
            <a:ahLst/>
            <a:cxnLst/>
            <a:rect l="l" t="t" r="r" b="b"/>
            <a:pathLst>
              <a:path w="10794">
                <a:moveTo>
                  <a:pt x="0" y="0"/>
                </a:moveTo>
                <a:lnTo>
                  <a:pt x="10667" y="0"/>
                </a:lnTo>
              </a:path>
            </a:pathLst>
          </a:custGeom>
          <a:ln w="10667">
            <a:solidFill>
              <a:srgbClr val="EDEFEA"/>
            </a:solidFill>
          </a:ln>
        </p:spPr>
        <p:txBody>
          <a:bodyPr wrap="square" lIns="0" tIns="0" rIns="0" bIns="0" rtlCol="0">
            <a:spAutoFit/>
          </a:bodyPr>
          <a:lstStyle/>
          <a:p>
            <a:endParaRPr/>
          </a:p>
        </p:txBody>
      </p:sp>
      <p:sp>
        <p:nvSpPr>
          <p:cNvPr id="323" name="object 323"/>
          <p:cNvSpPr/>
          <p:nvPr/>
        </p:nvSpPr>
        <p:spPr>
          <a:xfrm>
            <a:off x="2163180" y="1883126"/>
            <a:ext cx="9231" cy="276999"/>
          </a:xfrm>
          <a:custGeom>
            <a:avLst/>
            <a:gdLst/>
            <a:ahLst/>
            <a:cxnLst/>
            <a:rect l="l" t="t" r="r" b="b"/>
            <a:pathLst>
              <a:path w="10794">
                <a:moveTo>
                  <a:pt x="0" y="0"/>
                </a:moveTo>
                <a:lnTo>
                  <a:pt x="10667" y="0"/>
                </a:lnTo>
              </a:path>
            </a:pathLst>
          </a:custGeom>
          <a:ln w="10667">
            <a:solidFill>
              <a:srgbClr val="EAE6E7"/>
            </a:solidFill>
          </a:ln>
        </p:spPr>
        <p:txBody>
          <a:bodyPr wrap="square" lIns="0" tIns="0" rIns="0" bIns="0" rtlCol="0">
            <a:spAutoFit/>
          </a:bodyPr>
          <a:lstStyle/>
          <a:p>
            <a:endParaRPr/>
          </a:p>
        </p:txBody>
      </p:sp>
      <p:sp>
        <p:nvSpPr>
          <p:cNvPr id="324" name="object 324"/>
          <p:cNvSpPr/>
          <p:nvPr/>
        </p:nvSpPr>
        <p:spPr>
          <a:xfrm>
            <a:off x="2163180" y="1892808"/>
            <a:ext cx="9231" cy="276999"/>
          </a:xfrm>
          <a:custGeom>
            <a:avLst/>
            <a:gdLst/>
            <a:ahLst/>
            <a:cxnLst/>
            <a:rect l="l" t="t" r="r" b="b"/>
            <a:pathLst>
              <a:path w="10794">
                <a:moveTo>
                  <a:pt x="0" y="0"/>
                </a:moveTo>
                <a:lnTo>
                  <a:pt x="10667" y="0"/>
                </a:lnTo>
              </a:path>
            </a:pathLst>
          </a:custGeom>
          <a:ln w="10667">
            <a:solidFill>
              <a:srgbClr val="EBE7E8"/>
            </a:solidFill>
          </a:ln>
        </p:spPr>
        <p:txBody>
          <a:bodyPr wrap="square" lIns="0" tIns="0" rIns="0" bIns="0" rtlCol="0">
            <a:spAutoFit/>
          </a:bodyPr>
          <a:lstStyle/>
          <a:p>
            <a:endParaRPr/>
          </a:p>
        </p:txBody>
      </p:sp>
      <p:sp>
        <p:nvSpPr>
          <p:cNvPr id="325" name="object 325"/>
          <p:cNvSpPr/>
          <p:nvPr/>
        </p:nvSpPr>
        <p:spPr>
          <a:xfrm>
            <a:off x="2163180" y="1912171"/>
            <a:ext cx="9231" cy="276999"/>
          </a:xfrm>
          <a:custGeom>
            <a:avLst/>
            <a:gdLst/>
            <a:ahLst/>
            <a:cxnLst/>
            <a:rect l="l" t="t" r="r" b="b"/>
            <a:pathLst>
              <a:path w="10794">
                <a:moveTo>
                  <a:pt x="0" y="0"/>
                </a:moveTo>
                <a:lnTo>
                  <a:pt x="10667" y="0"/>
                </a:lnTo>
              </a:path>
            </a:pathLst>
          </a:custGeom>
          <a:ln w="10667">
            <a:solidFill>
              <a:srgbClr val="EBE7E8"/>
            </a:solidFill>
          </a:ln>
        </p:spPr>
        <p:txBody>
          <a:bodyPr wrap="square" lIns="0" tIns="0" rIns="0" bIns="0" rtlCol="0">
            <a:spAutoFit/>
          </a:bodyPr>
          <a:lstStyle/>
          <a:p>
            <a:endParaRPr/>
          </a:p>
        </p:txBody>
      </p:sp>
      <p:sp>
        <p:nvSpPr>
          <p:cNvPr id="326" name="object 326"/>
          <p:cNvSpPr/>
          <p:nvPr/>
        </p:nvSpPr>
        <p:spPr>
          <a:xfrm>
            <a:off x="2181424" y="1912171"/>
            <a:ext cx="9231" cy="276999"/>
          </a:xfrm>
          <a:custGeom>
            <a:avLst/>
            <a:gdLst/>
            <a:ahLst/>
            <a:cxnLst/>
            <a:rect l="l" t="t" r="r" b="b"/>
            <a:pathLst>
              <a:path w="10794">
                <a:moveTo>
                  <a:pt x="0" y="0"/>
                </a:moveTo>
                <a:lnTo>
                  <a:pt x="10667" y="0"/>
                </a:lnTo>
              </a:path>
            </a:pathLst>
          </a:custGeom>
          <a:ln w="10667">
            <a:solidFill>
              <a:srgbClr val="EBE9EA"/>
            </a:solidFill>
          </a:ln>
        </p:spPr>
        <p:txBody>
          <a:bodyPr wrap="square" lIns="0" tIns="0" rIns="0" bIns="0" rtlCol="0">
            <a:spAutoFit/>
          </a:bodyPr>
          <a:lstStyle/>
          <a:p>
            <a:endParaRPr/>
          </a:p>
        </p:txBody>
      </p:sp>
      <p:sp>
        <p:nvSpPr>
          <p:cNvPr id="327" name="object 327"/>
          <p:cNvSpPr/>
          <p:nvPr/>
        </p:nvSpPr>
        <p:spPr>
          <a:xfrm>
            <a:off x="2227036" y="1912171"/>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328" name="object 328"/>
          <p:cNvSpPr/>
          <p:nvPr/>
        </p:nvSpPr>
        <p:spPr>
          <a:xfrm>
            <a:off x="2154057" y="1921854"/>
            <a:ext cx="9231" cy="276999"/>
          </a:xfrm>
          <a:custGeom>
            <a:avLst/>
            <a:gdLst/>
            <a:ahLst/>
            <a:cxnLst/>
            <a:rect l="l" t="t" r="r" b="b"/>
            <a:pathLst>
              <a:path w="10794">
                <a:moveTo>
                  <a:pt x="0" y="0"/>
                </a:moveTo>
                <a:lnTo>
                  <a:pt x="10667" y="0"/>
                </a:lnTo>
              </a:path>
            </a:pathLst>
          </a:custGeom>
          <a:ln w="10667">
            <a:solidFill>
              <a:srgbClr val="EEECED"/>
            </a:solidFill>
          </a:ln>
        </p:spPr>
        <p:txBody>
          <a:bodyPr wrap="square" lIns="0" tIns="0" rIns="0" bIns="0" rtlCol="0">
            <a:spAutoFit/>
          </a:bodyPr>
          <a:lstStyle/>
          <a:p>
            <a:endParaRPr/>
          </a:p>
        </p:txBody>
      </p:sp>
      <p:sp>
        <p:nvSpPr>
          <p:cNvPr id="329" name="object 329"/>
          <p:cNvSpPr/>
          <p:nvPr/>
        </p:nvSpPr>
        <p:spPr>
          <a:xfrm>
            <a:off x="2172302" y="1921854"/>
            <a:ext cx="9231" cy="276999"/>
          </a:xfrm>
          <a:custGeom>
            <a:avLst/>
            <a:gdLst/>
            <a:ahLst/>
            <a:cxnLst/>
            <a:rect l="l" t="t" r="r" b="b"/>
            <a:pathLst>
              <a:path w="10794">
                <a:moveTo>
                  <a:pt x="0" y="0"/>
                </a:moveTo>
                <a:lnTo>
                  <a:pt x="10667" y="0"/>
                </a:lnTo>
              </a:path>
            </a:pathLst>
          </a:custGeom>
          <a:ln w="10667">
            <a:solidFill>
              <a:srgbClr val="EEECED"/>
            </a:solidFill>
          </a:ln>
        </p:spPr>
        <p:txBody>
          <a:bodyPr wrap="square" lIns="0" tIns="0" rIns="0" bIns="0" rtlCol="0">
            <a:spAutoFit/>
          </a:bodyPr>
          <a:lstStyle/>
          <a:p>
            <a:endParaRPr/>
          </a:p>
        </p:txBody>
      </p:sp>
      <p:sp>
        <p:nvSpPr>
          <p:cNvPr id="330" name="object 330"/>
          <p:cNvSpPr/>
          <p:nvPr/>
        </p:nvSpPr>
        <p:spPr>
          <a:xfrm>
            <a:off x="2154057" y="1931536"/>
            <a:ext cx="9231" cy="276999"/>
          </a:xfrm>
          <a:custGeom>
            <a:avLst/>
            <a:gdLst/>
            <a:ahLst/>
            <a:cxnLst/>
            <a:rect l="l" t="t" r="r" b="b"/>
            <a:pathLst>
              <a:path w="10794">
                <a:moveTo>
                  <a:pt x="0" y="0"/>
                </a:moveTo>
                <a:lnTo>
                  <a:pt x="10667" y="0"/>
                </a:lnTo>
              </a:path>
            </a:pathLst>
          </a:custGeom>
          <a:ln w="10667">
            <a:solidFill>
              <a:srgbClr val="F0ECED"/>
            </a:solidFill>
          </a:ln>
        </p:spPr>
        <p:txBody>
          <a:bodyPr wrap="square" lIns="0" tIns="0" rIns="0" bIns="0" rtlCol="0">
            <a:spAutoFit/>
          </a:bodyPr>
          <a:lstStyle/>
          <a:p>
            <a:endParaRPr/>
          </a:p>
        </p:txBody>
      </p:sp>
      <p:sp>
        <p:nvSpPr>
          <p:cNvPr id="331" name="object 331"/>
          <p:cNvSpPr/>
          <p:nvPr/>
        </p:nvSpPr>
        <p:spPr>
          <a:xfrm>
            <a:off x="2208791" y="1941217"/>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332" name="object 332"/>
          <p:cNvSpPr/>
          <p:nvPr/>
        </p:nvSpPr>
        <p:spPr>
          <a:xfrm>
            <a:off x="2208791" y="1950898"/>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333" name="object 333"/>
          <p:cNvSpPr/>
          <p:nvPr/>
        </p:nvSpPr>
        <p:spPr>
          <a:xfrm>
            <a:off x="1278316" y="1887968"/>
            <a:ext cx="893986" cy="276999"/>
          </a:xfrm>
          <a:prstGeom prst="rect">
            <a:avLst/>
          </a:prstGeom>
          <a:blipFill>
            <a:blip r:embed="rId70" cstate="print"/>
            <a:stretch>
              <a:fillRect/>
            </a:stretch>
          </a:blipFill>
        </p:spPr>
        <p:txBody>
          <a:bodyPr wrap="square" lIns="0" tIns="0" rIns="0" bIns="0" rtlCol="0">
            <a:spAutoFit/>
          </a:bodyPr>
          <a:lstStyle/>
          <a:p>
            <a:endParaRPr/>
          </a:p>
        </p:txBody>
      </p:sp>
      <p:sp>
        <p:nvSpPr>
          <p:cNvPr id="334" name="object 334"/>
          <p:cNvSpPr/>
          <p:nvPr/>
        </p:nvSpPr>
        <p:spPr>
          <a:xfrm>
            <a:off x="2108446" y="1960581"/>
            <a:ext cx="9231" cy="276999"/>
          </a:xfrm>
          <a:custGeom>
            <a:avLst/>
            <a:gdLst/>
            <a:ahLst/>
            <a:cxnLst/>
            <a:rect l="l" t="t" r="r" b="b"/>
            <a:pathLst>
              <a:path w="10794">
                <a:moveTo>
                  <a:pt x="0" y="0"/>
                </a:moveTo>
                <a:lnTo>
                  <a:pt x="10667" y="0"/>
                </a:lnTo>
              </a:path>
            </a:pathLst>
          </a:custGeom>
          <a:ln w="10667">
            <a:solidFill>
              <a:srgbClr val="F3EAED"/>
            </a:solidFill>
          </a:ln>
        </p:spPr>
        <p:txBody>
          <a:bodyPr wrap="square" lIns="0" tIns="0" rIns="0" bIns="0" rtlCol="0">
            <a:spAutoFit/>
          </a:bodyPr>
          <a:lstStyle/>
          <a:p>
            <a:endParaRPr/>
          </a:p>
        </p:txBody>
      </p:sp>
      <p:sp>
        <p:nvSpPr>
          <p:cNvPr id="335" name="object 335"/>
          <p:cNvSpPr/>
          <p:nvPr/>
        </p:nvSpPr>
        <p:spPr>
          <a:xfrm>
            <a:off x="2144935" y="1960581"/>
            <a:ext cx="9231" cy="276999"/>
          </a:xfrm>
          <a:custGeom>
            <a:avLst/>
            <a:gdLst/>
            <a:ahLst/>
            <a:cxnLst/>
            <a:rect l="l" t="t" r="r" b="b"/>
            <a:pathLst>
              <a:path w="10794">
                <a:moveTo>
                  <a:pt x="0" y="0"/>
                </a:moveTo>
                <a:lnTo>
                  <a:pt x="10667" y="0"/>
                </a:lnTo>
              </a:path>
            </a:pathLst>
          </a:custGeom>
          <a:ln w="10667">
            <a:solidFill>
              <a:srgbClr val="EAE6E7"/>
            </a:solidFill>
          </a:ln>
        </p:spPr>
        <p:txBody>
          <a:bodyPr wrap="square" lIns="0" tIns="0" rIns="0" bIns="0" rtlCol="0">
            <a:spAutoFit/>
          </a:bodyPr>
          <a:lstStyle/>
          <a:p>
            <a:endParaRPr/>
          </a:p>
        </p:txBody>
      </p:sp>
      <p:sp>
        <p:nvSpPr>
          <p:cNvPr id="336" name="object 336"/>
          <p:cNvSpPr/>
          <p:nvPr/>
        </p:nvSpPr>
        <p:spPr>
          <a:xfrm>
            <a:off x="2108446" y="1970263"/>
            <a:ext cx="9231" cy="276999"/>
          </a:xfrm>
          <a:custGeom>
            <a:avLst/>
            <a:gdLst/>
            <a:ahLst/>
            <a:cxnLst/>
            <a:rect l="l" t="t" r="r" b="b"/>
            <a:pathLst>
              <a:path w="10794">
                <a:moveTo>
                  <a:pt x="0" y="0"/>
                </a:moveTo>
                <a:lnTo>
                  <a:pt x="10667" y="0"/>
                </a:lnTo>
              </a:path>
            </a:pathLst>
          </a:custGeom>
          <a:ln w="10667">
            <a:solidFill>
              <a:srgbClr val="F0EAEC"/>
            </a:solidFill>
          </a:ln>
        </p:spPr>
        <p:txBody>
          <a:bodyPr wrap="square" lIns="0" tIns="0" rIns="0" bIns="0" rtlCol="0">
            <a:spAutoFit/>
          </a:bodyPr>
          <a:lstStyle/>
          <a:p>
            <a:endParaRPr/>
          </a:p>
        </p:txBody>
      </p:sp>
      <p:sp>
        <p:nvSpPr>
          <p:cNvPr id="337" name="object 337"/>
          <p:cNvSpPr/>
          <p:nvPr/>
        </p:nvSpPr>
        <p:spPr>
          <a:xfrm>
            <a:off x="2126691" y="1970263"/>
            <a:ext cx="9231" cy="276999"/>
          </a:xfrm>
          <a:custGeom>
            <a:avLst/>
            <a:gdLst/>
            <a:ahLst/>
            <a:cxnLst/>
            <a:rect l="l" t="t" r="r" b="b"/>
            <a:pathLst>
              <a:path w="10794">
                <a:moveTo>
                  <a:pt x="0" y="0"/>
                </a:moveTo>
                <a:lnTo>
                  <a:pt x="10667" y="0"/>
                </a:lnTo>
              </a:path>
            </a:pathLst>
          </a:custGeom>
          <a:ln w="10667">
            <a:solidFill>
              <a:srgbClr val="EBE5E7"/>
            </a:solidFill>
          </a:ln>
        </p:spPr>
        <p:txBody>
          <a:bodyPr wrap="square" lIns="0" tIns="0" rIns="0" bIns="0" rtlCol="0">
            <a:spAutoFit/>
          </a:bodyPr>
          <a:lstStyle/>
          <a:p>
            <a:endParaRPr/>
          </a:p>
        </p:txBody>
      </p:sp>
      <p:sp>
        <p:nvSpPr>
          <p:cNvPr id="338" name="object 338"/>
          <p:cNvSpPr/>
          <p:nvPr/>
        </p:nvSpPr>
        <p:spPr>
          <a:xfrm>
            <a:off x="2144935" y="1970263"/>
            <a:ext cx="9231" cy="276999"/>
          </a:xfrm>
          <a:custGeom>
            <a:avLst/>
            <a:gdLst/>
            <a:ahLst/>
            <a:cxnLst/>
            <a:rect l="l" t="t" r="r" b="b"/>
            <a:pathLst>
              <a:path w="10794">
                <a:moveTo>
                  <a:pt x="0" y="0"/>
                </a:moveTo>
                <a:lnTo>
                  <a:pt x="10667" y="0"/>
                </a:lnTo>
              </a:path>
            </a:pathLst>
          </a:custGeom>
          <a:ln w="10667">
            <a:solidFill>
              <a:srgbClr val="EBE7E8"/>
            </a:solidFill>
          </a:ln>
        </p:spPr>
        <p:txBody>
          <a:bodyPr wrap="square" lIns="0" tIns="0" rIns="0" bIns="0" rtlCol="0">
            <a:spAutoFit/>
          </a:bodyPr>
          <a:lstStyle/>
          <a:p>
            <a:endParaRPr/>
          </a:p>
        </p:txBody>
      </p:sp>
      <p:sp>
        <p:nvSpPr>
          <p:cNvPr id="339" name="object 339"/>
          <p:cNvSpPr/>
          <p:nvPr/>
        </p:nvSpPr>
        <p:spPr>
          <a:xfrm>
            <a:off x="1278316" y="1965422"/>
            <a:ext cx="821008" cy="276999"/>
          </a:xfrm>
          <a:prstGeom prst="rect">
            <a:avLst/>
          </a:prstGeom>
          <a:blipFill>
            <a:blip r:embed="rId71" cstate="print"/>
            <a:stretch>
              <a:fillRect/>
            </a:stretch>
          </a:blipFill>
        </p:spPr>
        <p:txBody>
          <a:bodyPr wrap="square" lIns="0" tIns="0" rIns="0" bIns="0" rtlCol="0">
            <a:spAutoFit/>
          </a:bodyPr>
          <a:lstStyle/>
          <a:p>
            <a:endParaRPr/>
          </a:p>
        </p:txBody>
      </p:sp>
      <p:sp>
        <p:nvSpPr>
          <p:cNvPr id="340" name="object 340"/>
          <p:cNvSpPr/>
          <p:nvPr/>
        </p:nvSpPr>
        <p:spPr>
          <a:xfrm>
            <a:off x="2026345" y="1979944"/>
            <a:ext cx="9231" cy="276999"/>
          </a:xfrm>
          <a:custGeom>
            <a:avLst/>
            <a:gdLst/>
            <a:ahLst/>
            <a:cxnLst/>
            <a:rect l="l" t="t" r="r" b="b"/>
            <a:pathLst>
              <a:path w="10794">
                <a:moveTo>
                  <a:pt x="0" y="0"/>
                </a:moveTo>
                <a:lnTo>
                  <a:pt x="10667" y="0"/>
                </a:lnTo>
              </a:path>
            </a:pathLst>
          </a:custGeom>
          <a:ln w="10667">
            <a:solidFill>
              <a:srgbClr val="E8E8E8"/>
            </a:solidFill>
          </a:ln>
        </p:spPr>
        <p:txBody>
          <a:bodyPr wrap="square" lIns="0" tIns="0" rIns="0" bIns="0" rtlCol="0">
            <a:spAutoFit/>
          </a:bodyPr>
          <a:lstStyle/>
          <a:p>
            <a:endParaRPr/>
          </a:p>
        </p:txBody>
      </p:sp>
      <p:sp>
        <p:nvSpPr>
          <p:cNvPr id="341" name="object 341"/>
          <p:cNvSpPr/>
          <p:nvPr/>
        </p:nvSpPr>
        <p:spPr>
          <a:xfrm>
            <a:off x="2044590" y="1979944"/>
            <a:ext cx="9231" cy="276999"/>
          </a:xfrm>
          <a:custGeom>
            <a:avLst/>
            <a:gdLst/>
            <a:ahLst/>
            <a:cxnLst/>
            <a:rect l="l" t="t" r="r" b="b"/>
            <a:pathLst>
              <a:path w="10794">
                <a:moveTo>
                  <a:pt x="0" y="0"/>
                </a:moveTo>
                <a:lnTo>
                  <a:pt x="10667" y="0"/>
                </a:lnTo>
              </a:path>
            </a:pathLst>
          </a:custGeom>
          <a:ln w="10667">
            <a:solidFill>
              <a:srgbClr val="E4E6E5"/>
            </a:solidFill>
          </a:ln>
        </p:spPr>
        <p:txBody>
          <a:bodyPr wrap="square" lIns="0" tIns="0" rIns="0" bIns="0" rtlCol="0">
            <a:spAutoFit/>
          </a:bodyPr>
          <a:lstStyle/>
          <a:p>
            <a:endParaRPr/>
          </a:p>
        </p:txBody>
      </p:sp>
      <p:sp>
        <p:nvSpPr>
          <p:cNvPr id="342" name="object 342"/>
          <p:cNvSpPr/>
          <p:nvPr/>
        </p:nvSpPr>
        <p:spPr>
          <a:xfrm>
            <a:off x="2108446" y="1979944"/>
            <a:ext cx="9231" cy="276999"/>
          </a:xfrm>
          <a:custGeom>
            <a:avLst/>
            <a:gdLst/>
            <a:ahLst/>
            <a:cxnLst/>
            <a:rect l="l" t="t" r="r" b="b"/>
            <a:pathLst>
              <a:path w="10794">
                <a:moveTo>
                  <a:pt x="0" y="0"/>
                </a:moveTo>
                <a:lnTo>
                  <a:pt x="10667" y="0"/>
                </a:lnTo>
              </a:path>
            </a:pathLst>
          </a:custGeom>
          <a:ln w="10667">
            <a:solidFill>
              <a:srgbClr val="F3EDEF"/>
            </a:solidFill>
          </a:ln>
        </p:spPr>
        <p:txBody>
          <a:bodyPr wrap="square" lIns="0" tIns="0" rIns="0" bIns="0" rtlCol="0">
            <a:spAutoFit/>
          </a:bodyPr>
          <a:lstStyle/>
          <a:p>
            <a:endParaRPr/>
          </a:p>
        </p:txBody>
      </p:sp>
      <p:sp>
        <p:nvSpPr>
          <p:cNvPr id="343" name="object 343"/>
          <p:cNvSpPr/>
          <p:nvPr/>
        </p:nvSpPr>
        <p:spPr>
          <a:xfrm>
            <a:off x="2126691" y="1979944"/>
            <a:ext cx="9231" cy="276999"/>
          </a:xfrm>
          <a:custGeom>
            <a:avLst/>
            <a:gdLst/>
            <a:ahLst/>
            <a:cxnLst/>
            <a:rect l="l" t="t" r="r" b="b"/>
            <a:pathLst>
              <a:path w="10794">
                <a:moveTo>
                  <a:pt x="0" y="0"/>
                </a:moveTo>
                <a:lnTo>
                  <a:pt x="10667" y="0"/>
                </a:lnTo>
              </a:path>
            </a:pathLst>
          </a:custGeom>
          <a:ln w="10667">
            <a:solidFill>
              <a:srgbClr val="F1EBED"/>
            </a:solidFill>
          </a:ln>
        </p:spPr>
        <p:txBody>
          <a:bodyPr wrap="square" lIns="0" tIns="0" rIns="0" bIns="0" rtlCol="0">
            <a:spAutoFit/>
          </a:bodyPr>
          <a:lstStyle/>
          <a:p>
            <a:endParaRPr/>
          </a:p>
        </p:txBody>
      </p:sp>
      <p:sp>
        <p:nvSpPr>
          <p:cNvPr id="344" name="object 344"/>
          <p:cNvSpPr/>
          <p:nvPr/>
        </p:nvSpPr>
        <p:spPr>
          <a:xfrm>
            <a:off x="2144935" y="1979944"/>
            <a:ext cx="9231" cy="276999"/>
          </a:xfrm>
          <a:custGeom>
            <a:avLst/>
            <a:gdLst/>
            <a:ahLst/>
            <a:cxnLst/>
            <a:rect l="l" t="t" r="r" b="b"/>
            <a:pathLst>
              <a:path w="10794">
                <a:moveTo>
                  <a:pt x="0" y="0"/>
                </a:moveTo>
                <a:lnTo>
                  <a:pt x="10667" y="0"/>
                </a:lnTo>
              </a:path>
            </a:pathLst>
          </a:custGeom>
          <a:ln w="10667">
            <a:solidFill>
              <a:srgbClr val="F1EDEE"/>
            </a:solidFill>
          </a:ln>
        </p:spPr>
        <p:txBody>
          <a:bodyPr wrap="square" lIns="0" tIns="0" rIns="0" bIns="0" rtlCol="0">
            <a:spAutoFit/>
          </a:bodyPr>
          <a:lstStyle/>
          <a:p>
            <a:endParaRPr/>
          </a:p>
        </p:txBody>
      </p:sp>
      <p:sp>
        <p:nvSpPr>
          <p:cNvPr id="345" name="object 345"/>
          <p:cNvSpPr/>
          <p:nvPr/>
        </p:nvSpPr>
        <p:spPr>
          <a:xfrm>
            <a:off x="2163180" y="1979944"/>
            <a:ext cx="9231" cy="276999"/>
          </a:xfrm>
          <a:custGeom>
            <a:avLst/>
            <a:gdLst/>
            <a:ahLst/>
            <a:cxnLst/>
            <a:rect l="l" t="t" r="r" b="b"/>
            <a:pathLst>
              <a:path w="10794">
                <a:moveTo>
                  <a:pt x="0" y="0"/>
                </a:moveTo>
                <a:lnTo>
                  <a:pt x="10667" y="0"/>
                </a:lnTo>
              </a:path>
            </a:pathLst>
          </a:custGeom>
          <a:ln w="10667">
            <a:solidFill>
              <a:srgbClr val="EAE8E9"/>
            </a:solidFill>
          </a:ln>
        </p:spPr>
        <p:txBody>
          <a:bodyPr wrap="square" lIns="0" tIns="0" rIns="0" bIns="0" rtlCol="0">
            <a:spAutoFit/>
          </a:bodyPr>
          <a:lstStyle/>
          <a:p>
            <a:endParaRPr/>
          </a:p>
        </p:txBody>
      </p:sp>
      <p:sp>
        <p:nvSpPr>
          <p:cNvPr id="346" name="object 346"/>
          <p:cNvSpPr/>
          <p:nvPr/>
        </p:nvSpPr>
        <p:spPr>
          <a:xfrm>
            <a:off x="2044590" y="1989626"/>
            <a:ext cx="9231" cy="276999"/>
          </a:xfrm>
          <a:custGeom>
            <a:avLst/>
            <a:gdLst/>
            <a:ahLst/>
            <a:cxnLst/>
            <a:rect l="l" t="t" r="r" b="b"/>
            <a:pathLst>
              <a:path w="10794">
                <a:moveTo>
                  <a:pt x="0" y="0"/>
                </a:moveTo>
                <a:lnTo>
                  <a:pt x="10667" y="0"/>
                </a:lnTo>
              </a:path>
            </a:pathLst>
          </a:custGeom>
          <a:ln w="10667">
            <a:solidFill>
              <a:srgbClr val="E6E6E8"/>
            </a:solidFill>
          </a:ln>
        </p:spPr>
        <p:txBody>
          <a:bodyPr wrap="square" lIns="0" tIns="0" rIns="0" bIns="0" rtlCol="0">
            <a:spAutoFit/>
          </a:bodyPr>
          <a:lstStyle/>
          <a:p>
            <a:endParaRPr/>
          </a:p>
        </p:txBody>
      </p:sp>
      <p:sp>
        <p:nvSpPr>
          <p:cNvPr id="347" name="object 347"/>
          <p:cNvSpPr/>
          <p:nvPr/>
        </p:nvSpPr>
        <p:spPr>
          <a:xfrm>
            <a:off x="2144935" y="1989626"/>
            <a:ext cx="9231" cy="276999"/>
          </a:xfrm>
          <a:custGeom>
            <a:avLst/>
            <a:gdLst/>
            <a:ahLst/>
            <a:cxnLst/>
            <a:rect l="l" t="t" r="r" b="b"/>
            <a:pathLst>
              <a:path w="10794">
                <a:moveTo>
                  <a:pt x="0" y="0"/>
                </a:moveTo>
                <a:lnTo>
                  <a:pt x="10667" y="0"/>
                </a:lnTo>
              </a:path>
            </a:pathLst>
          </a:custGeom>
          <a:ln w="10667">
            <a:solidFill>
              <a:srgbClr val="F0EBEF"/>
            </a:solidFill>
          </a:ln>
        </p:spPr>
        <p:txBody>
          <a:bodyPr wrap="square" lIns="0" tIns="0" rIns="0" bIns="0" rtlCol="0">
            <a:spAutoFit/>
          </a:bodyPr>
          <a:lstStyle/>
          <a:p>
            <a:endParaRPr/>
          </a:p>
        </p:txBody>
      </p:sp>
      <p:sp>
        <p:nvSpPr>
          <p:cNvPr id="348" name="object 348"/>
          <p:cNvSpPr/>
          <p:nvPr/>
        </p:nvSpPr>
        <p:spPr>
          <a:xfrm>
            <a:off x="2044590" y="1999309"/>
            <a:ext cx="9231" cy="276999"/>
          </a:xfrm>
          <a:custGeom>
            <a:avLst/>
            <a:gdLst/>
            <a:ahLst/>
            <a:cxnLst/>
            <a:rect l="l" t="t" r="r" b="b"/>
            <a:pathLst>
              <a:path w="10794">
                <a:moveTo>
                  <a:pt x="0" y="0"/>
                </a:moveTo>
                <a:lnTo>
                  <a:pt x="10667" y="0"/>
                </a:lnTo>
              </a:path>
            </a:pathLst>
          </a:custGeom>
          <a:ln w="10667">
            <a:solidFill>
              <a:srgbClr val="EAE8EB"/>
            </a:solidFill>
          </a:ln>
        </p:spPr>
        <p:txBody>
          <a:bodyPr wrap="square" lIns="0" tIns="0" rIns="0" bIns="0" rtlCol="0">
            <a:spAutoFit/>
          </a:bodyPr>
          <a:lstStyle/>
          <a:p>
            <a:endParaRPr/>
          </a:p>
        </p:txBody>
      </p:sp>
      <p:sp>
        <p:nvSpPr>
          <p:cNvPr id="349" name="object 349"/>
          <p:cNvSpPr/>
          <p:nvPr/>
        </p:nvSpPr>
        <p:spPr>
          <a:xfrm>
            <a:off x="2071957" y="1887967"/>
            <a:ext cx="191567" cy="276999"/>
          </a:xfrm>
          <a:prstGeom prst="rect">
            <a:avLst/>
          </a:prstGeom>
          <a:blipFill>
            <a:blip r:embed="rId72" cstate="print"/>
            <a:stretch>
              <a:fillRect/>
            </a:stretch>
          </a:blipFill>
        </p:spPr>
        <p:txBody>
          <a:bodyPr wrap="square" lIns="0" tIns="0" rIns="0" bIns="0" rtlCol="0">
            <a:spAutoFit/>
          </a:bodyPr>
          <a:lstStyle/>
          <a:p>
            <a:endParaRPr/>
          </a:p>
        </p:txBody>
      </p:sp>
      <p:sp>
        <p:nvSpPr>
          <p:cNvPr id="350" name="object 350"/>
          <p:cNvSpPr/>
          <p:nvPr/>
        </p:nvSpPr>
        <p:spPr>
          <a:xfrm>
            <a:off x="2172302" y="1999309"/>
            <a:ext cx="9231" cy="276999"/>
          </a:xfrm>
          <a:custGeom>
            <a:avLst/>
            <a:gdLst/>
            <a:ahLst/>
            <a:cxnLst/>
            <a:rect l="l" t="t" r="r" b="b"/>
            <a:pathLst>
              <a:path w="10794">
                <a:moveTo>
                  <a:pt x="0" y="0"/>
                </a:moveTo>
                <a:lnTo>
                  <a:pt x="10667" y="0"/>
                </a:lnTo>
              </a:path>
            </a:pathLst>
          </a:custGeom>
          <a:ln w="10667">
            <a:solidFill>
              <a:srgbClr val="EFEDF0"/>
            </a:solidFill>
          </a:ln>
        </p:spPr>
        <p:txBody>
          <a:bodyPr wrap="square" lIns="0" tIns="0" rIns="0" bIns="0" rtlCol="0">
            <a:spAutoFit/>
          </a:bodyPr>
          <a:lstStyle/>
          <a:p>
            <a:endParaRPr/>
          </a:p>
        </p:txBody>
      </p:sp>
      <p:sp>
        <p:nvSpPr>
          <p:cNvPr id="351" name="object 351"/>
          <p:cNvSpPr/>
          <p:nvPr/>
        </p:nvSpPr>
        <p:spPr>
          <a:xfrm>
            <a:off x="2044590" y="2008991"/>
            <a:ext cx="9231" cy="276999"/>
          </a:xfrm>
          <a:custGeom>
            <a:avLst/>
            <a:gdLst/>
            <a:ahLst/>
            <a:cxnLst/>
            <a:rect l="l" t="t" r="r" b="b"/>
            <a:pathLst>
              <a:path w="10794">
                <a:moveTo>
                  <a:pt x="0" y="0"/>
                </a:moveTo>
                <a:lnTo>
                  <a:pt x="10667" y="0"/>
                </a:lnTo>
              </a:path>
            </a:pathLst>
          </a:custGeom>
          <a:ln w="10667">
            <a:solidFill>
              <a:srgbClr val="EFEAEE"/>
            </a:solidFill>
          </a:ln>
        </p:spPr>
        <p:txBody>
          <a:bodyPr wrap="square" lIns="0" tIns="0" rIns="0" bIns="0" rtlCol="0">
            <a:spAutoFit/>
          </a:bodyPr>
          <a:lstStyle/>
          <a:p>
            <a:endParaRPr/>
          </a:p>
        </p:txBody>
      </p:sp>
      <p:sp>
        <p:nvSpPr>
          <p:cNvPr id="352" name="object 352"/>
          <p:cNvSpPr/>
          <p:nvPr/>
        </p:nvSpPr>
        <p:spPr>
          <a:xfrm>
            <a:off x="1278316" y="1984786"/>
            <a:ext cx="976087" cy="276999"/>
          </a:xfrm>
          <a:prstGeom prst="rect">
            <a:avLst/>
          </a:prstGeom>
          <a:blipFill>
            <a:blip r:embed="rId73" cstate="print"/>
            <a:stretch>
              <a:fillRect/>
            </a:stretch>
          </a:blipFill>
        </p:spPr>
        <p:txBody>
          <a:bodyPr wrap="square" lIns="0" tIns="0" rIns="0" bIns="0" rtlCol="0">
            <a:spAutoFit/>
          </a:bodyPr>
          <a:lstStyle/>
          <a:p>
            <a:endParaRPr/>
          </a:p>
        </p:txBody>
      </p:sp>
      <p:sp>
        <p:nvSpPr>
          <p:cNvPr id="353" name="object 353"/>
          <p:cNvSpPr/>
          <p:nvPr/>
        </p:nvSpPr>
        <p:spPr>
          <a:xfrm>
            <a:off x="1971612" y="2115490"/>
            <a:ext cx="9231" cy="276999"/>
          </a:xfrm>
          <a:custGeom>
            <a:avLst/>
            <a:gdLst/>
            <a:ahLst/>
            <a:cxnLst/>
            <a:rect l="l" t="t" r="r" b="b"/>
            <a:pathLst>
              <a:path w="10794">
                <a:moveTo>
                  <a:pt x="0" y="0"/>
                </a:moveTo>
                <a:lnTo>
                  <a:pt x="10667" y="0"/>
                </a:lnTo>
              </a:path>
            </a:pathLst>
          </a:custGeom>
          <a:ln w="10667">
            <a:solidFill>
              <a:srgbClr val="E7E7E9"/>
            </a:solidFill>
          </a:ln>
        </p:spPr>
        <p:txBody>
          <a:bodyPr wrap="square" lIns="0" tIns="0" rIns="0" bIns="0" rtlCol="0">
            <a:spAutoFit/>
          </a:bodyPr>
          <a:lstStyle/>
          <a:p>
            <a:endParaRPr/>
          </a:p>
        </p:txBody>
      </p:sp>
      <p:sp>
        <p:nvSpPr>
          <p:cNvPr id="354" name="object 354"/>
          <p:cNvSpPr/>
          <p:nvPr/>
        </p:nvSpPr>
        <p:spPr>
          <a:xfrm>
            <a:off x="2254402" y="2115490"/>
            <a:ext cx="9231" cy="276999"/>
          </a:xfrm>
          <a:custGeom>
            <a:avLst/>
            <a:gdLst/>
            <a:ahLst/>
            <a:cxnLst/>
            <a:rect l="l" t="t" r="r" b="b"/>
            <a:pathLst>
              <a:path w="10794">
                <a:moveTo>
                  <a:pt x="0" y="0"/>
                </a:moveTo>
                <a:lnTo>
                  <a:pt x="10667" y="0"/>
                </a:lnTo>
              </a:path>
            </a:pathLst>
          </a:custGeom>
          <a:ln w="10667">
            <a:solidFill>
              <a:srgbClr val="EDEBEC"/>
            </a:solidFill>
          </a:ln>
        </p:spPr>
        <p:txBody>
          <a:bodyPr wrap="square" lIns="0" tIns="0" rIns="0" bIns="0" rtlCol="0">
            <a:spAutoFit/>
          </a:bodyPr>
          <a:lstStyle/>
          <a:p>
            <a:endParaRPr/>
          </a:p>
        </p:txBody>
      </p:sp>
      <p:sp>
        <p:nvSpPr>
          <p:cNvPr id="355" name="object 355"/>
          <p:cNvSpPr/>
          <p:nvPr/>
        </p:nvSpPr>
        <p:spPr>
          <a:xfrm>
            <a:off x="1898634" y="2125173"/>
            <a:ext cx="9231" cy="276999"/>
          </a:xfrm>
          <a:custGeom>
            <a:avLst/>
            <a:gdLst/>
            <a:ahLst/>
            <a:cxnLst/>
            <a:rect l="l" t="t" r="r" b="b"/>
            <a:pathLst>
              <a:path w="10794">
                <a:moveTo>
                  <a:pt x="0" y="0"/>
                </a:moveTo>
                <a:lnTo>
                  <a:pt x="10667" y="0"/>
                </a:lnTo>
              </a:path>
            </a:pathLst>
          </a:custGeom>
          <a:ln w="10667">
            <a:solidFill>
              <a:srgbClr val="E3E3E3"/>
            </a:solidFill>
          </a:ln>
        </p:spPr>
        <p:txBody>
          <a:bodyPr wrap="square" lIns="0" tIns="0" rIns="0" bIns="0" rtlCol="0">
            <a:spAutoFit/>
          </a:bodyPr>
          <a:lstStyle/>
          <a:p>
            <a:endParaRPr/>
          </a:p>
        </p:txBody>
      </p:sp>
      <p:sp>
        <p:nvSpPr>
          <p:cNvPr id="356" name="object 356"/>
          <p:cNvSpPr/>
          <p:nvPr/>
        </p:nvSpPr>
        <p:spPr>
          <a:xfrm>
            <a:off x="1406030" y="2120333"/>
            <a:ext cx="474359" cy="276999"/>
          </a:xfrm>
          <a:prstGeom prst="rect">
            <a:avLst/>
          </a:prstGeom>
          <a:blipFill>
            <a:blip r:embed="rId74" cstate="print"/>
            <a:stretch>
              <a:fillRect/>
            </a:stretch>
          </a:blipFill>
        </p:spPr>
        <p:txBody>
          <a:bodyPr wrap="square" lIns="0" tIns="0" rIns="0" bIns="0" rtlCol="0">
            <a:spAutoFit/>
          </a:bodyPr>
          <a:lstStyle/>
          <a:p>
            <a:endParaRPr/>
          </a:p>
        </p:txBody>
      </p:sp>
      <p:sp>
        <p:nvSpPr>
          <p:cNvPr id="357" name="object 357"/>
          <p:cNvSpPr/>
          <p:nvPr/>
        </p:nvSpPr>
        <p:spPr>
          <a:xfrm>
            <a:off x="1843900" y="2134855"/>
            <a:ext cx="9231" cy="276999"/>
          </a:xfrm>
          <a:custGeom>
            <a:avLst/>
            <a:gdLst/>
            <a:ahLst/>
            <a:cxnLst/>
            <a:rect l="l" t="t" r="r" b="b"/>
            <a:pathLst>
              <a:path w="10794">
                <a:moveTo>
                  <a:pt x="0" y="0"/>
                </a:moveTo>
                <a:lnTo>
                  <a:pt x="10667" y="0"/>
                </a:lnTo>
              </a:path>
            </a:pathLst>
          </a:custGeom>
          <a:ln w="10667">
            <a:solidFill>
              <a:srgbClr val="E3E1E2"/>
            </a:solidFill>
          </a:ln>
        </p:spPr>
        <p:txBody>
          <a:bodyPr wrap="square" lIns="0" tIns="0" rIns="0" bIns="0" rtlCol="0">
            <a:spAutoFit/>
          </a:bodyPr>
          <a:lstStyle/>
          <a:p>
            <a:endParaRPr/>
          </a:p>
        </p:txBody>
      </p:sp>
      <p:sp>
        <p:nvSpPr>
          <p:cNvPr id="358" name="object 358"/>
          <p:cNvSpPr/>
          <p:nvPr/>
        </p:nvSpPr>
        <p:spPr>
          <a:xfrm>
            <a:off x="1424275" y="2144536"/>
            <a:ext cx="9231" cy="276999"/>
          </a:xfrm>
          <a:custGeom>
            <a:avLst/>
            <a:gdLst/>
            <a:ahLst/>
            <a:cxnLst/>
            <a:rect l="l" t="t" r="r" b="b"/>
            <a:pathLst>
              <a:path w="10794">
                <a:moveTo>
                  <a:pt x="0" y="0"/>
                </a:moveTo>
                <a:lnTo>
                  <a:pt x="10667" y="0"/>
                </a:lnTo>
              </a:path>
            </a:pathLst>
          </a:custGeom>
          <a:ln w="10667">
            <a:solidFill>
              <a:srgbClr val="F8F0ED"/>
            </a:solidFill>
          </a:ln>
        </p:spPr>
        <p:txBody>
          <a:bodyPr wrap="square" lIns="0" tIns="0" rIns="0" bIns="0" rtlCol="0">
            <a:spAutoFit/>
          </a:bodyPr>
          <a:lstStyle/>
          <a:p>
            <a:endParaRPr/>
          </a:p>
        </p:txBody>
      </p:sp>
      <p:sp>
        <p:nvSpPr>
          <p:cNvPr id="359" name="object 359"/>
          <p:cNvSpPr/>
          <p:nvPr/>
        </p:nvSpPr>
        <p:spPr>
          <a:xfrm>
            <a:off x="1451641" y="2110650"/>
            <a:ext cx="802761" cy="276999"/>
          </a:xfrm>
          <a:prstGeom prst="rect">
            <a:avLst/>
          </a:prstGeom>
          <a:blipFill>
            <a:blip r:embed="rId75" cstate="print"/>
            <a:stretch>
              <a:fillRect/>
            </a:stretch>
          </a:blipFill>
        </p:spPr>
        <p:txBody>
          <a:bodyPr wrap="square" lIns="0" tIns="0" rIns="0" bIns="0" rtlCol="0">
            <a:spAutoFit/>
          </a:bodyPr>
          <a:lstStyle/>
          <a:p>
            <a:endParaRPr/>
          </a:p>
        </p:txBody>
      </p:sp>
      <p:sp>
        <p:nvSpPr>
          <p:cNvPr id="360" name="object 360"/>
          <p:cNvSpPr/>
          <p:nvPr/>
        </p:nvSpPr>
        <p:spPr>
          <a:xfrm>
            <a:off x="1944245" y="2154218"/>
            <a:ext cx="9231" cy="276999"/>
          </a:xfrm>
          <a:custGeom>
            <a:avLst/>
            <a:gdLst/>
            <a:ahLst/>
            <a:cxnLst/>
            <a:rect l="l" t="t" r="r" b="b"/>
            <a:pathLst>
              <a:path w="10794">
                <a:moveTo>
                  <a:pt x="0" y="0"/>
                </a:moveTo>
                <a:lnTo>
                  <a:pt x="10667" y="0"/>
                </a:lnTo>
              </a:path>
            </a:pathLst>
          </a:custGeom>
          <a:ln w="10667">
            <a:solidFill>
              <a:srgbClr val="EEEFE9"/>
            </a:solidFill>
          </a:ln>
        </p:spPr>
        <p:txBody>
          <a:bodyPr wrap="square" lIns="0" tIns="0" rIns="0" bIns="0" rtlCol="0">
            <a:spAutoFit/>
          </a:bodyPr>
          <a:lstStyle/>
          <a:p>
            <a:endParaRPr/>
          </a:p>
        </p:txBody>
      </p:sp>
      <p:sp>
        <p:nvSpPr>
          <p:cNvPr id="361" name="object 361"/>
          <p:cNvSpPr/>
          <p:nvPr/>
        </p:nvSpPr>
        <p:spPr>
          <a:xfrm>
            <a:off x="1962489" y="2154218"/>
            <a:ext cx="9231" cy="276999"/>
          </a:xfrm>
          <a:custGeom>
            <a:avLst/>
            <a:gdLst/>
            <a:ahLst/>
            <a:cxnLst/>
            <a:rect l="l" t="t" r="r" b="b"/>
            <a:pathLst>
              <a:path w="10794">
                <a:moveTo>
                  <a:pt x="0" y="0"/>
                </a:moveTo>
                <a:lnTo>
                  <a:pt x="10667" y="0"/>
                </a:lnTo>
              </a:path>
            </a:pathLst>
          </a:custGeom>
          <a:ln w="10667">
            <a:solidFill>
              <a:srgbClr val="F2F3ED"/>
            </a:solidFill>
          </a:ln>
        </p:spPr>
        <p:txBody>
          <a:bodyPr wrap="square" lIns="0" tIns="0" rIns="0" bIns="0" rtlCol="0">
            <a:spAutoFit/>
          </a:bodyPr>
          <a:lstStyle/>
          <a:p>
            <a:endParaRPr/>
          </a:p>
        </p:txBody>
      </p:sp>
      <p:sp>
        <p:nvSpPr>
          <p:cNvPr id="362" name="object 362"/>
          <p:cNvSpPr/>
          <p:nvPr/>
        </p:nvSpPr>
        <p:spPr>
          <a:xfrm>
            <a:off x="1442520" y="2149377"/>
            <a:ext cx="821004" cy="276999"/>
          </a:xfrm>
          <a:prstGeom prst="rect">
            <a:avLst/>
          </a:prstGeom>
          <a:blipFill>
            <a:blip r:embed="rId76" cstate="print"/>
            <a:stretch>
              <a:fillRect/>
            </a:stretch>
          </a:blipFill>
        </p:spPr>
        <p:txBody>
          <a:bodyPr wrap="square" lIns="0" tIns="0" rIns="0" bIns="0" rtlCol="0">
            <a:spAutoFit/>
          </a:bodyPr>
          <a:lstStyle/>
          <a:p>
            <a:endParaRPr/>
          </a:p>
        </p:txBody>
      </p:sp>
      <p:sp>
        <p:nvSpPr>
          <p:cNvPr id="363" name="object 363"/>
          <p:cNvSpPr/>
          <p:nvPr/>
        </p:nvSpPr>
        <p:spPr>
          <a:xfrm>
            <a:off x="1843900" y="2173583"/>
            <a:ext cx="9231" cy="276999"/>
          </a:xfrm>
          <a:custGeom>
            <a:avLst/>
            <a:gdLst/>
            <a:ahLst/>
            <a:cxnLst/>
            <a:rect l="l" t="t" r="r" b="b"/>
            <a:pathLst>
              <a:path w="10794">
                <a:moveTo>
                  <a:pt x="0" y="0"/>
                </a:moveTo>
                <a:lnTo>
                  <a:pt x="10667" y="0"/>
                </a:lnTo>
              </a:path>
            </a:pathLst>
          </a:custGeom>
          <a:ln w="10667">
            <a:solidFill>
              <a:srgbClr val="D9D8D6"/>
            </a:solidFill>
          </a:ln>
        </p:spPr>
        <p:txBody>
          <a:bodyPr wrap="square" lIns="0" tIns="0" rIns="0" bIns="0" rtlCol="0">
            <a:spAutoFit/>
          </a:bodyPr>
          <a:lstStyle/>
          <a:p>
            <a:endParaRPr/>
          </a:p>
        </p:txBody>
      </p:sp>
      <p:sp>
        <p:nvSpPr>
          <p:cNvPr id="364" name="object 364"/>
          <p:cNvSpPr/>
          <p:nvPr/>
        </p:nvSpPr>
        <p:spPr>
          <a:xfrm>
            <a:off x="1433397" y="2168742"/>
            <a:ext cx="857494" cy="276999"/>
          </a:xfrm>
          <a:prstGeom prst="rect">
            <a:avLst/>
          </a:prstGeom>
          <a:blipFill>
            <a:blip r:embed="rId77" cstate="print"/>
            <a:stretch>
              <a:fillRect/>
            </a:stretch>
          </a:blipFill>
        </p:spPr>
        <p:txBody>
          <a:bodyPr wrap="square" lIns="0" tIns="0" rIns="0" bIns="0" rtlCol="0">
            <a:spAutoFit/>
          </a:bodyPr>
          <a:lstStyle/>
          <a:p>
            <a:endParaRPr/>
          </a:p>
        </p:txBody>
      </p:sp>
      <p:sp>
        <p:nvSpPr>
          <p:cNvPr id="365" name="object 365"/>
          <p:cNvSpPr/>
          <p:nvPr/>
        </p:nvSpPr>
        <p:spPr>
          <a:xfrm>
            <a:off x="2236158" y="2192945"/>
            <a:ext cx="9231" cy="276999"/>
          </a:xfrm>
          <a:custGeom>
            <a:avLst/>
            <a:gdLst/>
            <a:ahLst/>
            <a:cxnLst/>
            <a:rect l="l" t="t" r="r" b="b"/>
            <a:pathLst>
              <a:path w="10794">
                <a:moveTo>
                  <a:pt x="0" y="0"/>
                </a:moveTo>
                <a:lnTo>
                  <a:pt x="10667" y="0"/>
                </a:lnTo>
              </a:path>
            </a:pathLst>
          </a:custGeom>
          <a:ln w="10667">
            <a:solidFill>
              <a:srgbClr val="F2F1ED"/>
            </a:solidFill>
          </a:ln>
        </p:spPr>
        <p:txBody>
          <a:bodyPr wrap="square" lIns="0" tIns="0" rIns="0" bIns="0" rtlCol="0">
            <a:spAutoFit/>
          </a:bodyPr>
          <a:lstStyle/>
          <a:p>
            <a:endParaRPr/>
          </a:p>
        </p:txBody>
      </p:sp>
      <p:sp>
        <p:nvSpPr>
          <p:cNvPr id="366" name="object 366"/>
          <p:cNvSpPr/>
          <p:nvPr/>
        </p:nvSpPr>
        <p:spPr>
          <a:xfrm>
            <a:off x="2254402" y="2192945"/>
            <a:ext cx="9231" cy="276999"/>
          </a:xfrm>
          <a:custGeom>
            <a:avLst/>
            <a:gdLst/>
            <a:ahLst/>
            <a:cxnLst/>
            <a:rect l="l" t="t" r="r" b="b"/>
            <a:pathLst>
              <a:path w="10794">
                <a:moveTo>
                  <a:pt x="0" y="0"/>
                </a:moveTo>
                <a:lnTo>
                  <a:pt x="10667" y="0"/>
                </a:lnTo>
              </a:path>
            </a:pathLst>
          </a:custGeom>
          <a:ln w="10667">
            <a:solidFill>
              <a:srgbClr val="F2F1ED"/>
            </a:solidFill>
          </a:ln>
        </p:spPr>
        <p:txBody>
          <a:bodyPr wrap="square" lIns="0" tIns="0" rIns="0" bIns="0" rtlCol="0">
            <a:spAutoFit/>
          </a:bodyPr>
          <a:lstStyle/>
          <a:p>
            <a:endParaRPr/>
          </a:p>
        </p:txBody>
      </p:sp>
      <p:sp>
        <p:nvSpPr>
          <p:cNvPr id="367" name="object 367"/>
          <p:cNvSpPr/>
          <p:nvPr/>
        </p:nvSpPr>
        <p:spPr>
          <a:xfrm>
            <a:off x="2163180" y="2202628"/>
            <a:ext cx="9231" cy="276999"/>
          </a:xfrm>
          <a:custGeom>
            <a:avLst/>
            <a:gdLst/>
            <a:ahLst/>
            <a:cxnLst/>
            <a:rect l="l" t="t" r="r" b="b"/>
            <a:pathLst>
              <a:path w="10794">
                <a:moveTo>
                  <a:pt x="0" y="0"/>
                </a:moveTo>
                <a:lnTo>
                  <a:pt x="10667" y="0"/>
                </a:lnTo>
              </a:path>
            </a:pathLst>
          </a:custGeom>
          <a:ln w="10667">
            <a:solidFill>
              <a:srgbClr val="EFEFED"/>
            </a:solidFill>
          </a:ln>
        </p:spPr>
        <p:txBody>
          <a:bodyPr wrap="square" lIns="0" tIns="0" rIns="0" bIns="0" rtlCol="0">
            <a:spAutoFit/>
          </a:bodyPr>
          <a:lstStyle/>
          <a:p>
            <a:endParaRPr/>
          </a:p>
        </p:txBody>
      </p:sp>
      <p:sp>
        <p:nvSpPr>
          <p:cNvPr id="368" name="object 368"/>
          <p:cNvSpPr/>
          <p:nvPr/>
        </p:nvSpPr>
        <p:spPr>
          <a:xfrm>
            <a:off x="1442519" y="2188105"/>
            <a:ext cx="866617" cy="276999"/>
          </a:xfrm>
          <a:prstGeom prst="rect">
            <a:avLst/>
          </a:prstGeom>
          <a:blipFill>
            <a:blip r:embed="rId78" cstate="print"/>
            <a:stretch>
              <a:fillRect/>
            </a:stretch>
          </a:blipFill>
        </p:spPr>
        <p:txBody>
          <a:bodyPr wrap="square" lIns="0" tIns="0" rIns="0" bIns="0" rtlCol="0">
            <a:spAutoFit/>
          </a:bodyPr>
          <a:lstStyle/>
          <a:p>
            <a:endParaRPr/>
          </a:p>
        </p:txBody>
      </p:sp>
      <p:sp>
        <p:nvSpPr>
          <p:cNvPr id="369" name="object 369"/>
          <p:cNvSpPr/>
          <p:nvPr/>
        </p:nvSpPr>
        <p:spPr>
          <a:xfrm>
            <a:off x="2144935" y="2212310"/>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370" name="object 370"/>
          <p:cNvSpPr/>
          <p:nvPr/>
        </p:nvSpPr>
        <p:spPr>
          <a:xfrm>
            <a:off x="2117568" y="2221991"/>
            <a:ext cx="9231" cy="276999"/>
          </a:xfrm>
          <a:custGeom>
            <a:avLst/>
            <a:gdLst/>
            <a:ahLst/>
            <a:cxnLst/>
            <a:rect l="l" t="t" r="r" b="b"/>
            <a:pathLst>
              <a:path w="10794">
                <a:moveTo>
                  <a:pt x="0" y="0"/>
                </a:moveTo>
                <a:lnTo>
                  <a:pt x="10667" y="0"/>
                </a:lnTo>
              </a:path>
            </a:pathLst>
          </a:custGeom>
          <a:ln w="10667">
            <a:solidFill>
              <a:srgbClr val="EAEAEA"/>
            </a:solidFill>
          </a:ln>
        </p:spPr>
        <p:txBody>
          <a:bodyPr wrap="square" lIns="0" tIns="0" rIns="0" bIns="0" rtlCol="0">
            <a:spAutoFit/>
          </a:bodyPr>
          <a:lstStyle/>
          <a:p>
            <a:endParaRPr/>
          </a:p>
        </p:txBody>
      </p:sp>
      <p:sp>
        <p:nvSpPr>
          <p:cNvPr id="371" name="object 371"/>
          <p:cNvSpPr/>
          <p:nvPr/>
        </p:nvSpPr>
        <p:spPr>
          <a:xfrm>
            <a:off x="1488131" y="2217151"/>
            <a:ext cx="583825" cy="276999"/>
          </a:xfrm>
          <a:prstGeom prst="rect">
            <a:avLst/>
          </a:prstGeom>
          <a:blipFill>
            <a:blip r:embed="rId79" cstate="print"/>
            <a:stretch>
              <a:fillRect/>
            </a:stretch>
          </a:blipFill>
        </p:spPr>
        <p:txBody>
          <a:bodyPr wrap="square" lIns="0" tIns="0" rIns="0" bIns="0" rtlCol="0">
            <a:spAutoFit/>
          </a:bodyPr>
          <a:lstStyle/>
          <a:p>
            <a:endParaRPr/>
          </a:p>
        </p:txBody>
      </p:sp>
      <p:sp>
        <p:nvSpPr>
          <p:cNvPr id="372" name="object 372"/>
          <p:cNvSpPr/>
          <p:nvPr/>
        </p:nvSpPr>
        <p:spPr>
          <a:xfrm>
            <a:off x="1953367" y="2231673"/>
            <a:ext cx="9231" cy="276999"/>
          </a:xfrm>
          <a:custGeom>
            <a:avLst/>
            <a:gdLst/>
            <a:ahLst/>
            <a:cxnLst/>
            <a:rect l="l" t="t" r="r" b="b"/>
            <a:pathLst>
              <a:path w="10794">
                <a:moveTo>
                  <a:pt x="0" y="0"/>
                </a:moveTo>
                <a:lnTo>
                  <a:pt x="10667" y="0"/>
                </a:lnTo>
              </a:path>
            </a:pathLst>
          </a:custGeom>
          <a:ln w="10667">
            <a:solidFill>
              <a:srgbClr val="E7E7E5"/>
            </a:solidFill>
          </a:ln>
        </p:spPr>
        <p:txBody>
          <a:bodyPr wrap="square" lIns="0" tIns="0" rIns="0" bIns="0" rtlCol="0">
            <a:spAutoFit/>
          </a:bodyPr>
          <a:lstStyle/>
          <a:p>
            <a:endParaRPr/>
          </a:p>
        </p:txBody>
      </p:sp>
      <p:sp>
        <p:nvSpPr>
          <p:cNvPr id="373" name="object 373"/>
          <p:cNvSpPr/>
          <p:nvPr/>
        </p:nvSpPr>
        <p:spPr>
          <a:xfrm>
            <a:off x="1980734" y="2231673"/>
            <a:ext cx="9231" cy="276999"/>
          </a:xfrm>
          <a:custGeom>
            <a:avLst/>
            <a:gdLst/>
            <a:ahLst/>
            <a:cxnLst/>
            <a:rect l="l" t="t" r="r" b="b"/>
            <a:pathLst>
              <a:path w="10794">
                <a:moveTo>
                  <a:pt x="0" y="0"/>
                </a:moveTo>
                <a:lnTo>
                  <a:pt x="10667" y="0"/>
                </a:lnTo>
              </a:path>
            </a:pathLst>
          </a:custGeom>
          <a:ln w="10667">
            <a:solidFill>
              <a:srgbClr val="EDEDEB"/>
            </a:solidFill>
          </a:ln>
        </p:spPr>
        <p:txBody>
          <a:bodyPr wrap="square" lIns="0" tIns="0" rIns="0" bIns="0" rtlCol="0">
            <a:spAutoFit/>
          </a:bodyPr>
          <a:lstStyle/>
          <a:p>
            <a:endParaRPr/>
          </a:p>
        </p:txBody>
      </p:sp>
      <p:sp>
        <p:nvSpPr>
          <p:cNvPr id="374" name="object 374"/>
          <p:cNvSpPr/>
          <p:nvPr/>
        </p:nvSpPr>
        <p:spPr>
          <a:xfrm>
            <a:off x="1998979" y="2231673"/>
            <a:ext cx="9231" cy="276999"/>
          </a:xfrm>
          <a:custGeom>
            <a:avLst/>
            <a:gdLst/>
            <a:ahLst/>
            <a:cxnLst/>
            <a:rect l="l" t="t" r="r" b="b"/>
            <a:pathLst>
              <a:path w="10794">
                <a:moveTo>
                  <a:pt x="0" y="0"/>
                </a:moveTo>
                <a:lnTo>
                  <a:pt x="10667" y="0"/>
                </a:lnTo>
              </a:path>
            </a:pathLst>
          </a:custGeom>
          <a:ln w="10667">
            <a:solidFill>
              <a:srgbClr val="D7D7D5"/>
            </a:solidFill>
          </a:ln>
        </p:spPr>
        <p:txBody>
          <a:bodyPr wrap="square" lIns="0" tIns="0" rIns="0" bIns="0" rtlCol="0">
            <a:spAutoFit/>
          </a:bodyPr>
          <a:lstStyle/>
          <a:p>
            <a:endParaRPr/>
          </a:p>
        </p:txBody>
      </p:sp>
      <p:sp>
        <p:nvSpPr>
          <p:cNvPr id="375" name="object 375"/>
          <p:cNvSpPr/>
          <p:nvPr/>
        </p:nvSpPr>
        <p:spPr>
          <a:xfrm>
            <a:off x="2026345" y="2231673"/>
            <a:ext cx="9231" cy="276999"/>
          </a:xfrm>
          <a:custGeom>
            <a:avLst/>
            <a:gdLst/>
            <a:ahLst/>
            <a:cxnLst/>
            <a:rect l="l" t="t" r="r" b="b"/>
            <a:pathLst>
              <a:path w="10794">
                <a:moveTo>
                  <a:pt x="0" y="0"/>
                </a:moveTo>
                <a:lnTo>
                  <a:pt x="10667" y="0"/>
                </a:lnTo>
              </a:path>
            </a:pathLst>
          </a:custGeom>
          <a:ln w="10667">
            <a:solidFill>
              <a:srgbClr val="E0E0E0"/>
            </a:solidFill>
          </a:ln>
        </p:spPr>
        <p:txBody>
          <a:bodyPr wrap="square" lIns="0" tIns="0" rIns="0" bIns="0" rtlCol="0">
            <a:spAutoFit/>
          </a:bodyPr>
          <a:lstStyle/>
          <a:p>
            <a:endParaRPr/>
          </a:p>
        </p:txBody>
      </p:sp>
      <p:sp>
        <p:nvSpPr>
          <p:cNvPr id="376" name="object 376"/>
          <p:cNvSpPr/>
          <p:nvPr/>
        </p:nvSpPr>
        <p:spPr>
          <a:xfrm>
            <a:off x="2099324" y="2231673"/>
            <a:ext cx="9231" cy="276999"/>
          </a:xfrm>
          <a:custGeom>
            <a:avLst/>
            <a:gdLst/>
            <a:ahLst/>
            <a:cxnLst/>
            <a:rect l="l" t="t" r="r" b="b"/>
            <a:pathLst>
              <a:path w="10794">
                <a:moveTo>
                  <a:pt x="0" y="0"/>
                </a:moveTo>
                <a:lnTo>
                  <a:pt x="10667" y="0"/>
                </a:lnTo>
              </a:path>
            </a:pathLst>
          </a:custGeom>
          <a:ln w="10667">
            <a:solidFill>
              <a:srgbClr val="E6E6E8"/>
            </a:solidFill>
          </a:ln>
        </p:spPr>
        <p:txBody>
          <a:bodyPr wrap="square" lIns="0" tIns="0" rIns="0" bIns="0" rtlCol="0">
            <a:spAutoFit/>
          </a:bodyPr>
          <a:lstStyle/>
          <a:p>
            <a:endParaRPr/>
          </a:p>
        </p:txBody>
      </p:sp>
      <p:sp>
        <p:nvSpPr>
          <p:cNvPr id="377" name="object 377"/>
          <p:cNvSpPr/>
          <p:nvPr/>
        </p:nvSpPr>
        <p:spPr>
          <a:xfrm>
            <a:off x="1953367" y="2241356"/>
            <a:ext cx="9231" cy="276999"/>
          </a:xfrm>
          <a:custGeom>
            <a:avLst/>
            <a:gdLst/>
            <a:ahLst/>
            <a:cxnLst/>
            <a:rect l="l" t="t" r="r" b="b"/>
            <a:pathLst>
              <a:path w="10794">
                <a:moveTo>
                  <a:pt x="0" y="0"/>
                </a:moveTo>
                <a:lnTo>
                  <a:pt x="10667" y="0"/>
                </a:lnTo>
              </a:path>
            </a:pathLst>
          </a:custGeom>
          <a:ln w="10667">
            <a:solidFill>
              <a:srgbClr val="E7E7E5"/>
            </a:solidFill>
          </a:ln>
        </p:spPr>
        <p:txBody>
          <a:bodyPr wrap="square" lIns="0" tIns="0" rIns="0" bIns="0" rtlCol="0">
            <a:spAutoFit/>
          </a:bodyPr>
          <a:lstStyle/>
          <a:p>
            <a:endParaRPr/>
          </a:p>
        </p:txBody>
      </p:sp>
      <p:sp>
        <p:nvSpPr>
          <p:cNvPr id="378" name="object 378"/>
          <p:cNvSpPr/>
          <p:nvPr/>
        </p:nvSpPr>
        <p:spPr>
          <a:xfrm>
            <a:off x="1980734" y="2241356"/>
            <a:ext cx="9231" cy="276999"/>
          </a:xfrm>
          <a:custGeom>
            <a:avLst/>
            <a:gdLst/>
            <a:ahLst/>
            <a:cxnLst/>
            <a:rect l="l" t="t" r="r" b="b"/>
            <a:pathLst>
              <a:path w="10794">
                <a:moveTo>
                  <a:pt x="0" y="0"/>
                </a:moveTo>
                <a:lnTo>
                  <a:pt x="10667" y="0"/>
                </a:lnTo>
              </a:path>
            </a:pathLst>
          </a:custGeom>
          <a:ln w="10667">
            <a:solidFill>
              <a:srgbClr val="EDEDEB"/>
            </a:solidFill>
          </a:ln>
        </p:spPr>
        <p:txBody>
          <a:bodyPr wrap="square" lIns="0" tIns="0" rIns="0" bIns="0" rtlCol="0">
            <a:spAutoFit/>
          </a:bodyPr>
          <a:lstStyle/>
          <a:p>
            <a:endParaRPr/>
          </a:p>
        </p:txBody>
      </p:sp>
      <p:sp>
        <p:nvSpPr>
          <p:cNvPr id="379" name="object 379"/>
          <p:cNvSpPr/>
          <p:nvPr/>
        </p:nvSpPr>
        <p:spPr>
          <a:xfrm>
            <a:off x="1998979" y="2241356"/>
            <a:ext cx="9231" cy="276999"/>
          </a:xfrm>
          <a:custGeom>
            <a:avLst/>
            <a:gdLst/>
            <a:ahLst/>
            <a:cxnLst/>
            <a:rect l="l" t="t" r="r" b="b"/>
            <a:pathLst>
              <a:path w="10794">
                <a:moveTo>
                  <a:pt x="0" y="0"/>
                </a:moveTo>
                <a:lnTo>
                  <a:pt x="10667" y="0"/>
                </a:lnTo>
              </a:path>
            </a:pathLst>
          </a:custGeom>
          <a:ln w="10667">
            <a:solidFill>
              <a:srgbClr val="D7D7D5"/>
            </a:solidFill>
          </a:ln>
        </p:spPr>
        <p:txBody>
          <a:bodyPr wrap="square" lIns="0" tIns="0" rIns="0" bIns="0" rtlCol="0">
            <a:spAutoFit/>
          </a:bodyPr>
          <a:lstStyle/>
          <a:p>
            <a:endParaRPr/>
          </a:p>
        </p:txBody>
      </p:sp>
      <p:sp>
        <p:nvSpPr>
          <p:cNvPr id="380" name="object 380"/>
          <p:cNvSpPr/>
          <p:nvPr/>
        </p:nvSpPr>
        <p:spPr>
          <a:xfrm>
            <a:off x="2026345" y="2241356"/>
            <a:ext cx="9231" cy="276999"/>
          </a:xfrm>
          <a:custGeom>
            <a:avLst/>
            <a:gdLst/>
            <a:ahLst/>
            <a:cxnLst/>
            <a:rect l="l" t="t" r="r" b="b"/>
            <a:pathLst>
              <a:path w="10794">
                <a:moveTo>
                  <a:pt x="0" y="0"/>
                </a:moveTo>
                <a:lnTo>
                  <a:pt x="10667" y="0"/>
                </a:lnTo>
              </a:path>
            </a:pathLst>
          </a:custGeom>
          <a:ln w="10667">
            <a:solidFill>
              <a:srgbClr val="E0E0E0"/>
            </a:solidFill>
          </a:ln>
        </p:spPr>
        <p:txBody>
          <a:bodyPr wrap="square" lIns="0" tIns="0" rIns="0" bIns="0" rtlCol="0">
            <a:spAutoFit/>
          </a:bodyPr>
          <a:lstStyle/>
          <a:p>
            <a:endParaRPr/>
          </a:p>
        </p:txBody>
      </p:sp>
      <p:sp>
        <p:nvSpPr>
          <p:cNvPr id="381" name="object 381"/>
          <p:cNvSpPr/>
          <p:nvPr/>
        </p:nvSpPr>
        <p:spPr>
          <a:xfrm>
            <a:off x="2099324" y="2241356"/>
            <a:ext cx="9231" cy="276999"/>
          </a:xfrm>
          <a:custGeom>
            <a:avLst/>
            <a:gdLst/>
            <a:ahLst/>
            <a:cxnLst/>
            <a:rect l="l" t="t" r="r" b="b"/>
            <a:pathLst>
              <a:path w="10794">
                <a:moveTo>
                  <a:pt x="0" y="0"/>
                </a:moveTo>
                <a:lnTo>
                  <a:pt x="10667" y="0"/>
                </a:lnTo>
              </a:path>
            </a:pathLst>
          </a:custGeom>
          <a:ln w="10667">
            <a:solidFill>
              <a:srgbClr val="E6E6E8"/>
            </a:solidFill>
          </a:ln>
        </p:spPr>
        <p:txBody>
          <a:bodyPr wrap="square" lIns="0" tIns="0" rIns="0" bIns="0" rtlCol="0">
            <a:spAutoFit/>
          </a:bodyPr>
          <a:lstStyle/>
          <a:p>
            <a:endParaRPr/>
          </a:p>
        </p:txBody>
      </p:sp>
      <p:sp>
        <p:nvSpPr>
          <p:cNvPr id="382" name="object 382"/>
          <p:cNvSpPr/>
          <p:nvPr/>
        </p:nvSpPr>
        <p:spPr>
          <a:xfrm>
            <a:off x="1980734" y="2251038"/>
            <a:ext cx="9231" cy="276999"/>
          </a:xfrm>
          <a:custGeom>
            <a:avLst/>
            <a:gdLst/>
            <a:ahLst/>
            <a:cxnLst/>
            <a:rect l="l" t="t" r="r" b="b"/>
            <a:pathLst>
              <a:path w="10794">
                <a:moveTo>
                  <a:pt x="0" y="0"/>
                </a:moveTo>
                <a:lnTo>
                  <a:pt x="10667" y="0"/>
                </a:lnTo>
              </a:path>
            </a:pathLst>
          </a:custGeom>
          <a:ln w="10667">
            <a:solidFill>
              <a:srgbClr val="DEDEDC"/>
            </a:solidFill>
          </a:ln>
        </p:spPr>
        <p:txBody>
          <a:bodyPr wrap="square" lIns="0" tIns="0" rIns="0" bIns="0" rtlCol="0">
            <a:spAutoFit/>
          </a:bodyPr>
          <a:lstStyle/>
          <a:p>
            <a:endParaRPr/>
          </a:p>
        </p:txBody>
      </p:sp>
      <p:sp>
        <p:nvSpPr>
          <p:cNvPr id="383" name="object 383"/>
          <p:cNvSpPr/>
          <p:nvPr/>
        </p:nvSpPr>
        <p:spPr>
          <a:xfrm>
            <a:off x="2035468" y="2251038"/>
            <a:ext cx="9231" cy="276999"/>
          </a:xfrm>
          <a:custGeom>
            <a:avLst/>
            <a:gdLst/>
            <a:ahLst/>
            <a:cxnLst/>
            <a:rect l="l" t="t" r="r" b="b"/>
            <a:pathLst>
              <a:path w="10794">
                <a:moveTo>
                  <a:pt x="0" y="0"/>
                </a:moveTo>
                <a:lnTo>
                  <a:pt x="10667" y="0"/>
                </a:lnTo>
              </a:path>
            </a:pathLst>
          </a:custGeom>
          <a:ln w="10667">
            <a:solidFill>
              <a:srgbClr val="EFEDEE"/>
            </a:solidFill>
          </a:ln>
        </p:spPr>
        <p:txBody>
          <a:bodyPr wrap="square" lIns="0" tIns="0" rIns="0" bIns="0" rtlCol="0">
            <a:spAutoFit/>
          </a:bodyPr>
          <a:lstStyle/>
          <a:p>
            <a:endParaRPr/>
          </a:p>
        </p:txBody>
      </p:sp>
      <p:sp>
        <p:nvSpPr>
          <p:cNvPr id="384" name="object 384"/>
          <p:cNvSpPr/>
          <p:nvPr/>
        </p:nvSpPr>
        <p:spPr>
          <a:xfrm>
            <a:off x="1497253" y="2236514"/>
            <a:ext cx="465235" cy="276999"/>
          </a:xfrm>
          <a:prstGeom prst="rect">
            <a:avLst/>
          </a:prstGeom>
          <a:blipFill>
            <a:blip r:embed="rId80" cstate="print"/>
            <a:stretch>
              <a:fillRect/>
            </a:stretch>
          </a:blipFill>
        </p:spPr>
        <p:txBody>
          <a:bodyPr wrap="square" lIns="0" tIns="0" rIns="0" bIns="0" rtlCol="0">
            <a:spAutoFit/>
          </a:bodyPr>
          <a:lstStyle/>
          <a:p>
            <a:endParaRPr/>
          </a:p>
        </p:txBody>
      </p:sp>
      <p:sp>
        <p:nvSpPr>
          <p:cNvPr id="385" name="object 385"/>
          <p:cNvSpPr/>
          <p:nvPr/>
        </p:nvSpPr>
        <p:spPr>
          <a:xfrm>
            <a:off x="1862144" y="2270401"/>
            <a:ext cx="9231" cy="276999"/>
          </a:xfrm>
          <a:custGeom>
            <a:avLst/>
            <a:gdLst/>
            <a:ahLst/>
            <a:cxnLst/>
            <a:rect l="l" t="t" r="r" b="b"/>
            <a:pathLst>
              <a:path w="10794">
                <a:moveTo>
                  <a:pt x="0" y="0"/>
                </a:moveTo>
                <a:lnTo>
                  <a:pt x="10667" y="0"/>
                </a:lnTo>
              </a:path>
            </a:pathLst>
          </a:custGeom>
          <a:ln w="10667">
            <a:solidFill>
              <a:srgbClr val="EEEEEC"/>
            </a:solidFill>
          </a:ln>
        </p:spPr>
        <p:txBody>
          <a:bodyPr wrap="square" lIns="0" tIns="0" rIns="0" bIns="0" rtlCol="0">
            <a:spAutoFit/>
          </a:bodyPr>
          <a:lstStyle/>
          <a:p>
            <a:endParaRPr/>
          </a:p>
        </p:txBody>
      </p:sp>
      <p:sp>
        <p:nvSpPr>
          <p:cNvPr id="386" name="object 386"/>
          <p:cNvSpPr/>
          <p:nvPr/>
        </p:nvSpPr>
        <p:spPr>
          <a:xfrm>
            <a:off x="1542864" y="2207470"/>
            <a:ext cx="766271" cy="276999"/>
          </a:xfrm>
          <a:prstGeom prst="rect">
            <a:avLst/>
          </a:prstGeom>
          <a:blipFill>
            <a:blip r:embed="rId81" cstate="print"/>
            <a:stretch>
              <a:fillRect/>
            </a:stretch>
          </a:blipFill>
        </p:spPr>
        <p:txBody>
          <a:bodyPr wrap="square" lIns="0" tIns="0" rIns="0" bIns="0" rtlCol="0">
            <a:spAutoFit/>
          </a:bodyPr>
          <a:lstStyle/>
          <a:p>
            <a:endParaRPr/>
          </a:p>
        </p:txBody>
      </p:sp>
      <p:sp>
        <p:nvSpPr>
          <p:cNvPr id="387" name="object 387"/>
          <p:cNvSpPr/>
          <p:nvPr/>
        </p:nvSpPr>
        <p:spPr>
          <a:xfrm>
            <a:off x="1789166" y="2299447"/>
            <a:ext cx="9231" cy="276999"/>
          </a:xfrm>
          <a:custGeom>
            <a:avLst/>
            <a:gdLst/>
            <a:ahLst/>
            <a:cxnLst/>
            <a:rect l="l" t="t" r="r" b="b"/>
            <a:pathLst>
              <a:path w="10794">
                <a:moveTo>
                  <a:pt x="0" y="0"/>
                </a:moveTo>
                <a:lnTo>
                  <a:pt x="10667" y="0"/>
                </a:lnTo>
              </a:path>
            </a:pathLst>
          </a:custGeom>
          <a:ln w="10667">
            <a:solidFill>
              <a:srgbClr val="E5E4E2"/>
            </a:solidFill>
          </a:ln>
        </p:spPr>
        <p:txBody>
          <a:bodyPr wrap="square" lIns="0" tIns="0" rIns="0" bIns="0" rtlCol="0">
            <a:spAutoFit/>
          </a:bodyPr>
          <a:lstStyle/>
          <a:p>
            <a:endParaRPr/>
          </a:p>
        </p:txBody>
      </p:sp>
      <p:sp>
        <p:nvSpPr>
          <p:cNvPr id="388" name="object 388"/>
          <p:cNvSpPr/>
          <p:nvPr/>
        </p:nvSpPr>
        <p:spPr>
          <a:xfrm>
            <a:off x="1807411" y="2299447"/>
            <a:ext cx="9231" cy="276999"/>
          </a:xfrm>
          <a:custGeom>
            <a:avLst/>
            <a:gdLst/>
            <a:ahLst/>
            <a:cxnLst/>
            <a:rect l="l" t="t" r="r" b="b"/>
            <a:pathLst>
              <a:path w="10794">
                <a:moveTo>
                  <a:pt x="0" y="0"/>
                </a:moveTo>
                <a:lnTo>
                  <a:pt x="10667" y="0"/>
                </a:lnTo>
              </a:path>
            </a:pathLst>
          </a:custGeom>
          <a:ln w="10667">
            <a:solidFill>
              <a:srgbClr val="EBEAE8"/>
            </a:solidFill>
          </a:ln>
        </p:spPr>
        <p:txBody>
          <a:bodyPr wrap="square" lIns="0" tIns="0" rIns="0" bIns="0" rtlCol="0">
            <a:spAutoFit/>
          </a:bodyPr>
          <a:lstStyle/>
          <a:p>
            <a:endParaRPr/>
          </a:p>
        </p:txBody>
      </p:sp>
      <p:sp>
        <p:nvSpPr>
          <p:cNvPr id="389" name="object 389"/>
          <p:cNvSpPr/>
          <p:nvPr/>
        </p:nvSpPr>
        <p:spPr>
          <a:xfrm>
            <a:off x="1743555" y="2309128"/>
            <a:ext cx="9231" cy="276999"/>
          </a:xfrm>
          <a:custGeom>
            <a:avLst/>
            <a:gdLst/>
            <a:ahLst/>
            <a:cxnLst/>
            <a:rect l="l" t="t" r="r" b="b"/>
            <a:pathLst>
              <a:path w="10794">
                <a:moveTo>
                  <a:pt x="0" y="0"/>
                </a:moveTo>
                <a:lnTo>
                  <a:pt x="10667" y="0"/>
                </a:lnTo>
              </a:path>
            </a:pathLst>
          </a:custGeom>
          <a:ln w="10667">
            <a:solidFill>
              <a:srgbClr val="E8E4E3"/>
            </a:solidFill>
          </a:ln>
        </p:spPr>
        <p:txBody>
          <a:bodyPr wrap="square" lIns="0" tIns="0" rIns="0" bIns="0" rtlCol="0">
            <a:spAutoFit/>
          </a:bodyPr>
          <a:lstStyle/>
          <a:p>
            <a:endParaRPr/>
          </a:p>
        </p:txBody>
      </p:sp>
      <p:sp>
        <p:nvSpPr>
          <p:cNvPr id="390" name="object 390"/>
          <p:cNvSpPr/>
          <p:nvPr/>
        </p:nvSpPr>
        <p:spPr>
          <a:xfrm>
            <a:off x="1561109" y="2294606"/>
            <a:ext cx="592947" cy="276999"/>
          </a:xfrm>
          <a:prstGeom prst="rect">
            <a:avLst/>
          </a:prstGeom>
          <a:blipFill>
            <a:blip r:embed="rId82" cstate="print"/>
            <a:stretch>
              <a:fillRect/>
            </a:stretch>
          </a:blipFill>
        </p:spPr>
        <p:txBody>
          <a:bodyPr wrap="square" lIns="0" tIns="0" rIns="0" bIns="0" rtlCol="0">
            <a:spAutoFit/>
          </a:bodyPr>
          <a:lstStyle/>
          <a:p>
            <a:endParaRPr/>
          </a:p>
        </p:txBody>
      </p:sp>
      <p:sp>
        <p:nvSpPr>
          <p:cNvPr id="391" name="object 391"/>
          <p:cNvSpPr/>
          <p:nvPr/>
        </p:nvSpPr>
        <p:spPr>
          <a:xfrm>
            <a:off x="1716187" y="4289073"/>
            <a:ext cx="182446" cy="276999"/>
          </a:xfrm>
          <a:prstGeom prst="rect">
            <a:avLst/>
          </a:prstGeom>
          <a:blipFill>
            <a:blip r:embed="rId83" cstate="print"/>
            <a:stretch>
              <a:fillRect/>
            </a:stretch>
          </a:blipFill>
        </p:spPr>
        <p:txBody>
          <a:bodyPr wrap="square" lIns="0" tIns="0" rIns="0" bIns="0" rtlCol="0">
            <a:spAutoFit/>
          </a:bodyPr>
          <a:lstStyle/>
          <a:p>
            <a:endParaRPr/>
          </a:p>
        </p:txBody>
      </p:sp>
      <p:sp>
        <p:nvSpPr>
          <p:cNvPr id="392" name="object 392"/>
          <p:cNvSpPr/>
          <p:nvPr/>
        </p:nvSpPr>
        <p:spPr>
          <a:xfrm>
            <a:off x="1862144" y="4313279"/>
            <a:ext cx="9231" cy="276999"/>
          </a:xfrm>
          <a:custGeom>
            <a:avLst/>
            <a:gdLst/>
            <a:ahLst/>
            <a:cxnLst/>
            <a:rect l="l" t="t" r="r" b="b"/>
            <a:pathLst>
              <a:path w="10794">
                <a:moveTo>
                  <a:pt x="0" y="0"/>
                </a:moveTo>
                <a:lnTo>
                  <a:pt x="10667" y="0"/>
                </a:lnTo>
              </a:path>
            </a:pathLst>
          </a:custGeom>
          <a:ln w="10667">
            <a:solidFill>
              <a:srgbClr val="F5ECEF"/>
            </a:solidFill>
          </a:ln>
        </p:spPr>
        <p:txBody>
          <a:bodyPr wrap="square" lIns="0" tIns="0" rIns="0" bIns="0" rtlCol="0">
            <a:spAutoFit/>
          </a:bodyPr>
          <a:lstStyle/>
          <a:p>
            <a:endParaRPr/>
          </a:p>
        </p:txBody>
      </p:sp>
      <p:sp>
        <p:nvSpPr>
          <p:cNvPr id="393" name="object 393"/>
          <p:cNvSpPr/>
          <p:nvPr/>
        </p:nvSpPr>
        <p:spPr>
          <a:xfrm>
            <a:off x="1916878" y="4313279"/>
            <a:ext cx="9231" cy="276999"/>
          </a:xfrm>
          <a:custGeom>
            <a:avLst/>
            <a:gdLst/>
            <a:ahLst/>
            <a:cxnLst/>
            <a:rect l="l" t="t" r="r" b="b"/>
            <a:pathLst>
              <a:path w="10794">
                <a:moveTo>
                  <a:pt x="0" y="0"/>
                </a:moveTo>
                <a:lnTo>
                  <a:pt x="10667" y="0"/>
                </a:lnTo>
              </a:path>
            </a:pathLst>
          </a:custGeom>
          <a:ln w="10667">
            <a:solidFill>
              <a:srgbClr val="F0F2ED"/>
            </a:solidFill>
          </a:ln>
        </p:spPr>
        <p:txBody>
          <a:bodyPr wrap="square" lIns="0" tIns="0" rIns="0" bIns="0" rtlCol="0">
            <a:spAutoFit/>
          </a:bodyPr>
          <a:lstStyle/>
          <a:p>
            <a:endParaRPr/>
          </a:p>
        </p:txBody>
      </p:sp>
      <p:sp>
        <p:nvSpPr>
          <p:cNvPr id="394" name="object 394"/>
          <p:cNvSpPr/>
          <p:nvPr/>
        </p:nvSpPr>
        <p:spPr>
          <a:xfrm>
            <a:off x="1862144" y="4322960"/>
            <a:ext cx="9231" cy="276999"/>
          </a:xfrm>
          <a:custGeom>
            <a:avLst/>
            <a:gdLst/>
            <a:ahLst/>
            <a:cxnLst/>
            <a:rect l="l" t="t" r="r" b="b"/>
            <a:pathLst>
              <a:path w="10794">
                <a:moveTo>
                  <a:pt x="0" y="0"/>
                </a:moveTo>
                <a:lnTo>
                  <a:pt x="10667" y="0"/>
                </a:lnTo>
              </a:path>
            </a:pathLst>
          </a:custGeom>
          <a:ln w="10667">
            <a:solidFill>
              <a:srgbClr val="F5EAEE"/>
            </a:solidFill>
          </a:ln>
        </p:spPr>
        <p:txBody>
          <a:bodyPr wrap="square" lIns="0" tIns="0" rIns="0" bIns="0" rtlCol="0">
            <a:spAutoFit/>
          </a:bodyPr>
          <a:lstStyle/>
          <a:p>
            <a:endParaRPr/>
          </a:p>
        </p:txBody>
      </p:sp>
      <p:sp>
        <p:nvSpPr>
          <p:cNvPr id="395" name="object 395"/>
          <p:cNvSpPr/>
          <p:nvPr/>
        </p:nvSpPr>
        <p:spPr>
          <a:xfrm>
            <a:off x="1989855" y="4342323"/>
            <a:ext cx="9231" cy="276999"/>
          </a:xfrm>
          <a:custGeom>
            <a:avLst/>
            <a:gdLst/>
            <a:ahLst/>
            <a:cxnLst/>
            <a:rect l="l" t="t" r="r" b="b"/>
            <a:pathLst>
              <a:path w="10794">
                <a:moveTo>
                  <a:pt x="0" y="0"/>
                </a:moveTo>
                <a:lnTo>
                  <a:pt x="10667" y="0"/>
                </a:lnTo>
              </a:path>
            </a:pathLst>
          </a:custGeom>
          <a:ln w="10667">
            <a:solidFill>
              <a:srgbClr val="E7F7EC"/>
            </a:solidFill>
          </a:ln>
        </p:spPr>
        <p:txBody>
          <a:bodyPr wrap="square" lIns="0" tIns="0" rIns="0" bIns="0" rtlCol="0">
            <a:spAutoFit/>
          </a:bodyPr>
          <a:lstStyle/>
          <a:p>
            <a:endParaRPr/>
          </a:p>
        </p:txBody>
      </p:sp>
      <p:sp>
        <p:nvSpPr>
          <p:cNvPr id="396" name="object 396"/>
          <p:cNvSpPr/>
          <p:nvPr/>
        </p:nvSpPr>
        <p:spPr>
          <a:xfrm>
            <a:off x="2309136" y="4342323"/>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397" name="object 397"/>
          <p:cNvSpPr/>
          <p:nvPr/>
        </p:nvSpPr>
        <p:spPr>
          <a:xfrm>
            <a:off x="1898634" y="4352005"/>
            <a:ext cx="9231" cy="276999"/>
          </a:xfrm>
          <a:custGeom>
            <a:avLst/>
            <a:gdLst/>
            <a:ahLst/>
            <a:cxnLst/>
            <a:rect l="l" t="t" r="r" b="b"/>
            <a:pathLst>
              <a:path w="10794">
                <a:moveTo>
                  <a:pt x="0" y="0"/>
                </a:moveTo>
                <a:lnTo>
                  <a:pt x="10667" y="0"/>
                </a:lnTo>
              </a:path>
            </a:pathLst>
          </a:custGeom>
          <a:ln w="10667">
            <a:solidFill>
              <a:srgbClr val="ECF4F6"/>
            </a:solidFill>
          </a:ln>
        </p:spPr>
        <p:txBody>
          <a:bodyPr wrap="square" lIns="0" tIns="0" rIns="0" bIns="0" rtlCol="0">
            <a:spAutoFit/>
          </a:bodyPr>
          <a:lstStyle/>
          <a:p>
            <a:endParaRPr/>
          </a:p>
        </p:txBody>
      </p:sp>
      <p:sp>
        <p:nvSpPr>
          <p:cNvPr id="398" name="object 398"/>
          <p:cNvSpPr/>
          <p:nvPr/>
        </p:nvSpPr>
        <p:spPr>
          <a:xfrm>
            <a:off x="1953367" y="4318120"/>
            <a:ext cx="310157" cy="276999"/>
          </a:xfrm>
          <a:prstGeom prst="rect">
            <a:avLst/>
          </a:prstGeom>
          <a:blipFill>
            <a:blip r:embed="rId84" cstate="print"/>
            <a:stretch>
              <a:fillRect/>
            </a:stretch>
          </a:blipFill>
        </p:spPr>
        <p:txBody>
          <a:bodyPr wrap="square" lIns="0" tIns="0" rIns="0" bIns="0" rtlCol="0">
            <a:spAutoFit/>
          </a:bodyPr>
          <a:lstStyle/>
          <a:p>
            <a:endParaRPr/>
          </a:p>
        </p:txBody>
      </p:sp>
      <p:sp>
        <p:nvSpPr>
          <p:cNvPr id="399" name="object 399"/>
          <p:cNvSpPr/>
          <p:nvPr/>
        </p:nvSpPr>
        <p:spPr>
          <a:xfrm>
            <a:off x="2199669" y="4352005"/>
            <a:ext cx="9231" cy="276999"/>
          </a:xfrm>
          <a:custGeom>
            <a:avLst/>
            <a:gdLst/>
            <a:ahLst/>
            <a:cxnLst/>
            <a:rect l="l" t="t" r="r" b="b"/>
            <a:pathLst>
              <a:path w="10794">
                <a:moveTo>
                  <a:pt x="0" y="0"/>
                </a:moveTo>
                <a:lnTo>
                  <a:pt x="10667" y="0"/>
                </a:lnTo>
              </a:path>
            </a:pathLst>
          </a:custGeom>
          <a:ln w="10667">
            <a:solidFill>
              <a:srgbClr val="EDF9EF"/>
            </a:solidFill>
          </a:ln>
        </p:spPr>
        <p:txBody>
          <a:bodyPr wrap="square" lIns="0" tIns="0" rIns="0" bIns="0" rtlCol="0">
            <a:spAutoFit/>
          </a:bodyPr>
          <a:lstStyle/>
          <a:p>
            <a:endParaRPr/>
          </a:p>
        </p:txBody>
      </p:sp>
      <p:sp>
        <p:nvSpPr>
          <p:cNvPr id="400" name="object 400"/>
          <p:cNvSpPr/>
          <p:nvPr/>
        </p:nvSpPr>
        <p:spPr>
          <a:xfrm>
            <a:off x="2309136" y="4352005"/>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401" name="object 401"/>
          <p:cNvSpPr/>
          <p:nvPr/>
        </p:nvSpPr>
        <p:spPr>
          <a:xfrm>
            <a:off x="2327381" y="4352005"/>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402" name="object 402"/>
          <p:cNvSpPr/>
          <p:nvPr/>
        </p:nvSpPr>
        <p:spPr>
          <a:xfrm>
            <a:off x="2181424" y="4361688"/>
            <a:ext cx="9231" cy="276999"/>
          </a:xfrm>
          <a:custGeom>
            <a:avLst/>
            <a:gdLst/>
            <a:ahLst/>
            <a:cxnLst/>
            <a:rect l="l" t="t" r="r" b="b"/>
            <a:pathLst>
              <a:path w="10794">
                <a:moveTo>
                  <a:pt x="0" y="0"/>
                </a:moveTo>
                <a:lnTo>
                  <a:pt x="10667" y="0"/>
                </a:lnTo>
              </a:path>
            </a:pathLst>
          </a:custGeom>
          <a:ln w="10667">
            <a:solidFill>
              <a:srgbClr val="F4F0ED"/>
            </a:solidFill>
          </a:ln>
        </p:spPr>
        <p:txBody>
          <a:bodyPr wrap="square" lIns="0" tIns="0" rIns="0" bIns="0" rtlCol="0">
            <a:spAutoFit/>
          </a:bodyPr>
          <a:lstStyle/>
          <a:p>
            <a:endParaRPr/>
          </a:p>
        </p:txBody>
      </p:sp>
      <p:sp>
        <p:nvSpPr>
          <p:cNvPr id="403" name="object 403"/>
          <p:cNvSpPr/>
          <p:nvPr/>
        </p:nvSpPr>
        <p:spPr>
          <a:xfrm>
            <a:off x="2309136" y="4361688"/>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404" name="object 404"/>
          <p:cNvSpPr/>
          <p:nvPr/>
        </p:nvSpPr>
        <p:spPr>
          <a:xfrm>
            <a:off x="2181424" y="4371370"/>
            <a:ext cx="9231" cy="276999"/>
          </a:xfrm>
          <a:custGeom>
            <a:avLst/>
            <a:gdLst/>
            <a:ahLst/>
            <a:cxnLst/>
            <a:rect l="l" t="t" r="r" b="b"/>
            <a:pathLst>
              <a:path w="10794">
                <a:moveTo>
                  <a:pt x="0" y="0"/>
                </a:moveTo>
                <a:lnTo>
                  <a:pt x="10667" y="0"/>
                </a:lnTo>
              </a:path>
            </a:pathLst>
          </a:custGeom>
          <a:ln w="10667">
            <a:solidFill>
              <a:srgbClr val="F4F0ED"/>
            </a:solidFill>
          </a:ln>
        </p:spPr>
        <p:txBody>
          <a:bodyPr wrap="square" lIns="0" tIns="0" rIns="0" bIns="0" rtlCol="0">
            <a:spAutoFit/>
          </a:bodyPr>
          <a:lstStyle/>
          <a:p>
            <a:endParaRPr/>
          </a:p>
        </p:txBody>
      </p:sp>
      <p:sp>
        <p:nvSpPr>
          <p:cNvPr id="405" name="object 405"/>
          <p:cNvSpPr/>
          <p:nvPr/>
        </p:nvSpPr>
        <p:spPr>
          <a:xfrm>
            <a:off x="2309136" y="4371370"/>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406" name="object 406"/>
          <p:cNvSpPr/>
          <p:nvPr/>
        </p:nvSpPr>
        <p:spPr>
          <a:xfrm>
            <a:off x="2144935" y="4381052"/>
            <a:ext cx="9231" cy="276999"/>
          </a:xfrm>
          <a:custGeom>
            <a:avLst/>
            <a:gdLst/>
            <a:ahLst/>
            <a:cxnLst/>
            <a:rect l="l" t="t" r="r" b="b"/>
            <a:pathLst>
              <a:path w="10794">
                <a:moveTo>
                  <a:pt x="0" y="0"/>
                </a:moveTo>
                <a:lnTo>
                  <a:pt x="10667" y="0"/>
                </a:lnTo>
              </a:path>
            </a:pathLst>
          </a:custGeom>
          <a:ln w="10667">
            <a:solidFill>
              <a:srgbClr val="F3EAEF"/>
            </a:solidFill>
          </a:ln>
        </p:spPr>
        <p:txBody>
          <a:bodyPr wrap="square" lIns="0" tIns="0" rIns="0" bIns="0" rtlCol="0">
            <a:spAutoFit/>
          </a:bodyPr>
          <a:lstStyle/>
          <a:p>
            <a:endParaRPr/>
          </a:p>
        </p:txBody>
      </p:sp>
      <p:sp>
        <p:nvSpPr>
          <p:cNvPr id="407" name="object 407"/>
          <p:cNvSpPr/>
          <p:nvPr/>
        </p:nvSpPr>
        <p:spPr>
          <a:xfrm>
            <a:off x="1679698" y="4318120"/>
            <a:ext cx="383136" cy="276999"/>
          </a:xfrm>
          <a:prstGeom prst="rect">
            <a:avLst/>
          </a:prstGeom>
          <a:blipFill>
            <a:blip r:embed="rId85" cstate="print"/>
            <a:stretch>
              <a:fillRect/>
            </a:stretch>
          </a:blipFill>
        </p:spPr>
        <p:txBody>
          <a:bodyPr wrap="square" lIns="0" tIns="0" rIns="0" bIns="0" rtlCol="0">
            <a:spAutoFit/>
          </a:bodyPr>
          <a:lstStyle/>
          <a:p>
            <a:endParaRPr/>
          </a:p>
        </p:txBody>
      </p:sp>
      <p:sp>
        <p:nvSpPr>
          <p:cNvPr id="408" name="object 408"/>
          <p:cNvSpPr/>
          <p:nvPr/>
        </p:nvSpPr>
        <p:spPr>
          <a:xfrm>
            <a:off x="1862144" y="4390734"/>
            <a:ext cx="9231" cy="276999"/>
          </a:xfrm>
          <a:custGeom>
            <a:avLst/>
            <a:gdLst/>
            <a:ahLst/>
            <a:cxnLst/>
            <a:rect l="l" t="t" r="r" b="b"/>
            <a:pathLst>
              <a:path w="10794">
                <a:moveTo>
                  <a:pt x="0" y="0"/>
                </a:moveTo>
                <a:lnTo>
                  <a:pt x="10667" y="0"/>
                </a:lnTo>
              </a:path>
            </a:pathLst>
          </a:custGeom>
          <a:ln w="10667">
            <a:solidFill>
              <a:srgbClr val="EEEDF5"/>
            </a:solidFill>
          </a:ln>
        </p:spPr>
        <p:txBody>
          <a:bodyPr wrap="square" lIns="0" tIns="0" rIns="0" bIns="0" rtlCol="0">
            <a:spAutoFit/>
          </a:bodyPr>
          <a:lstStyle/>
          <a:p>
            <a:endParaRPr/>
          </a:p>
        </p:txBody>
      </p:sp>
      <p:sp>
        <p:nvSpPr>
          <p:cNvPr id="409" name="object 409"/>
          <p:cNvSpPr/>
          <p:nvPr/>
        </p:nvSpPr>
        <p:spPr>
          <a:xfrm>
            <a:off x="1579354" y="4347166"/>
            <a:ext cx="948716" cy="276999"/>
          </a:xfrm>
          <a:prstGeom prst="rect">
            <a:avLst/>
          </a:prstGeom>
          <a:blipFill>
            <a:blip r:embed="rId86" cstate="print"/>
            <a:stretch>
              <a:fillRect/>
            </a:stretch>
          </a:blipFill>
        </p:spPr>
        <p:txBody>
          <a:bodyPr wrap="square" lIns="0" tIns="0" rIns="0" bIns="0" rtlCol="0">
            <a:spAutoFit/>
          </a:bodyPr>
          <a:lstStyle/>
          <a:p>
            <a:endParaRPr/>
          </a:p>
        </p:txBody>
      </p:sp>
      <p:sp>
        <p:nvSpPr>
          <p:cNvPr id="410" name="object 410"/>
          <p:cNvSpPr/>
          <p:nvPr/>
        </p:nvSpPr>
        <p:spPr>
          <a:xfrm>
            <a:off x="2427726" y="4439143"/>
            <a:ext cx="9231" cy="276999"/>
          </a:xfrm>
          <a:custGeom>
            <a:avLst/>
            <a:gdLst/>
            <a:ahLst/>
            <a:cxnLst/>
            <a:rect l="l" t="t" r="r" b="b"/>
            <a:pathLst>
              <a:path w="10794">
                <a:moveTo>
                  <a:pt x="0" y="0"/>
                </a:moveTo>
                <a:lnTo>
                  <a:pt x="10667" y="0"/>
                </a:lnTo>
              </a:path>
            </a:pathLst>
          </a:custGeom>
          <a:ln w="10667">
            <a:solidFill>
              <a:srgbClr val="EEEDF2"/>
            </a:solidFill>
          </a:ln>
        </p:spPr>
        <p:txBody>
          <a:bodyPr wrap="square" lIns="0" tIns="0" rIns="0" bIns="0" rtlCol="0">
            <a:spAutoFit/>
          </a:bodyPr>
          <a:lstStyle/>
          <a:p>
            <a:endParaRPr/>
          </a:p>
        </p:txBody>
      </p:sp>
      <p:sp>
        <p:nvSpPr>
          <p:cNvPr id="411" name="object 411"/>
          <p:cNvSpPr/>
          <p:nvPr/>
        </p:nvSpPr>
        <p:spPr>
          <a:xfrm>
            <a:off x="1561109" y="4434303"/>
            <a:ext cx="966961" cy="276999"/>
          </a:xfrm>
          <a:prstGeom prst="rect">
            <a:avLst/>
          </a:prstGeom>
          <a:blipFill>
            <a:blip r:embed="rId87" cstate="print"/>
            <a:stretch>
              <a:fillRect/>
            </a:stretch>
          </a:blipFill>
        </p:spPr>
        <p:txBody>
          <a:bodyPr wrap="square" lIns="0" tIns="0" rIns="0" bIns="0" rtlCol="0">
            <a:spAutoFit/>
          </a:bodyPr>
          <a:lstStyle/>
          <a:p>
            <a:endParaRPr/>
          </a:p>
        </p:txBody>
      </p:sp>
      <p:sp>
        <p:nvSpPr>
          <p:cNvPr id="412" name="object 412"/>
          <p:cNvSpPr/>
          <p:nvPr/>
        </p:nvSpPr>
        <p:spPr>
          <a:xfrm>
            <a:off x="2473337" y="4448825"/>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413" name="object 413"/>
          <p:cNvSpPr/>
          <p:nvPr/>
        </p:nvSpPr>
        <p:spPr>
          <a:xfrm>
            <a:off x="1561109" y="4453665"/>
            <a:ext cx="966961" cy="276999"/>
          </a:xfrm>
          <a:prstGeom prst="rect">
            <a:avLst/>
          </a:prstGeom>
          <a:blipFill>
            <a:blip r:embed="rId88" cstate="print"/>
            <a:stretch>
              <a:fillRect/>
            </a:stretch>
          </a:blipFill>
        </p:spPr>
        <p:txBody>
          <a:bodyPr wrap="square" lIns="0" tIns="0" rIns="0" bIns="0" rtlCol="0">
            <a:spAutoFit/>
          </a:bodyPr>
          <a:lstStyle/>
          <a:p>
            <a:endParaRPr/>
          </a:p>
        </p:txBody>
      </p:sp>
      <p:sp>
        <p:nvSpPr>
          <p:cNvPr id="414" name="object 414"/>
          <p:cNvSpPr/>
          <p:nvPr/>
        </p:nvSpPr>
        <p:spPr>
          <a:xfrm>
            <a:off x="2363870" y="4468189"/>
            <a:ext cx="9231" cy="276999"/>
          </a:xfrm>
          <a:custGeom>
            <a:avLst/>
            <a:gdLst/>
            <a:ahLst/>
            <a:cxnLst/>
            <a:rect l="l" t="t" r="r" b="b"/>
            <a:pathLst>
              <a:path w="10794">
                <a:moveTo>
                  <a:pt x="0" y="0"/>
                </a:moveTo>
                <a:lnTo>
                  <a:pt x="10667" y="0"/>
                </a:lnTo>
              </a:path>
            </a:pathLst>
          </a:custGeom>
          <a:ln w="10667">
            <a:solidFill>
              <a:srgbClr val="F4F0ED"/>
            </a:solidFill>
          </a:ln>
        </p:spPr>
        <p:txBody>
          <a:bodyPr wrap="square" lIns="0" tIns="0" rIns="0" bIns="0" rtlCol="0">
            <a:spAutoFit/>
          </a:bodyPr>
          <a:lstStyle/>
          <a:p>
            <a:endParaRPr/>
          </a:p>
        </p:txBody>
      </p:sp>
      <p:sp>
        <p:nvSpPr>
          <p:cNvPr id="415" name="object 415"/>
          <p:cNvSpPr/>
          <p:nvPr/>
        </p:nvSpPr>
        <p:spPr>
          <a:xfrm>
            <a:off x="2363870" y="4487552"/>
            <a:ext cx="9231" cy="276999"/>
          </a:xfrm>
          <a:custGeom>
            <a:avLst/>
            <a:gdLst/>
            <a:ahLst/>
            <a:cxnLst/>
            <a:rect l="l" t="t" r="r" b="b"/>
            <a:pathLst>
              <a:path w="10794">
                <a:moveTo>
                  <a:pt x="0" y="0"/>
                </a:moveTo>
                <a:lnTo>
                  <a:pt x="10667" y="0"/>
                </a:lnTo>
              </a:path>
            </a:pathLst>
          </a:custGeom>
          <a:ln w="10667">
            <a:solidFill>
              <a:srgbClr val="EDE9E6"/>
            </a:solidFill>
          </a:ln>
        </p:spPr>
        <p:txBody>
          <a:bodyPr wrap="square" lIns="0" tIns="0" rIns="0" bIns="0" rtlCol="0">
            <a:spAutoFit/>
          </a:bodyPr>
          <a:lstStyle/>
          <a:p>
            <a:endParaRPr/>
          </a:p>
        </p:txBody>
      </p:sp>
      <p:sp>
        <p:nvSpPr>
          <p:cNvPr id="416" name="object 416"/>
          <p:cNvSpPr/>
          <p:nvPr/>
        </p:nvSpPr>
        <p:spPr>
          <a:xfrm>
            <a:off x="2400359" y="4463347"/>
            <a:ext cx="109467" cy="276999"/>
          </a:xfrm>
          <a:prstGeom prst="rect">
            <a:avLst/>
          </a:prstGeom>
          <a:blipFill>
            <a:blip r:embed="rId89" cstate="print"/>
            <a:stretch>
              <a:fillRect/>
            </a:stretch>
          </a:blipFill>
        </p:spPr>
        <p:txBody>
          <a:bodyPr wrap="square" lIns="0" tIns="0" rIns="0" bIns="0" rtlCol="0">
            <a:spAutoFit/>
          </a:bodyPr>
          <a:lstStyle/>
          <a:p>
            <a:endParaRPr/>
          </a:p>
        </p:txBody>
      </p:sp>
      <p:sp>
        <p:nvSpPr>
          <p:cNvPr id="417" name="object 417"/>
          <p:cNvSpPr/>
          <p:nvPr/>
        </p:nvSpPr>
        <p:spPr>
          <a:xfrm>
            <a:off x="2400359" y="4497233"/>
            <a:ext cx="9231" cy="276999"/>
          </a:xfrm>
          <a:custGeom>
            <a:avLst/>
            <a:gdLst/>
            <a:ahLst/>
            <a:cxnLst/>
            <a:rect l="l" t="t" r="r" b="b"/>
            <a:pathLst>
              <a:path w="10794">
                <a:moveTo>
                  <a:pt x="0" y="0"/>
                </a:moveTo>
                <a:lnTo>
                  <a:pt x="10667" y="0"/>
                </a:lnTo>
              </a:path>
            </a:pathLst>
          </a:custGeom>
          <a:ln w="10667">
            <a:solidFill>
              <a:srgbClr val="F0ECEB"/>
            </a:solidFill>
          </a:ln>
        </p:spPr>
        <p:txBody>
          <a:bodyPr wrap="square" lIns="0" tIns="0" rIns="0" bIns="0" rtlCol="0">
            <a:spAutoFit/>
          </a:bodyPr>
          <a:lstStyle/>
          <a:p>
            <a:endParaRPr/>
          </a:p>
        </p:txBody>
      </p:sp>
      <p:sp>
        <p:nvSpPr>
          <p:cNvPr id="418" name="object 418"/>
          <p:cNvSpPr/>
          <p:nvPr/>
        </p:nvSpPr>
        <p:spPr>
          <a:xfrm>
            <a:off x="2500704" y="4506915"/>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419" name="object 419"/>
          <p:cNvSpPr/>
          <p:nvPr/>
        </p:nvSpPr>
        <p:spPr>
          <a:xfrm>
            <a:off x="2500704" y="4516597"/>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420" name="object 420"/>
          <p:cNvSpPr/>
          <p:nvPr/>
        </p:nvSpPr>
        <p:spPr>
          <a:xfrm>
            <a:off x="2500704" y="4526280"/>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421" name="object 421"/>
          <p:cNvSpPr/>
          <p:nvPr/>
        </p:nvSpPr>
        <p:spPr>
          <a:xfrm>
            <a:off x="2500704" y="4535962"/>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422" name="object 422"/>
          <p:cNvSpPr/>
          <p:nvPr/>
        </p:nvSpPr>
        <p:spPr>
          <a:xfrm>
            <a:off x="1533742" y="4473029"/>
            <a:ext cx="821004" cy="276999"/>
          </a:xfrm>
          <a:prstGeom prst="rect">
            <a:avLst/>
          </a:prstGeom>
          <a:blipFill>
            <a:blip r:embed="rId90" cstate="print"/>
            <a:stretch>
              <a:fillRect/>
            </a:stretch>
          </a:blipFill>
        </p:spPr>
        <p:txBody>
          <a:bodyPr wrap="square" lIns="0" tIns="0" rIns="0" bIns="0" rtlCol="0">
            <a:spAutoFit/>
          </a:bodyPr>
          <a:lstStyle/>
          <a:p>
            <a:endParaRPr/>
          </a:p>
        </p:txBody>
      </p:sp>
      <p:sp>
        <p:nvSpPr>
          <p:cNvPr id="423" name="object 423"/>
          <p:cNvSpPr/>
          <p:nvPr/>
        </p:nvSpPr>
        <p:spPr>
          <a:xfrm>
            <a:off x="2172302" y="4545644"/>
            <a:ext cx="9231" cy="276999"/>
          </a:xfrm>
          <a:custGeom>
            <a:avLst/>
            <a:gdLst/>
            <a:ahLst/>
            <a:cxnLst/>
            <a:rect l="l" t="t" r="r" b="b"/>
            <a:pathLst>
              <a:path w="10794">
                <a:moveTo>
                  <a:pt x="0" y="0"/>
                </a:moveTo>
                <a:lnTo>
                  <a:pt x="10667" y="0"/>
                </a:lnTo>
              </a:path>
            </a:pathLst>
          </a:custGeom>
          <a:ln w="10667">
            <a:solidFill>
              <a:srgbClr val="F7EDF6"/>
            </a:solidFill>
          </a:ln>
        </p:spPr>
        <p:txBody>
          <a:bodyPr wrap="square" lIns="0" tIns="0" rIns="0" bIns="0" rtlCol="0">
            <a:spAutoFit/>
          </a:bodyPr>
          <a:lstStyle/>
          <a:p>
            <a:endParaRPr/>
          </a:p>
        </p:txBody>
      </p:sp>
      <p:sp>
        <p:nvSpPr>
          <p:cNvPr id="424" name="object 424"/>
          <p:cNvSpPr/>
          <p:nvPr/>
        </p:nvSpPr>
        <p:spPr>
          <a:xfrm>
            <a:off x="2208791" y="4545644"/>
            <a:ext cx="9231" cy="276999"/>
          </a:xfrm>
          <a:custGeom>
            <a:avLst/>
            <a:gdLst/>
            <a:ahLst/>
            <a:cxnLst/>
            <a:rect l="l" t="t" r="r" b="b"/>
            <a:pathLst>
              <a:path w="10794">
                <a:moveTo>
                  <a:pt x="0" y="0"/>
                </a:moveTo>
                <a:lnTo>
                  <a:pt x="10667" y="0"/>
                </a:lnTo>
              </a:path>
            </a:pathLst>
          </a:custGeom>
          <a:ln w="10667">
            <a:solidFill>
              <a:srgbClr val="F5E9E9"/>
            </a:solidFill>
          </a:ln>
        </p:spPr>
        <p:txBody>
          <a:bodyPr wrap="square" lIns="0" tIns="0" rIns="0" bIns="0" rtlCol="0">
            <a:spAutoFit/>
          </a:bodyPr>
          <a:lstStyle/>
          <a:p>
            <a:endParaRPr/>
          </a:p>
        </p:txBody>
      </p:sp>
      <p:sp>
        <p:nvSpPr>
          <p:cNvPr id="425" name="object 425"/>
          <p:cNvSpPr/>
          <p:nvPr/>
        </p:nvSpPr>
        <p:spPr>
          <a:xfrm>
            <a:off x="1533742" y="4540802"/>
            <a:ext cx="821004" cy="276999"/>
          </a:xfrm>
          <a:prstGeom prst="rect">
            <a:avLst/>
          </a:prstGeom>
          <a:blipFill>
            <a:blip r:embed="rId91" cstate="print"/>
            <a:stretch>
              <a:fillRect/>
            </a:stretch>
          </a:blipFill>
        </p:spPr>
        <p:txBody>
          <a:bodyPr wrap="square" lIns="0" tIns="0" rIns="0" bIns="0" rtlCol="0">
            <a:spAutoFit/>
          </a:bodyPr>
          <a:lstStyle/>
          <a:p>
            <a:endParaRPr/>
          </a:p>
        </p:txBody>
      </p:sp>
      <p:sp>
        <p:nvSpPr>
          <p:cNvPr id="426" name="object 426"/>
          <p:cNvSpPr/>
          <p:nvPr/>
        </p:nvSpPr>
        <p:spPr>
          <a:xfrm>
            <a:off x="2217912" y="4574689"/>
            <a:ext cx="9231" cy="276999"/>
          </a:xfrm>
          <a:custGeom>
            <a:avLst/>
            <a:gdLst/>
            <a:ahLst/>
            <a:cxnLst/>
            <a:rect l="l" t="t" r="r" b="b"/>
            <a:pathLst>
              <a:path w="10794">
                <a:moveTo>
                  <a:pt x="0" y="0"/>
                </a:moveTo>
                <a:lnTo>
                  <a:pt x="10667" y="0"/>
                </a:lnTo>
              </a:path>
            </a:pathLst>
          </a:custGeom>
          <a:ln w="10667">
            <a:solidFill>
              <a:srgbClr val="F2E0DE"/>
            </a:solidFill>
          </a:ln>
        </p:spPr>
        <p:txBody>
          <a:bodyPr wrap="square" lIns="0" tIns="0" rIns="0" bIns="0" rtlCol="0">
            <a:spAutoFit/>
          </a:bodyPr>
          <a:lstStyle/>
          <a:p>
            <a:endParaRPr/>
          </a:p>
        </p:txBody>
      </p:sp>
      <p:sp>
        <p:nvSpPr>
          <p:cNvPr id="427" name="object 427"/>
          <p:cNvSpPr/>
          <p:nvPr/>
        </p:nvSpPr>
        <p:spPr>
          <a:xfrm>
            <a:off x="1533741" y="4579531"/>
            <a:ext cx="693293" cy="276999"/>
          </a:xfrm>
          <a:prstGeom prst="rect">
            <a:avLst/>
          </a:prstGeom>
          <a:blipFill>
            <a:blip r:embed="rId92" cstate="print"/>
            <a:stretch>
              <a:fillRect/>
            </a:stretch>
          </a:blipFill>
        </p:spPr>
        <p:txBody>
          <a:bodyPr wrap="square" lIns="0" tIns="0" rIns="0" bIns="0" rtlCol="0">
            <a:spAutoFit/>
          </a:bodyPr>
          <a:lstStyle/>
          <a:p>
            <a:endParaRPr/>
          </a:p>
        </p:txBody>
      </p:sp>
      <p:sp>
        <p:nvSpPr>
          <p:cNvPr id="428" name="object 428"/>
          <p:cNvSpPr/>
          <p:nvPr/>
        </p:nvSpPr>
        <p:spPr>
          <a:xfrm>
            <a:off x="2163180" y="4594052"/>
            <a:ext cx="9231" cy="276999"/>
          </a:xfrm>
          <a:custGeom>
            <a:avLst/>
            <a:gdLst/>
            <a:ahLst/>
            <a:cxnLst/>
            <a:rect l="l" t="t" r="r" b="b"/>
            <a:pathLst>
              <a:path w="10794">
                <a:moveTo>
                  <a:pt x="0" y="0"/>
                </a:moveTo>
                <a:lnTo>
                  <a:pt x="10667" y="0"/>
                </a:lnTo>
              </a:path>
            </a:pathLst>
          </a:custGeom>
          <a:ln w="10667">
            <a:solidFill>
              <a:srgbClr val="F5E4EE"/>
            </a:solidFill>
          </a:ln>
        </p:spPr>
        <p:txBody>
          <a:bodyPr wrap="square" lIns="0" tIns="0" rIns="0" bIns="0" rtlCol="0">
            <a:spAutoFit/>
          </a:bodyPr>
          <a:lstStyle/>
          <a:p>
            <a:endParaRPr/>
          </a:p>
        </p:txBody>
      </p:sp>
      <p:sp>
        <p:nvSpPr>
          <p:cNvPr id="429" name="object 429"/>
          <p:cNvSpPr/>
          <p:nvPr/>
        </p:nvSpPr>
        <p:spPr>
          <a:xfrm>
            <a:off x="2427726" y="4594052"/>
            <a:ext cx="9231" cy="276999"/>
          </a:xfrm>
          <a:custGeom>
            <a:avLst/>
            <a:gdLst/>
            <a:ahLst/>
            <a:cxnLst/>
            <a:rect l="l" t="t" r="r" b="b"/>
            <a:pathLst>
              <a:path w="10794">
                <a:moveTo>
                  <a:pt x="0" y="0"/>
                </a:moveTo>
                <a:lnTo>
                  <a:pt x="10667" y="0"/>
                </a:lnTo>
              </a:path>
            </a:pathLst>
          </a:custGeom>
          <a:ln w="10667">
            <a:solidFill>
              <a:srgbClr val="F1EDEE"/>
            </a:solidFill>
          </a:ln>
        </p:spPr>
        <p:txBody>
          <a:bodyPr wrap="square" lIns="0" tIns="0" rIns="0" bIns="0" rtlCol="0">
            <a:spAutoFit/>
          </a:bodyPr>
          <a:lstStyle/>
          <a:p>
            <a:endParaRPr/>
          </a:p>
        </p:txBody>
      </p:sp>
      <p:sp>
        <p:nvSpPr>
          <p:cNvPr id="430" name="object 430"/>
          <p:cNvSpPr/>
          <p:nvPr/>
        </p:nvSpPr>
        <p:spPr>
          <a:xfrm>
            <a:off x="2464215" y="4594052"/>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431" name="object 431"/>
          <p:cNvSpPr/>
          <p:nvPr/>
        </p:nvSpPr>
        <p:spPr>
          <a:xfrm>
            <a:off x="2482459" y="4594052"/>
            <a:ext cx="9231" cy="276999"/>
          </a:xfrm>
          <a:custGeom>
            <a:avLst/>
            <a:gdLst/>
            <a:ahLst/>
            <a:cxnLst/>
            <a:rect l="l" t="t" r="r" b="b"/>
            <a:pathLst>
              <a:path w="10794">
                <a:moveTo>
                  <a:pt x="0" y="0"/>
                </a:moveTo>
                <a:lnTo>
                  <a:pt x="10667" y="0"/>
                </a:lnTo>
              </a:path>
            </a:pathLst>
          </a:custGeom>
          <a:ln w="10667">
            <a:solidFill>
              <a:srgbClr val="E4E4E4"/>
            </a:solidFill>
          </a:ln>
        </p:spPr>
        <p:txBody>
          <a:bodyPr wrap="square" lIns="0" tIns="0" rIns="0" bIns="0" rtlCol="0">
            <a:spAutoFit/>
          </a:bodyPr>
          <a:lstStyle/>
          <a:p>
            <a:endParaRPr/>
          </a:p>
        </p:txBody>
      </p:sp>
      <p:sp>
        <p:nvSpPr>
          <p:cNvPr id="432" name="object 432"/>
          <p:cNvSpPr/>
          <p:nvPr/>
        </p:nvSpPr>
        <p:spPr>
          <a:xfrm>
            <a:off x="2117568" y="4603735"/>
            <a:ext cx="9231" cy="276999"/>
          </a:xfrm>
          <a:custGeom>
            <a:avLst/>
            <a:gdLst/>
            <a:ahLst/>
            <a:cxnLst/>
            <a:rect l="l" t="t" r="r" b="b"/>
            <a:pathLst>
              <a:path w="10794">
                <a:moveTo>
                  <a:pt x="0" y="0"/>
                </a:moveTo>
                <a:lnTo>
                  <a:pt x="10667" y="0"/>
                </a:lnTo>
              </a:path>
            </a:pathLst>
          </a:custGeom>
          <a:ln w="10667">
            <a:solidFill>
              <a:srgbClr val="FAF1EC"/>
            </a:solidFill>
          </a:ln>
        </p:spPr>
        <p:txBody>
          <a:bodyPr wrap="square" lIns="0" tIns="0" rIns="0" bIns="0" rtlCol="0">
            <a:spAutoFit/>
          </a:bodyPr>
          <a:lstStyle/>
          <a:p>
            <a:endParaRPr/>
          </a:p>
        </p:txBody>
      </p:sp>
      <p:sp>
        <p:nvSpPr>
          <p:cNvPr id="433" name="object 433"/>
          <p:cNvSpPr/>
          <p:nvPr/>
        </p:nvSpPr>
        <p:spPr>
          <a:xfrm>
            <a:off x="2190546" y="4603735"/>
            <a:ext cx="9231" cy="276999"/>
          </a:xfrm>
          <a:custGeom>
            <a:avLst/>
            <a:gdLst/>
            <a:ahLst/>
            <a:cxnLst/>
            <a:rect l="l" t="t" r="r" b="b"/>
            <a:pathLst>
              <a:path w="10794">
                <a:moveTo>
                  <a:pt x="0" y="0"/>
                </a:moveTo>
                <a:lnTo>
                  <a:pt x="10667" y="0"/>
                </a:lnTo>
              </a:path>
            </a:pathLst>
          </a:custGeom>
          <a:ln w="10667">
            <a:solidFill>
              <a:srgbClr val="E3E4DE"/>
            </a:solidFill>
          </a:ln>
        </p:spPr>
        <p:txBody>
          <a:bodyPr wrap="square" lIns="0" tIns="0" rIns="0" bIns="0" rtlCol="0">
            <a:spAutoFit/>
          </a:bodyPr>
          <a:lstStyle/>
          <a:p>
            <a:endParaRPr/>
          </a:p>
        </p:txBody>
      </p:sp>
      <p:sp>
        <p:nvSpPr>
          <p:cNvPr id="434" name="object 434"/>
          <p:cNvSpPr/>
          <p:nvPr/>
        </p:nvSpPr>
        <p:spPr>
          <a:xfrm>
            <a:off x="1533742" y="4540802"/>
            <a:ext cx="976083" cy="276999"/>
          </a:xfrm>
          <a:prstGeom prst="rect">
            <a:avLst/>
          </a:prstGeom>
          <a:blipFill>
            <a:blip r:embed="rId93" cstate="print"/>
            <a:stretch>
              <a:fillRect/>
            </a:stretch>
          </a:blipFill>
        </p:spPr>
        <p:txBody>
          <a:bodyPr wrap="square" lIns="0" tIns="0" rIns="0" bIns="0" rtlCol="0">
            <a:spAutoFit/>
          </a:bodyPr>
          <a:lstStyle/>
          <a:p>
            <a:endParaRPr/>
          </a:p>
        </p:txBody>
      </p:sp>
      <p:sp>
        <p:nvSpPr>
          <p:cNvPr id="435" name="object 435"/>
          <p:cNvSpPr/>
          <p:nvPr/>
        </p:nvSpPr>
        <p:spPr>
          <a:xfrm>
            <a:off x="2500704" y="4632781"/>
            <a:ext cx="9231" cy="276999"/>
          </a:xfrm>
          <a:custGeom>
            <a:avLst/>
            <a:gdLst/>
            <a:ahLst/>
            <a:cxnLst/>
            <a:rect l="l" t="t" r="r" b="b"/>
            <a:pathLst>
              <a:path w="10794">
                <a:moveTo>
                  <a:pt x="0" y="0"/>
                </a:moveTo>
                <a:lnTo>
                  <a:pt x="10667" y="0"/>
                </a:lnTo>
              </a:path>
            </a:pathLst>
          </a:custGeom>
          <a:ln w="10667">
            <a:solidFill>
              <a:srgbClr val="E3E3E3"/>
            </a:solidFill>
          </a:ln>
        </p:spPr>
        <p:txBody>
          <a:bodyPr wrap="square" lIns="0" tIns="0" rIns="0" bIns="0" rtlCol="0">
            <a:spAutoFit/>
          </a:bodyPr>
          <a:lstStyle/>
          <a:p>
            <a:endParaRPr/>
          </a:p>
        </p:txBody>
      </p:sp>
      <p:sp>
        <p:nvSpPr>
          <p:cNvPr id="436" name="object 436"/>
          <p:cNvSpPr/>
          <p:nvPr/>
        </p:nvSpPr>
        <p:spPr>
          <a:xfrm>
            <a:off x="2126691" y="4642462"/>
            <a:ext cx="9231" cy="276999"/>
          </a:xfrm>
          <a:custGeom>
            <a:avLst/>
            <a:gdLst/>
            <a:ahLst/>
            <a:cxnLst/>
            <a:rect l="l" t="t" r="r" b="b"/>
            <a:pathLst>
              <a:path w="10794">
                <a:moveTo>
                  <a:pt x="0" y="0"/>
                </a:moveTo>
                <a:lnTo>
                  <a:pt x="10667" y="0"/>
                </a:lnTo>
              </a:path>
            </a:pathLst>
          </a:custGeom>
          <a:ln w="10667">
            <a:solidFill>
              <a:srgbClr val="ECECEA"/>
            </a:solidFill>
          </a:ln>
        </p:spPr>
        <p:txBody>
          <a:bodyPr wrap="square" lIns="0" tIns="0" rIns="0" bIns="0" rtlCol="0">
            <a:spAutoFit/>
          </a:bodyPr>
          <a:lstStyle/>
          <a:p>
            <a:endParaRPr/>
          </a:p>
        </p:txBody>
      </p:sp>
      <p:sp>
        <p:nvSpPr>
          <p:cNvPr id="437" name="object 437"/>
          <p:cNvSpPr/>
          <p:nvPr/>
        </p:nvSpPr>
        <p:spPr>
          <a:xfrm>
            <a:off x="2190546" y="4642462"/>
            <a:ext cx="9231" cy="276999"/>
          </a:xfrm>
          <a:custGeom>
            <a:avLst/>
            <a:gdLst/>
            <a:ahLst/>
            <a:cxnLst/>
            <a:rect l="l" t="t" r="r" b="b"/>
            <a:pathLst>
              <a:path w="10794">
                <a:moveTo>
                  <a:pt x="0" y="0"/>
                </a:moveTo>
                <a:lnTo>
                  <a:pt x="10667" y="0"/>
                </a:lnTo>
              </a:path>
            </a:pathLst>
          </a:custGeom>
          <a:ln w="10667">
            <a:solidFill>
              <a:srgbClr val="E2E6E9"/>
            </a:solidFill>
          </a:ln>
        </p:spPr>
        <p:txBody>
          <a:bodyPr wrap="square" lIns="0" tIns="0" rIns="0" bIns="0" rtlCol="0">
            <a:spAutoFit/>
          </a:bodyPr>
          <a:lstStyle/>
          <a:p>
            <a:endParaRPr/>
          </a:p>
        </p:txBody>
      </p:sp>
      <p:sp>
        <p:nvSpPr>
          <p:cNvPr id="438" name="object 438"/>
          <p:cNvSpPr/>
          <p:nvPr/>
        </p:nvSpPr>
        <p:spPr>
          <a:xfrm>
            <a:off x="2500704" y="4642462"/>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439" name="object 439"/>
          <p:cNvSpPr/>
          <p:nvPr/>
        </p:nvSpPr>
        <p:spPr>
          <a:xfrm>
            <a:off x="2208791" y="4652144"/>
            <a:ext cx="9231" cy="276999"/>
          </a:xfrm>
          <a:custGeom>
            <a:avLst/>
            <a:gdLst/>
            <a:ahLst/>
            <a:cxnLst/>
            <a:rect l="l" t="t" r="r" b="b"/>
            <a:pathLst>
              <a:path w="10794">
                <a:moveTo>
                  <a:pt x="0" y="0"/>
                </a:moveTo>
                <a:lnTo>
                  <a:pt x="10667" y="0"/>
                </a:lnTo>
              </a:path>
            </a:pathLst>
          </a:custGeom>
          <a:ln w="10667">
            <a:solidFill>
              <a:srgbClr val="F9EDF7"/>
            </a:solidFill>
          </a:ln>
        </p:spPr>
        <p:txBody>
          <a:bodyPr wrap="square" lIns="0" tIns="0" rIns="0" bIns="0" rtlCol="0">
            <a:spAutoFit/>
          </a:bodyPr>
          <a:lstStyle/>
          <a:p>
            <a:endParaRPr/>
          </a:p>
        </p:txBody>
      </p:sp>
      <p:sp>
        <p:nvSpPr>
          <p:cNvPr id="440" name="object 440"/>
          <p:cNvSpPr/>
          <p:nvPr/>
        </p:nvSpPr>
        <p:spPr>
          <a:xfrm>
            <a:off x="2254402" y="4637621"/>
            <a:ext cx="218934" cy="276999"/>
          </a:xfrm>
          <a:prstGeom prst="rect">
            <a:avLst/>
          </a:prstGeom>
          <a:blipFill>
            <a:blip r:embed="rId94" cstate="print"/>
            <a:stretch>
              <a:fillRect/>
            </a:stretch>
          </a:blipFill>
        </p:spPr>
        <p:txBody>
          <a:bodyPr wrap="square" lIns="0" tIns="0" rIns="0" bIns="0" rtlCol="0">
            <a:spAutoFit/>
          </a:bodyPr>
          <a:lstStyle/>
          <a:p>
            <a:endParaRPr/>
          </a:p>
        </p:txBody>
      </p:sp>
      <p:sp>
        <p:nvSpPr>
          <p:cNvPr id="441" name="object 441"/>
          <p:cNvSpPr/>
          <p:nvPr/>
        </p:nvSpPr>
        <p:spPr>
          <a:xfrm>
            <a:off x="2464215" y="4652144"/>
            <a:ext cx="9231" cy="276999"/>
          </a:xfrm>
          <a:custGeom>
            <a:avLst/>
            <a:gdLst/>
            <a:ahLst/>
            <a:cxnLst/>
            <a:rect l="l" t="t" r="r" b="b"/>
            <a:pathLst>
              <a:path w="10794">
                <a:moveTo>
                  <a:pt x="0" y="0"/>
                </a:moveTo>
                <a:lnTo>
                  <a:pt x="10667" y="0"/>
                </a:lnTo>
              </a:path>
            </a:pathLst>
          </a:custGeom>
          <a:ln w="10667">
            <a:solidFill>
              <a:srgbClr val="E0E0E0"/>
            </a:solidFill>
          </a:ln>
        </p:spPr>
        <p:txBody>
          <a:bodyPr wrap="square" lIns="0" tIns="0" rIns="0" bIns="0" rtlCol="0">
            <a:spAutoFit/>
          </a:bodyPr>
          <a:lstStyle/>
          <a:p>
            <a:endParaRPr/>
          </a:p>
        </p:txBody>
      </p:sp>
      <p:sp>
        <p:nvSpPr>
          <p:cNvPr id="442" name="object 442"/>
          <p:cNvSpPr/>
          <p:nvPr/>
        </p:nvSpPr>
        <p:spPr>
          <a:xfrm>
            <a:off x="2482459" y="4652144"/>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443" name="object 443"/>
          <p:cNvSpPr/>
          <p:nvPr/>
        </p:nvSpPr>
        <p:spPr>
          <a:xfrm>
            <a:off x="2500704" y="4652144"/>
            <a:ext cx="9231" cy="276999"/>
          </a:xfrm>
          <a:custGeom>
            <a:avLst/>
            <a:gdLst/>
            <a:ahLst/>
            <a:cxnLst/>
            <a:rect l="l" t="t" r="r" b="b"/>
            <a:pathLst>
              <a:path w="10794">
                <a:moveTo>
                  <a:pt x="0" y="0"/>
                </a:moveTo>
                <a:lnTo>
                  <a:pt x="10667" y="0"/>
                </a:lnTo>
              </a:path>
            </a:pathLst>
          </a:custGeom>
          <a:ln w="10667">
            <a:solidFill>
              <a:srgbClr val="E8E8E8"/>
            </a:solidFill>
          </a:ln>
        </p:spPr>
        <p:txBody>
          <a:bodyPr wrap="square" lIns="0" tIns="0" rIns="0" bIns="0" rtlCol="0">
            <a:spAutoFit/>
          </a:bodyPr>
          <a:lstStyle/>
          <a:p>
            <a:endParaRPr/>
          </a:p>
        </p:txBody>
      </p:sp>
      <p:sp>
        <p:nvSpPr>
          <p:cNvPr id="444" name="object 444"/>
          <p:cNvSpPr/>
          <p:nvPr/>
        </p:nvSpPr>
        <p:spPr>
          <a:xfrm>
            <a:off x="2208791" y="4661825"/>
            <a:ext cx="9231" cy="276999"/>
          </a:xfrm>
          <a:custGeom>
            <a:avLst/>
            <a:gdLst/>
            <a:ahLst/>
            <a:cxnLst/>
            <a:rect l="l" t="t" r="r" b="b"/>
            <a:pathLst>
              <a:path w="10794">
                <a:moveTo>
                  <a:pt x="0" y="0"/>
                </a:moveTo>
                <a:lnTo>
                  <a:pt x="10667" y="0"/>
                </a:lnTo>
              </a:path>
            </a:pathLst>
          </a:custGeom>
          <a:ln w="10667">
            <a:solidFill>
              <a:srgbClr val="F9EDF7"/>
            </a:solidFill>
          </a:ln>
        </p:spPr>
        <p:txBody>
          <a:bodyPr wrap="square" lIns="0" tIns="0" rIns="0" bIns="0" rtlCol="0">
            <a:spAutoFit/>
          </a:bodyPr>
          <a:lstStyle/>
          <a:p>
            <a:endParaRPr/>
          </a:p>
        </p:txBody>
      </p:sp>
      <p:sp>
        <p:nvSpPr>
          <p:cNvPr id="445" name="object 445"/>
          <p:cNvSpPr/>
          <p:nvPr/>
        </p:nvSpPr>
        <p:spPr>
          <a:xfrm>
            <a:off x="2464215" y="4661825"/>
            <a:ext cx="9231" cy="276999"/>
          </a:xfrm>
          <a:custGeom>
            <a:avLst/>
            <a:gdLst/>
            <a:ahLst/>
            <a:cxnLst/>
            <a:rect l="l" t="t" r="r" b="b"/>
            <a:pathLst>
              <a:path w="10794">
                <a:moveTo>
                  <a:pt x="0" y="0"/>
                </a:moveTo>
                <a:lnTo>
                  <a:pt x="10667" y="0"/>
                </a:lnTo>
              </a:path>
            </a:pathLst>
          </a:custGeom>
          <a:ln w="10667">
            <a:solidFill>
              <a:srgbClr val="E0E0E0"/>
            </a:solidFill>
          </a:ln>
        </p:spPr>
        <p:txBody>
          <a:bodyPr wrap="square" lIns="0" tIns="0" rIns="0" bIns="0" rtlCol="0">
            <a:spAutoFit/>
          </a:bodyPr>
          <a:lstStyle/>
          <a:p>
            <a:endParaRPr/>
          </a:p>
        </p:txBody>
      </p:sp>
      <p:sp>
        <p:nvSpPr>
          <p:cNvPr id="446" name="object 446"/>
          <p:cNvSpPr/>
          <p:nvPr/>
        </p:nvSpPr>
        <p:spPr>
          <a:xfrm>
            <a:off x="2482459" y="4661825"/>
            <a:ext cx="9231" cy="276999"/>
          </a:xfrm>
          <a:custGeom>
            <a:avLst/>
            <a:gdLst/>
            <a:ahLst/>
            <a:cxnLst/>
            <a:rect l="l" t="t" r="r" b="b"/>
            <a:pathLst>
              <a:path w="10794">
                <a:moveTo>
                  <a:pt x="0" y="0"/>
                </a:moveTo>
                <a:lnTo>
                  <a:pt x="10667" y="0"/>
                </a:lnTo>
              </a:path>
            </a:pathLst>
          </a:custGeom>
          <a:ln w="10667">
            <a:solidFill>
              <a:srgbClr val="EBEBEB"/>
            </a:solidFill>
          </a:ln>
        </p:spPr>
        <p:txBody>
          <a:bodyPr wrap="square" lIns="0" tIns="0" rIns="0" bIns="0" rtlCol="0">
            <a:spAutoFit/>
          </a:bodyPr>
          <a:lstStyle/>
          <a:p>
            <a:endParaRPr/>
          </a:p>
        </p:txBody>
      </p:sp>
      <p:sp>
        <p:nvSpPr>
          <p:cNvPr id="447" name="object 447"/>
          <p:cNvSpPr/>
          <p:nvPr/>
        </p:nvSpPr>
        <p:spPr>
          <a:xfrm>
            <a:off x="2500704" y="4661825"/>
            <a:ext cx="9231" cy="276999"/>
          </a:xfrm>
          <a:custGeom>
            <a:avLst/>
            <a:gdLst/>
            <a:ahLst/>
            <a:cxnLst/>
            <a:rect l="l" t="t" r="r" b="b"/>
            <a:pathLst>
              <a:path w="10794">
                <a:moveTo>
                  <a:pt x="0" y="0"/>
                </a:moveTo>
                <a:lnTo>
                  <a:pt x="10667" y="0"/>
                </a:lnTo>
              </a:path>
            </a:pathLst>
          </a:custGeom>
          <a:ln w="10667">
            <a:solidFill>
              <a:srgbClr val="E8E8E8"/>
            </a:solidFill>
          </a:ln>
        </p:spPr>
        <p:txBody>
          <a:bodyPr wrap="square" lIns="0" tIns="0" rIns="0" bIns="0" rtlCol="0">
            <a:spAutoFit/>
          </a:bodyPr>
          <a:lstStyle/>
          <a:p>
            <a:endParaRPr/>
          </a:p>
        </p:txBody>
      </p:sp>
      <p:sp>
        <p:nvSpPr>
          <p:cNvPr id="448" name="object 448"/>
          <p:cNvSpPr/>
          <p:nvPr/>
        </p:nvSpPr>
        <p:spPr>
          <a:xfrm>
            <a:off x="1533741" y="4637621"/>
            <a:ext cx="547337" cy="276999"/>
          </a:xfrm>
          <a:prstGeom prst="rect">
            <a:avLst/>
          </a:prstGeom>
          <a:blipFill>
            <a:blip r:embed="rId95" cstate="print"/>
            <a:stretch>
              <a:fillRect/>
            </a:stretch>
          </a:blipFill>
        </p:spPr>
        <p:txBody>
          <a:bodyPr wrap="square" lIns="0" tIns="0" rIns="0" bIns="0" rtlCol="0">
            <a:spAutoFit/>
          </a:bodyPr>
          <a:lstStyle/>
          <a:p>
            <a:endParaRPr/>
          </a:p>
        </p:txBody>
      </p:sp>
      <p:sp>
        <p:nvSpPr>
          <p:cNvPr id="449" name="object 449"/>
          <p:cNvSpPr/>
          <p:nvPr/>
        </p:nvSpPr>
        <p:spPr>
          <a:xfrm>
            <a:off x="2081079" y="4671507"/>
            <a:ext cx="9231" cy="276999"/>
          </a:xfrm>
          <a:custGeom>
            <a:avLst/>
            <a:gdLst/>
            <a:ahLst/>
            <a:cxnLst/>
            <a:rect l="l" t="t" r="r" b="b"/>
            <a:pathLst>
              <a:path w="10794">
                <a:moveTo>
                  <a:pt x="0" y="0"/>
                </a:moveTo>
                <a:lnTo>
                  <a:pt x="10667" y="0"/>
                </a:lnTo>
              </a:path>
            </a:pathLst>
          </a:custGeom>
          <a:ln w="10667">
            <a:solidFill>
              <a:srgbClr val="F4EFEB"/>
            </a:solidFill>
          </a:ln>
        </p:spPr>
        <p:txBody>
          <a:bodyPr wrap="square" lIns="0" tIns="0" rIns="0" bIns="0" rtlCol="0">
            <a:spAutoFit/>
          </a:bodyPr>
          <a:lstStyle/>
          <a:p>
            <a:endParaRPr/>
          </a:p>
        </p:txBody>
      </p:sp>
      <p:sp>
        <p:nvSpPr>
          <p:cNvPr id="450" name="object 450"/>
          <p:cNvSpPr/>
          <p:nvPr/>
        </p:nvSpPr>
        <p:spPr>
          <a:xfrm>
            <a:off x="2135813" y="4671507"/>
            <a:ext cx="9231" cy="276999"/>
          </a:xfrm>
          <a:custGeom>
            <a:avLst/>
            <a:gdLst/>
            <a:ahLst/>
            <a:cxnLst/>
            <a:rect l="l" t="t" r="r" b="b"/>
            <a:pathLst>
              <a:path w="10794">
                <a:moveTo>
                  <a:pt x="0" y="0"/>
                </a:moveTo>
                <a:lnTo>
                  <a:pt x="10667" y="0"/>
                </a:lnTo>
              </a:path>
            </a:pathLst>
          </a:custGeom>
          <a:ln w="10667">
            <a:solidFill>
              <a:srgbClr val="FEEBED"/>
            </a:solidFill>
          </a:ln>
        </p:spPr>
        <p:txBody>
          <a:bodyPr wrap="square" lIns="0" tIns="0" rIns="0" bIns="0" rtlCol="0">
            <a:spAutoFit/>
          </a:bodyPr>
          <a:lstStyle/>
          <a:p>
            <a:endParaRPr/>
          </a:p>
        </p:txBody>
      </p:sp>
      <p:sp>
        <p:nvSpPr>
          <p:cNvPr id="451" name="object 451"/>
          <p:cNvSpPr/>
          <p:nvPr/>
        </p:nvSpPr>
        <p:spPr>
          <a:xfrm>
            <a:off x="2163180" y="4656986"/>
            <a:ext cx="237178" cy="276999"/>
          </a:xfrm>
          <a:prstGeom prst="rect">
            <a:avLst/>
          </a:prstGeom>
          <a:blipFill>
            <a:blip r:embed="rId96" cstate="print"/>
            <a:stretch>
              <a:fillRect/>
            </a:stretch>
          </a:blipFill>
        </p:spPr>
        <p:txBody>
          <a:bodyPr wrap="square" lIns="0" tIns="0" rIns="0" bIns="0" rtlCol="0">
            <a:spAutoFit/>
          </a:bodyPr>
          <a:lstStyle/>
          <a:p>
            <a:endParaRPr/>
          </a:p>
        </p:txBody>
      </p:sp>
      <p:sp>
        <p:nvSpPr>
          <p:cNvPr id="452" name="object 452"/>
          <p:cNvSpPr/>
          <p:nvPr/>
        </p:nvSpPr>
        <p:spPr>
          <a:xfrm>
            <a:off x="2391237" y="4671507"/>
            <a:ext cx="9231" cy="276999"/>
          </a:xfrm>
          <a:custGeom>
            <a:avLst/>
            <a:gdLst/>
            <a:ahLst/>
            <a:cxnLst/>
            <a:rect l="l" t="t" r="r" b="b"/>
            <a:pathLst>
              <a:path w="10794">
                <a:moveTo>
                  <a:pt x="0" y="0"/>
                </a:moveTo>
                <a:lnTo>
                  <a:pt x="10667" y="0"/>
                </a:lnTo>
              </a:path>
            </a:pathLst>
          </a:custGeom>
          <a:ln w="10667">
            <a:solidFill>
              <a:srgbClr val="F0F2ED"/>
            </a:solidFill>
          </a:ln>
        </p:spPr>
        <p:txBody>
          <a:bodyPr wrap="square" lIns="0" tIns="0" rIns="0" bIns="0" rtlCol="0">
            <a:spAutoFit/>
          </a:bodyPr>
          <a:lstStyle/>
          <a:p>
            <a:endParaRPr/>
          </a:p>
        </p:txBody>
      </p:sp>
      <p:sp>
        <p:nvSpPr>
          <p:cNvPr id="453" name="object 453"/>
          <p:cNvSpPr/>
          <p:nvPr/>
        </p:nvSpPr>
        <p:spPr>
          <a:xfrm>
            <a:off x="2500704" y="4671507"/>
            <a:ext cx="9231" cy="276999"/>
          </a:xfrm>
          <a:custGeom>
            <a:avLst/>
            <a:gdLst/>
            <a:ahLst/>
            <a:cxnLst/>
            <a:rect l="l" t="t" r="r" b="b"/>
            <a:pathLst>
              <a:path w="10794">
                <a:moveTo>
                  <a:pt x="0" y="0"/>
                </a:moveTo>
                <a:lnTo>
                  <a:pt x="10667" y="0"/>
                </a:lnTo>
              </a:path>
            </a:pathLst>
          </a:custGeom>
          <a:ln w="10667">
            <a:solidFill>
              <a:srgbClr val="E8E8E8"/>
            </a:solidFill>
          </a:ln>
        </p:spPr>
        <p:txBody>
          <a:bodyPr wrap="square" lIns="0" tIns="0" rIns="0" bIns="0" rtlCol="0">
            <a:spAutoFit/>
          </a:bodyPr>
          <a:lstStyle/>
          <a:p>
            <a:endParaRPr/>
          </a:p>
        </p:txBody>
      </p:sp>
      <p:sp>
        <p:nvSpPr>
          <p:cNvPr id="454" name="object 454"/>
          <p:cNvSpPr/>
          <p:nvPr/>
        </p:nvSpPr>
        <p:spPr>
          <a:xfrm>
            <a:off x="2400359" y="4681190"/>
            <a:ext cx="9231" cy="276999"/>
          </a:xfrm>
          <a:custGeom>
            <a:avLst/>
            <a:gdLst/>
            <a:ahLst/>
            <a:cxnLst/>
            <a:rect l="l" t="t" r="r" b="b"/>
            <a:pathLst>
              <a:path w="10794">
                <a:moveTo>
                  <a:pt x="0" y="0"/>
                </a:moveTo>
                <a:lnTo>
                  <a:pt x="10667" y="0"/>
                </a:lnTo>
              </a:path>
            </a:pathLst>
          </a:custGeom>
          <a:ln w="10667">
            <a:solidFill>
              <a:srgbClr val="EEF3ED"/>
            </a:solidFill>
          </a:ln>
        </p:spPr>
        <p:txBody>
          <a:bodyPr wrap="square" lIns="0" tIns="0" rIns="0" bIns="0" rtlCol="0">
            <a:spAutoFit/>
          </a:bodyPr>
          <a:lstStyle/>
          <a:p>
            <a:endParaRPr/>
          </a:p>
        </p:txBody>
      </p:sp>
      <p:sp>
        <p:nvSpPr>
          <p:cNvPr id="455" name="object 455"/>
          <p:cNvSpPr/>
          <p:nvPr/>
        </p:nvSpPr>
        <p:spPr>
          <a:xfrm>
            <a:off x="2418604" y="4681190"/>
            <a:ext cx="9231" cy="276999"/>
          </a:xfrm>
          <a:custGeom>
            <a:avLst/>
            <a:gdLst/>
            <a:ahLst/>
            <a:cxnLst/>
            <a:rect l="l" t="t" r="r" b="b"/>
            <a:pathLst>
              <a:path w="10794">
                <a:moveTo>
                  <a:pt x="0" y="0"/>
                </a:moveTo>
                <a:lnTo>
                  <a:pt x="10667" y="0"/>
                </a:lnTo>
              </a:path>
            </a:pathLst>
          </a:custGeom>
          <a:ln w="10667">
            <a:solidFill>
              <a:srgbClr val="EDECEA"/>
            </a:solidFill>
          </a:ln>
        </p:spPr>
        <p:txBody>
          <a:bodyPr wrap="square" lIns="0" tIns="0" rIns="0" bIns="0" rtlCol="0">
            <a:spAutoFit/>
          </a:bodyPr>
          <a:lstStyle/>
          <a:p>
            <a:endParaRPr/>
          </a:p>
        </p:txBody>
      </p:sp>
      <p:sp>
        <p:nvSpPr>
          <p:cNvPr id="456" name="object 456"/>
          <p:cNvSpPr/>
          <p:nvPr/>
        </p:nvSpPr>
        <p:spPr>
          <a:xfrm>
            <a:off x="2418604" y="4690872"/>
            <a:ext cx="9231" cy="276999"/>
          </a:xfrm>
          <a:custGeom>
            <a:avLst/>
            <a:gdLst/>
            <a:ahLst/>
            <a:cxnLst/>
            <a:rect l="l" t="t" r="r" b="b"/>
            <a:pathLst>
              <a:path w="10794">
                <a:moveTo>
                  <a:pt x="0" y="0"/>
                </a:moveTo>
                <a:lnTo>
                  <a:pt x="10667" y="0"/>
                </a:lnTo>
              </a:path>
            </a:pathLst>
          </a:custGeom>
          <a:ln w="10667">
            <a:solidFill>
              <a:srgbClr val="EBEAE8"/>
            </a:solidFill>
          </a:ln>
        </p:spPr>
        <p:txBody>
          <a:bodyPr wrap="square" lIns="0" tIns="0" rIns="0" bIns="0" rtlCol="0">
            <a:spAutoFit/>
          </a:bodyPr>
          <a:lstStyle/>
          <a:p>
            <a:endParaRPr/>
          </a:p>
        </p:txBody>
      </p:sp>
      <p:sp>
        <p:nvSpPr>
          <p:cNvPr id="457" name="object 457"/>
          <p:cNvSpPr/>
          <p:nvPr/>
        </p:nvSpPr>
        <p:spPr>
          <a:xfrm>
            <a:off x="1533742" y="4666668"/>
            <a:ext cx="976083" cy="276999"/>
          </a:xfrm>
          <a:prstGeom prst="rect">
            <a:avLst/>
          </a:prstGeom>
          <a:blipFill>
            <a:blip r:embed="rId97" cstate="print"/>
            <a:stretch>
              <a:fillRect/>
            </a:stretch>
          </a:blipFill>
        </p:spPr>
        <p:txBody>
          <a:bodyPr wrap="square" lIns="0" tIns="0" rIns="0" bIns="0" rtlCol="0">
            <a:spAutoFit/>
          </a:bodyPr>
          <a:lstStyle/>
          <a:p>
            <a:endParaRPr/>
          </a:p>
        </p:txBody>
      </p:sp>
      <p:sp>
        <p:nvSpPr>
          <p:cNvPr id="458" name="object 458"/>
          <p:cNvSpPr/>
          <p:nvPr/>
        </p:nvSpPr>
        <p:spPr>
          <a:xfrm>
            <a:off x="2427726" y="4719918"/>
            <a:ext cx="9231" cy="276999"/>
          </a:xfrm>
          <a:custGeom>
            <a:avLst/>
            <a:gdLst/>
            <a:ahLst/>
            <a:cxnLst/>
            <a:rect l="l" t="t" r="r" b="b"/>
            <a:pathLst>
              <a:path w="10794">
                <a:moveTo>
                  <a:pt x="0" y="0"/>
                </a:moveTo>
                <a:lnTo>
                  <a:pt x="10667" y="0"/>
                </a:lnTo>
              </a:path>
            </a:pathLst>
          </a:custGeom>
          <a:ln w="10667">
            <a:solidFill>
              <a:srgbClr val="EAE6E7"/>
            </a:solidFill>
          </a:ln>
        </p:spPr>
        <p:txBody>
          <a:bodyPr wrap="square" lIns="0" tIns="0" rIns="0" bIns="0" rtlCol="0">
            <a:spAutoFit/>
          </a:bodyPr>
          <a:lstStyle/>
          <a:p>
            <a:endParaRPr/>
          </a:p>
        </p:txBody>
      </p:sp>
      <p:sp>
        <p:nvSpPr>
          <p:cNvPr id="459" name="object 459"/>
          <p:cNvSpPr/>
          <p:nvPr/>
        </p:nvSpPr>
        <p:spPr>
          <a:xfrm>
            <a:off x="2427726" y="4729599"/>
            <a:ext cx="9231" cy="276999"/>
          </a:xfrm>
          <a:custGeom>
            <a:avLst/>
            <a:gdLst/>
            <a:ahLst/>
            <a:cxnLst/>
            <a:rect l="l" t="t" r="r" b="b"/>
            <a:pathLst>
              <a:path w="10794">
                <a:moveTo>
                  <a:pt x="0" y="0"/>
                </a:moveTo>
                <a:lnTo>
                  <a:pt x="10667" y="0"/>
                </a:lnTo>
              </a:path>
            </a:pathLst>
          </a:custGeom>
          <a:ln w="10667">
            <a:solidFill>
              <a:srgbClr val="EBE7E8"/>
            </a:solidFill>
          </a:ln>
        </p:spPr>
        <p:txBody>
          <a:bodyPr wrap="square" lIns="0" tIns="0" rIns="0" bIns="0" rtlCol="0">
            <a:spAutoFit/>
          </a:bodyPr>
          <a:lstStyle/>
          <a:p>
            <a:endParaRPr/>
          </a:p>
        </p:txBody>
      </p:sp>
      <p:sp>
        <p:nvSpPr>
          <p:cNvPr id="460" name="object 460"/>
          <p:cNvSpPr/>
          <p:nvPr/>
        </p:nvSpPr>
        <p:spPr>
          <a:xfrm>
            <a:off x="2427726" y="4748962"/>
            <a:ext cx="9231" cy="276999"/>
          </a:xfrm>
          <a:custGeom>
            <a:avLst/>
            <a:gdLst/>
            <a:ahLst/>
            <a:cxnLst/>
            <a:rect l="l" t="t" r="r" b="b"/>
            <a:pathLst>
              <a:path w="10794">
                <a:moveTo>
                  <a:pt x="0" y="0"/>
                </a:moveTo>
                <a:lnTo>
                  <a:pt x="10667" y="0"/>
                </a:lnTo>
              </a:path>
            </a:pathLst>
          </a:custGeom>
          <a:ln w="10667">
            <a:solidFill>
              <a:srgbClr val="EBE7E8"/>
            </a:solidFill>
          </a:ln>
        </p:spPr>
        <p:txBody>
          <a:bodyPr wrap="square" lIns="0" tIns="0" rIns="0" bIns="0" rtlCol="0">
            <a:spAutoFit/>
          </a:bodyPr>
          <a:lstStyle/>
          <a:p>
            <a:endParaRPr/>
          </a:p>
        </p:txBody>
      </p:sp>
      <p:sp>
        <p:nvSpPr>
          <p:cNvPr id="461" name="object 461"/>
          <p:cNvSpPr/>
          <p:nvPr/>
        </p:nvSpPr>
        <p:spPr>
          <a:xfrm>
            <a:off x="2445969" y="4748962"/>
            <a:ext cx="9231" cy="276999"/>
          </a:xfrm>
          <a:custGeom>
            <a:avLst/>
            <a:gdLst/>
            <a:ahLst/>
            <a:cxnLst/>
            <a:rect l="l" t="t" r="r" b="b"/>
            <a:pathLst>
              <a:path w="10794">
                <a:moveTo>
                  <a:pt x="0" y="0"/>
                </a:moveTo>
                <a:lnTo>
                  <a:pt x="10667" y="0"/>
                </a:lnTo>
              </a:path>
            </a:pathLst>
          </a:custGeom>
          <a:ln w="10667">
            <a:solidFill>
              <a:srgbClr val="EBE9EA"/>
            </a:solidFill>
          </a:ln>
        </p:spPr>
        <p:txBody>
          <a:bodyPr wrap="square" lIns="0" tIns="0" rIns="0" bIns="0" rtlCol="0">
            <a:spAutoFit/>
          </a:bodyPr>
          <a:lstStyle/>
          <a:p>
            <a:endParaRPr/>
          </a:p>
        </p:txBody>
      </p:sp>
      <p:sp>
        <p:nvSpPr>
          <p:cNvPr id="462" name="object 462"/>
          <p:cNvSpPr/>
          <p:nvPr/>
        </p:nvSpPr>
        <p:spPr>
          <a:xfrm>
            <a:off x="2482459" y="4748962"/>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463" name="object 463"/>
          <p:cNvSpPr/>
          <p:nvPr/>
        </p:nvSpPr>
        <p:spPr>
          <a:xfrm>
            <a:off x="2418604" y="4758644"/>
            <a:ext cx="9231" cy="276999"/>
          </a:xfrm>
          <a:custGeom>
            <a:avLst/>
            <a:gdLst/>
            <a:ahLst/>
            <a:cxnLst/>
            <a:rect l="l" t="t" r="r" b="b"/>
            <a:pathLst>
              <a:path w="10794">
                <a:moveTo>
                  <a:pt x="0" y="0"/>
                </a:moveTo>
                <a:lnTo>
                  <a:pt x="10667" y="0"/>
                </a:lnTo>
              </a:path>
            </a:pathLst>
          </a:custGeom>
          <a:ln w="10667">
            <a:solidFill>
              <a:srgbClr val="EEECED"/>
            </a:solidFill>
          </a:ln>
        </p:spPr>
        <p:txBody>
          <a:bodyPr wrap="square" lIns="0" tIns="0" rIns="0" bIns="0" rtlCol="0">
            <a:spAutoFit/>
          </a:bodyPr>
          <a:lstStyle/>
          <a:p>
            <a:endParaRPr/>
          </a:p>
        </p:txBody>
      </p:sp>
      <p:sp>
        <p:nvSpPr>
          <p:cNvPr id="464" name="object 464"/>
          <p:cNvSpPr/>
          <p:nvPr/>
        </p:nvSpPr>
        <p:spPr>
          <a:xfrm>
            <a:off x="2436848" y="4758644"/>
            <a:ext cx="9231" cy="276999"/>
          </a:xfrm>
          <a:custGeom>
            <a:avLst/>
            <a:gdLst/>
            <a:ahLst/>
            <a:cxnLst/>
            <a:rect l="l" t="t" r="r" b="b"/>
            <a:pathLst>
              <a:path w="10794">
                <a:moveTo>
                  <a:pt x="0" y="0"/>
                </a:moveTo>
                <a:lnTo>
                  <a:pt x="10667" y="0"/>
                </a:lnTo>
              </a:path>
            </a:pathLst>
          </a:custGeom>
          <a:ln w="10667">
            <a:solidFill>
              <a:srgbClr val="EEECED"/>
            </a:solidFill>
          </a:ln>
        </p:spPr>
        <p:txBody>
          <a:bodyPr wrap="square" lIns="0" tIns="0" rIns="0" bIns="0" rtlCol="0">
            <a:spAutoFit/>
          </a:bodyPr>
          <a:lstStyle/>
          <a:p>
            <a:endParaRPr/>
          </a:p>
        </p:txBody>
      </p:sp>
      <p:sp>
        <p:nvSpPr>
          <p:cNvPr id="465" name="object 465"/>
          <p:cNvSpPr/>
          <p:nvPr/>
        </p:nvSpPr>
        <p:spPr>
          <a:xfrm>
            <a:off x="2418604" y="4768327"/>
            <a:ext cx="9231" cy="276999"/>
          </a:xfrm>
          <a:custGeom>
            <a:avLst/>
            <a:gdLst/>
            <a:ahLst/>
            <a:cxnLst/>
            <a:rect l="l" t="t" r="r" b="b"/>
            <a:pathLst>
              <a:path w="10794">
                <a:moveTo>
                  <a:pt x="0" y="0"/>
                </a:moveTo>
                <a:lnTo>
                  <a:pt x="10667" y="0"/>
                </a:lnTo>
              </a:path>
            </a:pathLst>
          </a:custGeom>
          <a:ln w="10667">
            <a:solidFill>
              <a:srgbClr val="F0ECED"/>
            </a:solidFill>
          </a:ln>
        </p:spPr>
        <p:txBody>
          <a:bodyPr wrap="square" lIns="0" tIns="0" rIns="0" bIns="0" rtlCol="0">
            <a:spAutoFit/>
          </a:bodyPr>
          <a:lstStyle/>
          <a:p>
            <a:endParaRPr/>
          </a:p>
        </p:txBody>
      </p:sp>
      <p:sp>
        <p:nvSpPr>
          <p:cNvPr id="466" name="object 466"/>
          <p:cNvSpPr/>
          <p:nvPr/>
        </p:nvSpPr>
        <p:spPr>
          <a:xfrm>
            <a:off x="2464215" y="4778009"/>
            <a:ext cx="9231" cy="276999"/>
          </a:xfrm>
          <a:custGeom>
            <a:avLst/>
            <a:gdLst/>
            <a:ahLst/>
            <a:cxnLst/>
            <a:rect l="l" t="t" r="r" b="b"/>
            <a:pathLst>
              <a:path w="10794">
                <a:moveTo>
                  <a:pt x="0" y="0"/>
                </a:moveTo>
                <a:lnTo>
                  <a:pt x="10667" y="0"/>
                </a:lnTo>
              </a:path>
            </a:pathLst>
          </a:custGeom>
          <a:ln w="10667">
            <a:solidFill>
              <a:srgbClr val="EDEDED"/>
            </a:solidFill>
          </a:ln>
        </p:spPr>
        <p:txBody>
          <a:bodyPr wrap="square" lIns="0" tIns="0" rIns="0" bIns="0" rtlCol="0">
            <a:spAutoFit/>
          </a:bodyPr>
          <a:lstStyle/>
          <a:p>
            <a:endParaRPr/>
          </a:p>
        </p:txBody>
      </p:sp>
      <p:sp>
        <p:nvSpPr>
          <p:cNvPr id="467" name="object 467"/>
          <p:cNvSpPr/>
          <p:nvPr/>
        </p:nvSpPr>
        <p:spPr>
          <a:xfrm>
            <a:off x="1533741" y="4724759"/>
            <a:ext cx="903105" cy="276999"/>
          </a:xfrm>
          <a:prstGeom prst="rect">
            <a:avLst/>
          </a:prstGeom>
          <a:blipFill>
            <a:blip r:embed="rId98" cstate="print"/>
            <a:stretch>
              <a:fillRect/>
            </a:stretch>
          </a:blipFill>
        </p:spPr>
        <p:txBody>
          <a:bodyPr wrap="square" lIns="0" tIns="0" rIns="0" bIns="0" rtlCol="0">
            <a:spAutoFit/>
          </a:bodyPr>
          <a:lstStyle/>
          <a:p>
            <a:endParaRPr/>
          </a:p>
        </p:txBody>
      </p:sp>
      <p:sp>
        <p:nvSpPr>
          <p:cNvPr id="468" name="object 468"/>
          <p:cNvSpPr/>
          <p:nvPr/>
        </p:nvSpPr>
        <p:spPr>
          <a:xfrm>
            <a:off x="2363870" y="4787691"/>
            <a:ext cx="9231" cy="276999"/>
          </a:xfrm>
          <a:custGeom>
            <a:avLst/>
            <a:gdLst/>
            <a:ahLst/>
            <a:cxnLst/>
            <a:rect l="l" t="t" r="r" b="b"/>
            <a:pathLst>
              <a:path w="10794">
                <a:moveTo>
                  <a:pt x="0" y="0"/>
                </a:moveTo>
                <a:lnTo>
                  <a:pt x="10667" y="0"/>
                </a:lnTo>
              </a:path>
            </a:pathLst>
          </a:custGeom>
          <a:ln w="10667">
            <a:solidFill>
              <a:srgbClr val="F3EAED"/>
            </a:solidFill>
          </a:ln>
        </p:spPr>
        <p:txBody>
          <a:bodyPr wrap="square" lIns="0" tIns="0" rIns="0" bIns="0" rtlCol="0">
            <a:spAutoFit/>
          </a:bodyPr>
          <a:lstStyle/>
          <a:p>
            <a:endParaRPr/>
          </a:p>
        </p:txBody>
      </p:sp>
      <p:sp>
        <p:nvSpPr>
          <p:cNvPr id="469" name="object 469"/>
          <p:cNvSpPr/>
          <p:nvPr/>
        </p:nvSpPr>
        <p:spPr>
          <a:xfrm>
            <a:off x="2409481" y="4787691"/>
            <a:ext cx="9231" cy="276999"/>
          </a:xfrm>
          <a:custGeom>
            <a:avLst/>
            <a:gdLst/>
            <a:ahLst/>
            <a:cxnLst/>
            <a:rect l="l" t="t" r="r" b="b"/>
            <a:pathLst>
              <a:path w="10794">
                <a:moveTo>
                  <a:pt x="0" y="0"/>
                </a:moveTo>
                <a:lnTo>
                  <a:pt x="10667" y="0"/>
                </a:lnTo>
              </a:path>
            </a:pathLst>
          </a:custGeom>
          <a:ln w="10667">
            <a:solidFill>
              <a:srgbClr val="EAE6E7"/>
            </a:solidFill>
          </a:ln>
        </p:spPr>
        <p:txBody>
          <a:bodyPr wrap="square" lIns="0" tIns="0" rIns="0" bIns="0" rtlCol="0">
            <a:spAutoFit/>
          </a:bodyPr>
          <a:lstStyle/>
          <a:p>
            <a:endParaRPr/>
          </a:p>
        </p:txBody>
      </p:sp>
      <p:sp>
        <p:nvSpPr>
          <p:cNvPr id="470" name="object 470"/>
          <p:cNvSpPr/>
          <p:nvPr/>
        </p:nvSpPr>
        <p:spPr>
          <a:xfrm>
            <a:off x="2363870" y="4797373"/>
            <a:ext cx="9231" cy="276999"/>
          </a:xfrm>
          <a:custGeom>
            <a:avLst/>
            <a:gdLst/>
            <a:ahLst/>
            <a:cxnLst/>
            <a:rect l="l" t="t" r="r" b="b"/>
            <a:pathLst>
              <a:path w="10794">
                <a:moveTo>
                  <a:pt x="0" y="0"/>
                </a:moveTo>
                <a:lnTo>
                  <a:pt x="10667" y="0"/>
                </a:lnTo>
              </a:path>
            </a:pathLst>
          </a:custGeom>
          <a:ln w="10667">
            <a:solidFill>
              <a:srgbClr val="F0EAEC"/>
            </a:solidFill>
          </a:ln>
        </p:spPr>
        <p:txBody>
          <a:bodyPr wrap="square" lIns="0" tIns="0" rIns="0" bIns="0" rtlCol="0">
            <a:spAutoFit/>
          </a:bodyPr>
          <a:lstStyle/>
          <a:p>
            <a:endParaRPr/>
          </a:p>
        </p:txBody>
      </p:sp>
      <p:sp>
        <p:nvSpPr>
          <p:cNvPr id="471" name="object 471"/>
          <p:cNvSpPr/>
          <p:nvPr/>
        </p:nvSpPr>
        <p:spPr>
          <a:xfrm>
            <a:off x="2391237" y="4797373"/>
            <a:ext cx="9231" cy="276999"/>
          </a:xfrm>
          <a:custGeom>
            <a:avLst/>
            <a:gdLst/>
            <a:ahLst/>
            <a:cxnLst/>
            <a:rect l="l" t="t" r="r" b="b"/>
            <a:pathLst>
              <a:path w="10794">
                <a:moveTo>
                  <a:pt x="0" y="0"/>
                </a:moveTo>
                <a:lnTo>
                  <a:pt x="10667" y="0"/>
                </a:lnTo>
              </a:path>
            </a:pathLst>
          </a:custGeom>
          <a:ln w="10667">
            <a:solidFill>
              <a:srgbClr val="EBE5E7"/>
            </a:solidFill>
          </a:ln>
        </p:spPr>
        <p:txBody>
          <a:bodyPr wrap="square" lIns="0" tIns="0" rIns="0" bIns="0" rtlCol="0">
            <a:spAutoFit/>
          </a:bodyPr>
          <a:lstStyle/>
          <a:p>
            <a:endParaRPr/>
          </a:p>
        </p:txBody>
      </p:sp>
      <p:sp>
        <p:nvSpPr>
          <p:cNvPr id="472" name="object 472"/>
          <p:cNvSpPr/>
          <p:nvPr/>
        </p:nvSpPr>
        <p:spPr>
          <a:xfrm>
            <a:off x="2409481" y="4797373"/>
            <a:ext cx="9231" cy="276999"/>
          </a:xfrm>
          <a:custGeom>
            <a:avLst/>
            <a:gdLst/>
            <a:ahLst/>
            <a:cxnLst/>
            <a:rect l="l" t="t" r="r" b="b"/>
            <a:pathLst>
              <a:path w="10794">
                <a:moveTo>
                  <a:pt x="0" y="0"/>
                </a:moveTo>
                <a:lnTo>
                  <a:pt x="10667" y="0"/>
                </a:lnTo>
              </a:path>
            </a:pathLst>
          </a:custGeom>
          <a:ln w="10667">
            <a:solidFill>
              <a:srgbClr val="EBE7E8"/>
            </a:solidFill>
          </a:ln>
        </p:spPr>
        <p:txBody>
          <a:bodyPr wrap="square" lIns="0" tIns="0" rIns="0" bIns="0" rtlCol="0">
            <a:spAutoFit/>
          </a:bodyPr>
          <a:lstStyle/>
          <a:p>
            <a:endParaRPr/>
          </a:p>
        </p:txBody>
      </p:sp>
      <p:sp>
        <p:nvSpPr>
          <p:cNvPr id="473" name="object 473"/>
          <p:cNvSpPr/>
          <p:nvPr/>
        </p:nvSpPr>
        <p:spPr>
          <a:xfrm>
            <a:off x="2363870" y="4807054"/>
            <a:ext cx="9231" cy="276999"/>
          </a:xfrm>
          <a:custGeom>
            <a:avLst/>
            <a:gdLst/>
            <a:ahLst/>
            <a:cxnLst/>
            <a:rect l="l" t="t" r="r" b="b"/>
            <a:pathLst>
              <a:path w="10794">
                <a:moveTo>
                  <a:pt x="0" y="0"/>
                </a:moveTo>
                <a:lnTo>
                  <a:pt x="10667" y="0"/>
                </a:lnTo>
              </a:path>
            </a:pathLst>
          </a:custGeom>
          <a:ln w="10667">
            <a:solidFill>
              <a:srgbClr val="F0EAEC"/>
            </a:solidFill>
          </a:ln>
        </p:spPr>
        <p:txBody>
          <a:bodyPr wrap="square" lIns="0" tIns="0" rIns="0" bIns="0" rtlCol="0">
            <a:spAutoFit/>
          </a:bodyPr>
          <a:lstStyle/>
          <a:p>
            <a:endParaRPr/>
          </a:p>
        </p:txBody>
      </p:sp>
      <p:sp>
        <p:nvSpPr>
          <p:cNvPr id="474" name="object 474"/>
          <p:cNvSpPr/>
          <p:nvPr/>
        </p:nvSpPr>
        <p:spPr>
          <a:xfrm>
            <a:off x="2391237" y="4807054"/>
            <a:ext cx="9231" cy="276999"/>
          </a:xfrm>
          <a:custGeom>
            <a:avLst/>
            <a:gdLst/>
            <a:ahLst/>
            <a:cxnLst/>
            <a:rect l="l" t="t" r="r" b="b"/>
            <a:pathLst>
              <a:path w="10794">
                <a:moveTo>
                  <a:pt x="0" y="0"/>
                </a:moveTo>
                <a:lnTo>
                  <a:pt x="10667" y="0"/>
                </a:lnTo>
              </a:path>
            </a:pathLst>
          </a:custGeom>
          <a:ln w="10667">
            <a:solidFill>
              <a:srgbClr val="EBE5E7"/>
            </a:solidFill>
          </a:ln>
        </p:spPr>
        <p:txBody>
          <a:bodyPr wrap="square" lIns="0" tIns="0" rIns="0" bIns="0" rtlCol="0">
            <a:spAutoFit/>
          </a:bodyPr>
          <a:lstStyle/>
          <a:p>
            <a:endParaRPr/>
          </a:p>
        </p:txBody>
      </p:sp>
      <p:sp>
        <p:nvSpPr>
          <p:cNvPr id="475" name="object 475"/>
          <p:cNvSpPr/>
          <p:nvPr/>
        </p:nvSpPr>
        <p:spPr>
          <a:xfrm>
            <a:off x="2409481" y="4807054"/>
            <a:ext cx="9231" cy="276999"/>
          </a:xfrm>
          <a:custGeom>
            <a:avLst/>
            <a:gdLst/>
            <a:ahLst/>
            <a:cxnLst/>
            <a:rect l="l" t="t" r="r" b="b"/>
            <a:pathLst>
              <a:path w="10794">
                <a:moveTo>
                  <a:pt x="0" y="0"/>
                </a:moveTo>
                <a:lnTo>
                  <a:pt x="10667" y="0"/>
                </a:lnTo>
              </a:path>
            </a:pathLst>
          </a:custGeom>
          <a:ln w="10667">
            <a:solidFill>
              <a:srgbClr val="EBE7E8"/>
            </a:solidFill>
          </a:ln>
        </p:spPr>
        <p:txBody>
          <a:bodyPr wrap="square" lIns="0" tIns="0" rIns="0" bIns="0" rtlCol="0">
            <a:spAutoFit/>
          </a:bodyPr>
          <a:lstStyle/>
          <a:p>
            <a:endParaRPr/>
          </a:p>
        </p:txBody>
      </p:sp>
      <p:sp>
        <p:nvSpPr>
          <p:cNvPr id="476" name="object 476"/>
          <p:cNvSpPr/>
          <p:nvPr/>
        </p:nvSpPr>
        <p:spPr>
          <a:xfrm>
            <a:off x="1533742" y="4792531"/>
            <a:ext cx="821004" cy="276999"/>
          </a:xfrm>
          <a:prstGeom prst="rect">
            <a:avLst/>
          </a:prstGeom>
          <a:blipFill>
            <a:blip r:embed="rId99" cstate="print"/>
            <a:stretch>
              <a:fillRect/>
            </a:stretch>
          </a:blipFill>
        </p:spPr>
        <p:txBody>
          <a:bodyPr wrap="square" lIns="0" tIns="0" rIns="0" bIns="0" rtlCol="0">
            <a:spAutoFit/>
          </a:bodyPr>
          <a:lstStyle/>
          <a:p>
            <a:endParaRPr/>
          </a:p>
        </p:txBody>
      </p:sp>
      <p:sp>
        <p:nvSpPr>
          <p:cNvPr id="477" name="object 477"/>
          <p:cNvSpPr/>
          <p:nvPr/>
        </p:nvSpPr>
        <p:spPr>
          <a:xfrm>
            <a:off x="2290891" y="4816736"/>
            <a:ext cx="9231" cy="276999"/>
          </a:xfrm>
          <a:custGeom>
            <a:avLst/>
            <a:gdLst/>
            <a:ahLst/>
            <a:cxnLst/>
            <a:rect l="l" t="t" r="r" b="b"/>
            <a:pathLst>
              <a:path w="10794">
                <a:moveTo>
                  <a:pt x="0" y="0"/>
                </a:moveTo>
                <a:lnTo>
                  <a:pt x="10667" y="0"/>
                </a:lnTo>
              </a:path>
            </a:pathLst>
          </a:custGeom>
          <a:ln w="10667">
            <a:solidFill>
              <a:srgbClr val="E8E8E8"/>
            </a:solidFill>
          </a:ln>
        </p:spPr>
        <p:txBody>
          <a:bodyPr wrap="square" lIns="0" tIns="0" rIns="0" bIns="0" rtlCol="0">
            <a:spAutoFit/>
          </a:bodyPr>
          <a:lstStyle/>
          <a:p>
            <a:endParaRPr/>
          </a:p>
        </p:txBody>
      </p:sp>
      <p:sp>
        <p:nvSpPr>
          <p:cNvPr id="478" name="object 478"/>
          <p:cNvSpPr/>
          <p:nvPr/>
        </p:nvSpPr>
        <p:spPr>
          <a:xfrm>
            <a:off x="2309136" y="4816736"/>
            <a:ext cx="9231" cy="276999"/>
          </a:xfrm>
          <a:custGeom>
            <a:avLst/>
            <a:gdLst/>
            <a:ahLst/>
            <a:cxnLst/>
            <a:rect l="l" t="t" r="r" b="b"/>
            <a:pathLst>
              <a:path w="10794">
                <a:moveTo>
                  <a:pt x="0" y="0"/>
                </a:moveTo>
                <a:lnTo>
                  <a:pt x="10667" y="0"/>
                </a:lnTo>
              </a:path>
            </a:pathLst>
          </a:custGeom>
          <a:ln w="10667">
            <a:solidFill>
              <a:srgbClr val="E4E6E5"/>
            </a:solidFill>
          </a:ln>
        </p:spPr>
        <p:txBody>
          <a:bodyPr wrap="square" lIns="0" tIns="0" rIns="0" bIns="0" rtlCol="0">
            <a:spAutoFit/>
          </a:bodyPr>
          <a:lstStyle/>
          <a:p>
            <a:endParaRPr/>
          </a:p>
        </p:txBody>
      </p:sp>
      <p:sp>
        <p:nvSpPr>
          <p:cNvPr id="479" name="object 479"/>
          <p:cNvSpPr/>
          <p:nvPr/>
        </p:nvSpPr>
        <p:spPr>
          <a:xfrm>
            <a:off x="2363870" y="4816736"/>
            <a:ext cx="9231" cy="276999"/>
          </a:xfrm>
          <a:custGeom>
            <a:avLst/>
            <a:gdLst/>
            <a:ahLst/>
            <a:cxnLst/>
            <a:rect l="l" t="t" r="r" b="b"/>
            <a:pathLst>
              <a:path w="10794">
                <a:moveTo>
                  <a:pt x="0" y="0"/>
                </a:moveTo>
                <a:lnTo>
                  <a:pt x="10667" y="0"/>
                </a:lnTo>
              </a:path>
            </a:pathLst>
          </a:custGeom>
          <a:ln w="10667">
            <a:solidFill>
              <a:srgbClr val="F3EDEF"/>
            </a:solidFill>
          </a:ln>
        </p:spPr>
        <p:txBody>
          <a:bodyPr wrap="square" lIns="0" tIns="0" rIns="0" bIns="0" rtlCol="0">
            <a:spAutoFit/>
          </a:bodyPr>
          <a:lstStyle/>
          <a:p>
            <a:endParaRPr/>
          </a:p>
        </p:txBody>
      </p:sp>
      <p:sp>
        <p:nvSpPr>
          <p:cNvPr id="480" name="object 480"/>
          <p:cNvSpPr/>
          <p:nvPr/>
        </p:nvSpPr>
        <p:spPr>
          <a:xfrm>
            <a:off x="2391237" y="4816736"/>
            <a:ext cx="9231" cy="276999"/>
          </a:xfrm>
          <a:custGeom>
            <a:avLst/>
            <a:gdLst/>
            <a:ahLst/>
            <a:cxnLst/>
            <a:rect l="l" t="t" r="r" b="b"/>
            <a:pathLst>
              <a:path w="10794">
                <a:moveTo>
                  <a:pt x="0" y="0"/>
                </a:moveTo>
                <a:lnTo>
                  <a:pt x="10667" y="0"/>
                </a:lnTo>
              </a:path>
            </a:pathLst>
          </a:custGeom>
          <a:ln w="10667">
            <a:solidFill>
              <a:srgbClr val="F1EBED"/>
            </a:solidFill>
          </a:ln>
        </p:spPr>
        <p:txBody>
          <a:bodyPr wrap="square" lIns="0" tIns="0" rIns="0" bIns="0" rtlCol="0">
            <a:spAutoFit/>
          </a:bodyPr>
          <a:lstStyle/>
          <a:p>
            <a:endParaRPr/>
          </a:p>
        </p:txBody>
      </p:sp>
      <p:sp>
        <p:nvSpPr>
          <p:cNvPr id="481" name="object 481"/>
          <p:cNvSpPr/>
          <p:nvPr/>
        </p:nvSpPr>
        <p:spPr>
          <a:xfrm>
            <a:off x="2409481" y="4816736"/>
            <a:ext cx="9231" cy="276999"/>
          </a:xfrm>
          <a:custGeom>
            <a:avLst/>
            <a:gdLst/>
            <a:ahLst/>
            <a:cxnLst/>
            <a:rect l="l" t="t" r="r" b="b"/>
            <a:pathLst>
              <a:path w="10794">
                <a:moveTo>
                  <a:pt x="0" y="0"/>
                </a:moveTo>
                <a:lnTo>
                  <a:pt x="10667" y="0"/>
                </a:lnTo>
              </a:path>
            </a:pathLst>
          </a:custGeom>
          <a:ln w="10667">
            <a:solidFill>
              <a:srgbClr val="F1EDEE"/>
            </a:solidFill>
          </a:ln>
        </p:spPr>
        <p:txBody>
          <a:bodyPr wrap="square" lIns="0" tIns="0" rIns="0" bIns="0" rtlCol="0">
            <a:spAutoFit/>
          </a:bodyPr>
          <a:lstStyle/>
          <a:p>
            <a:endParaRPr/>
          </a:p>
        </p:txBody>
      </p:sp>
      <p:sp>
        <p:nvSpPr>
          <p:cNvPr id="482" name="object 482"/>
          <p:cNvSpPr/>
          <p:nvPr/>
        </p:nvSpPr>
        <p:spPr>
          <a:xfrm>
            <a:off x="2427726" y="4816736"/>
            <a:ext cx="9231" cy="276999"/>
          </a:xfrm>
          <a:custGeom>
            <a:avLst/>
            <a:gdLst/>
            <a:ahLst/>
            <a:cxnLst/>
            <a:rect l="l" t="t" r="r" b="b"/>
            <a:pathLst>
              <a:path w="10794">
                <a:moveTo>
                  <a:pt x="0" y="0"/>
                </a:moveTo>
                <a:lnTo>
                  <a:pt x="10667" y="0"/>
                </a:lnTo>
              </a:path>
            </a:pathLst>
          </a:custGeom>
          <a:ln w="10667">
            <a:solidFill>
              <a:srgbClr val="EAE8E9"/>
            </a:solidFill>
          </a:ln>
        </p:spPr>
        <p:txBody>
          <a:bodyPr wrap="square" lIns="0" tIns="0" rIns="0" bIns="0" rtlCol="0">
            <a:spAutoFit/>
          </a:bodyPr>
          <a:lstStyle/>
          <a:p>
            <a:endParaRPr/>
          </a:p>
        </p:txBody>
      </p:sp>
      <p:sp>
        <p:nvSpPr>
          <p:cNvPr id="483" name="object 483"/>
          <p:cNvSpPr/>
          <p:nvPr/>
        </p:nvSpPr>
        <p:spPr>
          <a:xfrm>
            <a:off x="2309136" y="4826417"/>
            <a:ext cx="9231" cy="276999"/>
          </a:xfrm>
          <a:custGeom>
            <a:avLst/>
            <a:gdLst/>
            <a:ahLst/>
            <a:cxnLst/>
            <a:rect l="l" t="t" r="r" b="b"/>
            <a:pathLst>
              <a:path w="10794">
                <a:moveTo>
                  <a:pt x="0" y="0"/>
                </a:moveTo>
                <a:lnTo>
                  <a:pt x="10667" y="0"/>
                </a:lnTo>
              </a:path>
            </a:pathLst>
          </a:custGeom>
          <a:ln w="10667">
            <a:solidFill>
              <a:srgbClr val="E6E6E8"/>
            </a:solidFill>
          </a:ln>
        </p:spPr>
        <p:txBody>
          <a:bodyPr wrap="square" lIns="0" tIns="0" rIns="0" bIns="0" rtlCol="0">
            <a:spAutoFit/>
          </a:bodyPr>
          <a:lstStyle/>
          <a:p>
            <a:endParaRPr/>
          </a:p>
        </p:txBody>
      </p:sp>
      <p:sp>
        <p:nvSpPr>
          <p:cNvPr id="484" name="object 484"/>
          <p:cNvSpPr/>
          <p:nvPr/>
        </p:nvSpPr>
        <p:spPr>
          <a:xfrm>
            <a:off x="2409481" y="4826417"/>
            <a:ext cx="9231" cy="276999"/>
          </a:xfrm>
          <a:custGeom>
            <a:avLst/>
            <a:gdLst/>
            <a:ahLst/>
            <a:cxnLst/>
            <a:rect l="l" t="t" r="r" b="b"/>
            <a:pathLst>
              <a:path w="10794">
                <a:moveTo>
                  <a:pt x="0" y="0"/>
                </a:moveTo>
                <a:lnTo>
                  <a:pt x="10667" y="0"/>
                </a:lnTo>
              </a:path>
            </a:pathLst>
          </a:custGeom>
          <a:ln w="10667">
            <a:solidFill>
              <a:srgbClr val="F0EBEF"/>
            </a:solidFill>
          </a:ln>
        </p:spPr>
        <p:txBody>
          <a:bodyPr wrap="square" lIns="0" tIns="0" rIns="0" bIns="0" rtlCol="0">
            <a:spAutoFit/>
          </a:bodyPr>
          <a:lstStyle/>
          <a:p>
            <a:endParaRPr/>
          </a:p>
        </p:txBody>
      </p:sp>
      <p:sp>
        <p:nvSpPr>
          <p:cNvPr id="485" name="object 485"/>
          <p:cNvSpPr/>
          <p:nvPr/>
        </p:nvSpPr>
        <p:spPr>
          <a:xfrm>
            <a:off x="1533741" y="4811896"/>
            <a:ext cx="830127" cy="276999"/>
          </a:xfrm>
          <a:prstGeom prst="rect">
            <a:avLst/>
          </a:prstGeom>
          <a:blipFill>
            <a:blip r:embed="rId100" cstate="print"/>
            <a:stretch>
              <a:fillRect/>
            </a:stretch>
          </a:blipFill>
        </p:spPr>
        <p:txBody>
          <a:bodyPr wrap="square" lIns="0" tIns="0" rIns="0" bIns="0" rtlCol="0">
            <a:spAutoFit/>
          </a:bodyPr>
          <a:lstStyle/>
          <a:p>
            <a:endParaRPr/>
          </a:p>
        </p:txBody>
      </p:sp>
      <p:sp>
        <p:nvSpPr>
          <p:cNvPr id="486" name="object 486"/>
          <p:cNvSpPr/>
          <p:nvPr/>
        </p:nvSpPr>
        <p:spPr>
          <a:xfrm>
            <a:off x="2309136" y="4836099"/>
            <a:ext cx="9231" cy="276999"/>
          </a:xfrm>
          <a:custGeom>
            <a:avLst/>
            <a:gdLst/>
            <a:ahLst/>
            <a:cxnLst/>
            <a:rect l="l" t="t" r="r" b="b"/>
            <a:pathLst>
              <a:path w="10794">
                <a:moveTo>
                  <a:pt x="0" y="0"/>
                </a:moveTo>
                <a:lnTo>
                  <a:pt x="10667" y="0"/>
                </a:lnTo>
              </a:path>
            </a:pathLst>
          </a:custGeom>
          <a:ln w="10667">
            <a:solidFill>
              <a:srgbClr val="EAE8EB"/>
            </a:solidFill>
          </a:ln>
        </p:spPr>
        <p:txBody>
          <a:bodyPr wrap="square" lIns="0" tIns="0" rIns="0" bIns="0" rtlCol="0">
            <a:spAutoFit/>
          </a:bodyPr>
          <a:lstStyle/>
          <a:p>
            <a:endParaRPr/>
          </a:p>
        </p:txBody>
      </p:sp>
      <p:sp>
        <p:nvSpPr>
          <p:cNvPr id="487" name="object 487"/>
          <p:cNvSpPr/>
          <p:nvPr/>
        </p:nvSpPr>
        <p:spPr>
          <a:xfrm>
            <a:off x="2391237" y="4724759"/>
            <a:ext cx="136833" cy="276999"/>
          </a:xfrm>
          <a:prstGeom prst="rect">
            <a:avLst/>
          </a:prstGeom>
          <a:blipFill>
            <a:blip r:embed="rId101" cstate="print"/>
            <a:stretch>
              <a:fillRect/>
            </a:stretch>
          </a:blipFill>
        </p:spPr>
        <p:txBody>
          <a:bodyPr wrap="square" lIns="0" tIns="0" rIns="0" bIns="0" rtlCol="0">
            <a:spAutoFit/>
          </a:bodyPr>
          <a:lstStyle/>
          <a:p>
            <a:endParaRPr/>
          </a:p>
        </p:txBody>
      </p:sp>
      <p:sp>
        <p:nvSpPr>
          <p:cNvPr id="488" name="object 488"/>
          <p:cNvSpPr/>
          <p:nvPr/>
        </p:nvSpPr>
        <p:spPr>
          <a:xfrm>
            <a:off x="2436848" y="4836099"/>
            <a:ext cx="9231" cy="276999"/>
          </a:xfrm>
          <a:custGeom>
            <a:avLst/>
            <a:gdLst/>
            <a:ahLst/>
            <a:cxnLst/>
            <a:rect l="l" t="t" r="r" b="b"/>
            <a:pathLst>
              <a:path w="10794">
                <a:moveTo>
                  <a:pt x="0" y="0"/>
                </a:moveTo>
                <a:lnTo>
                  <a:pt x="10667" y="0"/>
                </a:lnTo>
              </a:path>
            </a:pathLst>
          </a:custGeom>
          <a:ln w="10667">
            <a:solidFill>
              <a:srgbClr val="EFEDF0"/>
            </a:solidFill>
          </a:ln>
        </p:spPr>
        <p:txBody>
          <a:bodyPr wrap="square" lIns="0" tIns="0" rIns="0" bIns="0" rtlCol="0">
            <a:spAutoFit/>
          </a:bodyPr>
          <a:lstStyle/>
          <a:p>
            <a:endParaRPr/>
          </a:p>
        </p:txBody>
      </p:sp>
      <p:sp>
        <p:nvSpPr>
          <p:cNvPr id="489" name="object 489"/>
          <p:cNvSpPr/>
          <p:nvPr/>
        </p:nvSpPr>
        <p:spPr>
          <a:xfrm>
            <a:off x="1533742" y="4831260"/>
            <a:ext cx="821004" cy="276999"/>
          </a:xfrm>
          <a:prstGeom prst="rect">
            <a:avLst/>
          </a:prstGeom>
          <a:blipFill>
            <a:blip r:embed="rId102" cstate="print"/>
            <a:stretch>
              <a:fillRect/>
            </a:stretch>
          </a:blipFill>
        </p:spPr>
        <p:txBody>
          <a:bodyPr wrap="square" lIns="0" tIns="0" rIns="0" bIns="0" rtlCol="0">
            <a:spAutoFit/>
          </a:bodyPr>
          <a:lstStyle/>
          <a:p>
            <a:endParaRPr/>
          </a:p>
        </p:txBody>
      </p:sp>
      <p:sp>
        <p:nvSpPr>
          <p:cNvPr id="490" name="object 490"/>
          <p:cNvSpPr/>
          <p:nvPr/>
        </p:nvSpPr>
        <p:spPr>
          <a:xfrm>
            <a:off x="2309136" y="4845782"/>
            <a:ext cx="9231" cy="276999"/>
          </a:xfrm>
          <a:custGeom>
            <a:avLst/>
            <a:gdLst/>
            <a:ahLst/>
            <a:cxnLst/>
            <a:rect l="l" t="t" r="r" b="b"/>
            <a:pathLst>
              <a:path w="10794">
                <a:moveTo>
                  <a:pt x="0" y="0"/>
                </a:moveTo>
                <a:lnTo>
                  <a:pt x="10667" y="0"/>
                </a:lnTo>
              </a:path>
            </a:pathLst>
          </a:custGeom>
          <a:ln w="10667">
            <a:solidFill>
              <a:srgbClr val="EFEAEE"/>
            </a:solidFill>
          </a:ln>
        </p:spPr>
        <p:txBody>
          <a:bodyPr wrap="square" lIns="0" tIns="0" rIns="0" bIns="0" rtlCol="0">
            <a:spAutoFit/>
          </a:bodyPr>
          <a:lstStyle/>
          <a:p>
            <a:endParaRPr/>
          </a:p>
        </p:txBody>
      </p:sp>
      <p:sp>
        <p:nvSpPr>
          <p:cNvPr id="491" name="object 491"/>
          <p:cNvSpPr/>
          <p:nvPr/>
        </p:nvSpPr>
        <p:spPr>
          <a:xfrm>
            <a:off x="1542864" y="4831260"/>
            <a:ext cx="966962" cy="276999"/>
          </a:xfrm>
          <a:prstGeom prst="rect">
            <a:avLst/>
          </a:prstGeom>
          <a:blipFill>
            <a:blip r:embed="rId103" cstate="print"/>
            <a:stretch>
              <a:fillRect/>
            </a:stretch>
          </a:blipFill>
        </p:spPr>
        <p:txBody>
          <a:bodyPr wrap="square" lIns="0" tIns="0" rIns="0" bIns="0" rtlCol="0">
            <a:spAutoFit/>
          </a:bodyPr>
          <a:lstStyle/>
          <a:p>
            <a:endParaRPr/>
          </a:p>
        </p:txBody>
      </p:sp>
      <p:sp>
        <p:nvSpPr>
          <p:cNvPr id="492" name="object 492"/>
          <p:cNvSpPr/>
          <p:nvPr/>
        </p:nvSpPr>
        <p:spPr>
          <a:xfrm>
            <a:off x="2227036" y="4942601"/>
            <a:ext cx="9231" cy="276999"/>
          </a:xfrm>
          <a:custGeom>
            <a:avLst/>
            <a:gdLst/>
            <a:ahLst/>
            <a:cxnLst/>
            <a:rect l="l" t="t" r="r" b="b"/>
            <a:pathLst>
              <a:path w="10794">
                <a:moveTo>
                  <a:pt x="0" y="0"/>
                </a:moveTo>
                <a:lnTo>
                  <a:pt x="10667" y="0"/>
                </a:lnTo>
              </a:path>
            </a:pathLst>
          </a:custGeom>
          <a:ln w="10667">
            <a:solidFill>
              <a:srgbClr val="E7E7E9"/>
            </a:solidFill>
          </a:ln>
        </p:spPr>
        <p:txBody>
          <a:bodyPr wrap="square" lIns="0" tIns="0" rIns="0" bIns="0" rtlCol="0">
            <a:spAutoFit/>
          </a:bodyPr>
          <a:lstStyle/>
          <a:p>
            <a:endParaRPr/>
          </a:p>
        </p:txBody>
      </p:sp>
      <p:sp>
        <p:nvSpPr>
          <p:cNvPr id="493" name="object 493"/>
          <p:cNvSpPr/>
          <p:nvPr/>
        </p:nvSpPr>
        <p:spPr>
          <a:xfrm>
            <a:off x="2227036" y="4952283"/>
            <a:ext cx="9231" cy="276999"/>
          </a:xfrm>
          <a:custGeom>
            <a:avLst/>
            <a:gdLst/>
            <a:ahLst/>
            <a:cxnLst/>
            <a:rect l="l" t="t" r="r" b="b"/>
            <a:pathLst>
              <a:path w="10794">
                <a:moveTo>
                  <a:pt x="0" y="0"/>
                </a:moveTo>
                <a:lnTo>
                  <a:pt x="10667" y="0"/>
                </a:lnTo>
              </a:path>
            </a:pathLst>
          </a:custGeom>
          <a:ln w="10667">
            <a:solidFill>
              <a:srgbClr val="E7E7E9"/>
            </a:solidFill>
          </a:ln>
        </p:spPr>
        <p:txBody>
          <a:bodyPr wrap="square" lIns="0" tIns="0" rIns="0" bIns="0" rtlCol="0">
            <a:spAutoFit/>
          </a:bodyPr>
          <a:lstStyle/>
          <a:p>
            <a:endParaRPr/>
          </a:p>
        </p:txBody>
      </p:sp>
      <p:sp>
        <p:nvSpPr>
          <p:cNvPr id="494" name="object 494"/>
          <p:cNvSpPr/>
          <p:nvPr/>
        </p:nvSpPr>
        <p:spPr>
          <a:xfrm>
            <a:off x="1652332" y="4947441"/>
            <a:ext cx="565581" cy="276999"/>
          </a:xfrm>
          <a:prstGeom prst="rect">
            <a:avLst/>
          </a:prstGeom>
          <a:blipFill>
            <a:blip r:embed="rId104" cstate="print"/>
            <a:stretch>
              <a:fillRect/>
            </a:stretch>
          </a:blipFill>
        </p:spPr>
        <p:txBody>
          <a:bodyPr wrap="square" lIns="0" tIns="0" rIns="0" bIns="0" rtlCol="0">
            <a:spAutoFit/>
          </a:bodyPr>
          <a:lstStyle/>
          <a:p>
            <a:endParaRPr/>
          </a:p>
        </p:txBody>
      </p:sp>
      <p:sp>
        <p:nvSpPr>
          <p:cNvPr id="495" name="object 495"/>
          <p:cNvSpPr/>
          <p:nvPr/>
        </p:nvSpPr>
        <p:spPr>
          <a:xfrm>
            <a:off x="2163180" y="4961965"/>
            <a:ext cx="9231" cy="276999"/>
          </a:xfrm>
          <a:custGeom>
            <a:avLst/>
            <a:gdLst/>
            <a:ahLst/>
            <a:cxnLst/>
            <a:rect l="l" t="t" r="r" b="b"/>
            <a:pathLst>
              <a:path w="10794">
                <a:moveTo>
                  <a:pt x="0" y="0"/>
                </a:moveTo>
                <a:lnTo>
                  <a:pt x="10667" y="0"/>
                </a:lnTo>
              </a:path>
            </a:pathLst>
          </a:custGeom>
          <a:ln w="10667">
            <a:solidFill>
              <a:srgbClr val="E3E3E3"/>
            </a:solidFill>
          </a:ln>
        </p:spPr>
        <p:txBody>
          <a:bodyPr wrap="square" lIns="0" tIns="0" rIns="0" bIns="0" rtlCol="0">
            <a:spAutoFit/>
          </a:bodyPr>
          <a:lstStyle/>
          <a:p>
            <a:endParaRPr/>
          </a:p>
        </p:txBody>
      </p:sp>
      <p:sp>
        <p:nvSpPr>
          <p:cNvPr id="496" name="object 496"/>
          <p:cNvSpPr/>
          <p:nvPr/>
        </p:nvSpPr>
        <p:spPr>
          <a:xfrm>
            <a:off x="1679699" y="4937760"/>
            <a:ext cx="848371" cy="276999"/>
          </a:xfrm>
          <a:prstGeom prst="rect">
            <a:avLst/>
          </a:prstGeom>
          <a:blipFill>
            <a:blip r:embed="rId105" cstate="print"/>
            <a:stretch>
              <a:fillRect/>
            </a:stretch>
          </a:blipFill>
        </p:spPr>
        <p:txBody>
          <a:bodyPr wrap="square" lIns="0" tIns="0" rIns="0" bIns="0" rtlCol="0">
            <a:spAutoFit/>
          </a:bodyPr>
          <a:lstStyle/>
          <a:p>
            <a:endParaRPr/>
          </a:p>
        </p:txBody>
      </p:sp>
      <p:sp>
        <p:nvSpPr>
          <p:cNvPr id="497" name="object 497"/>
          <p:cNvSpPr/>
          <p:nvPr/>
        </p:nvSpPr>
        <p:spPr>
          <a:xfrm>
            <a:off x="2199669" y="4991009"/>
            <a:ext cx="9231" cy="276999"/>
          </a:xfrm>
          <a:custGeom>
            <a:avLst/>
            <a:gdLst/>
            <a:ahLst/>
            <a:cxnLst/>
            <a:rect l="l" t="t" r="r" b="b"/>
            <a:pathLst>
              <a:path w="10794">
                <a:moveTo>
                  <a:pt x="0" y="0"/>
                </a:moveTo>
                <a:lnTo>
                  <a:pt x="10667" y="0"/>
                </a:lnTo>
              </a:path>
            </a:pathLst>
          </a:custGeom>
          <a:ln w="10667">
            <a:solidFill>
              <a:srgbClr val="EEEFE9"/>
            </a:solidFill>
          </a:ln>
        </p:spPr>
        <p:txBody>
          <a:bodyPr wrap="square" lIns="0" tIns="0" rIns="0" bIns="0" rtlCol="0">
            <a:spAutoFit/>
          </a:bodyPr>
          <a:lstStyle/>
          <a:p>
            <a:endParaRPr/>
          </a:p>
        </p:txBody>
      </p:sp>
      <p:sp>
        <p:nvSpPr>
          <p:cNvPr id="498" name="object 498"/>
          <p:cNvSpPr/>
          <p:nvPr/>
        </p:nvSpPr>
        <p:spPr>
          <a:xfrm>
            <a:off x="2217912" y="4991009"/>
            <a:ext cx="9231" cy="276999"/>
          </a:xfrm>
          <a:custGeom>
            <a:avLst/>
            <a:gdLst/>
            <a:ahLst/>
            <a:cxnLst/>
            <a:rect l="l" t="t" r="r" b="b"/>
            <a:pathLst>
              <a:path w="10794">
                <a:moveTo>
                  <a:pt x="0" y="0"/>
                </a:moveTo>
                <a:lnTo>
                  <a:pt x="10667" y="0"/>
                </a:lnTo>
              </a:path>
            </a:pathLst>
          </a:custGeom>
          <a:ln w="10667">
            <a:solidFill>
              <a:srgbClr val="F2F3ED"/>
            </a:solidFill>
          </a:ln>
        </p:spPr>
        <p:txBody>
          <a:bodyPr wrap="square" lIns="0" tIns="0" rIns="0" bIns="0" rtlCol="0">
            <a:spAutoFit/>
          </a:bodyPr>
          <a:lstStyle/>
          <a:p>
            <a:endParaRPr/>
          </a:p>
        </p:txBody>
      </p:sp>
      <p:sp>
        <p:nvSpPr>
          <p:cNvPr id="499" name="object 499"/>
          <p:cNvSpPr/>
          <p:nvPr/>
        </p:nvSpPr>
        <p:spPr>
          <a:xfrm>
            <a:off x="1697944" y="4986170"/>
            <a:ext cx="857493" cy="276999"/>
          </a:xfrm>
          <a:prstGeom prst="rect">
            <a:avLst/>
          </a:prstGeom>
          <a:blipFill>
            <a:blip r:embed="rId106" cstate="print"/>
            <a:stretch>
              <a:fillRect/>
            </a:stretch>
          </a:blipFill>
        </p:spPr>
        <p:txBody>
          <a:bodyPr wrap="square" lIns="0" tIns="0" rIns="0" bIns="0" rtlCol="0">
            <a:spAutoFit/>
          </a:bodyPr>
          <a:lstStyle/>
          <a:p>
            <a:endParaRPr/>
          </a:p>
        </p:txBody>
      </p:sp>
      <p:sp>
        <p:nvSpPr>
          <p:cNvPr id="500" name="object 500"/>
          <p:cNvSpPr/>
          <p:nvPr/>
        </p:nvSpPr>
        <p:spPr>
          <a:xfrm>
            <a:off x="2491582" y="5029738"/>
            <a:ext cx="9231" cy="276999"/>
          </a:xfrm>
          <a:custGeom>
            <a:avLst/>
            <a:gdLst/>
            <a:ahLst/>
            <a:cxnLst/>
            <a:rect l="l" t="t" r="r" b="b"/>
            <a:pathLst>
              <a:path w="10794">
                <a:moveTo>
                  <a:pt x="0" y="0"/>
                </a:moveTo>
                <a:lnTo>
                  <a:pt x="10667" y="0"/>
                </a:lnTo>
              </a:path>
            </a:pathLst>
          </a:custGeom>
          <a:ln w="10667">
            <a:solidFill>
              <a:srgbClr val="F2F1ED"/>
            </a:solidFill>
          </a:ln>
        </p:spPr>
        <p:txBody>
          <a:bodyPr wrap="square" lIns="0" tIns="0" rIns="0" bIns="0" rtlCol="0">
            <a:spAutoFit/>
          </a:bodyPr>
          <a:lstStyle/>
          <a:p>
            <a:endParaRPr/>
          </a:p>
        </p:txBody>
      </p:sp>
      <p:sp>
        <p:nvSpPr>
          <p:cNvPr id="501" name="object 501"/>
          <p:cNvSpPr/>
          <p:nvPr/>
        </p:nvSpPr>
        <p:spPr>
          <a:xfrm>
            <a:off x="2427726" y="5039420"/>
            <a:ext cx="9231" cy="276999"/>
          </a:xfrm>
          <a:custGeom>
            <a:avLst/>
            <a:gdLst/>
            <a:ahLst/>
            <a:cxnLst/>
            <a:rect l="l" t="t" r="r" b="b"/>
            <a:pathLst>
              <a:path w="10794">
                <a:moveTo>
                  <a:pt x="0" y="0"/>
                </a:moveTo>
                <a:lnTo>
                  <a:pt x="10667" y="0"/>
                </a:lnTo>
              </a:path>
            </a:pathLst>
          </a:custGeom>
          <a:ln w="10667">
            <a:solidFill>
              <a:srgbClr val="EFEFED"/>
            </a:solidFill>
          </a:ln>
        </p:spPr>
        <p:txBody>
          <a:bodyPr wrap="square" lIns="0" tIns="0" rIns="0" bIns="0" rtlCol="0">
            <a:spAutoFit/>
          </a:bodyPr>
          <a:lstStyle/>
          <a:p>
            <a:endParaRPr/>
          </a:p>
        </p:txBody>
      </p:sp>
      <p:sp>
        <p:nvSpPr>
          <p:cNvPr id="502" name="object 502"/>
          <p:cNvSpPr/>
          <p:nvPr/>
        </p:nvSpPr>
        <p:spPr>
          <a:xfrm>
            <a:off x="1707065" y="5024896"/>
            <a:ext cx="866617" cy="276999"/>
          </a:xfrm>
          <a:prstGeom prst="rect">
            <a:avLst/>
          </a:prstGeom>
          <a:blipFill>
            <a:blip r:embed="rId107" cstate="print"/>
            <a:stretch>
              <a:fillRect/>
            </a:stretch>
          </a:blipFill>
        </p:spPr>
        <p:txBody>
          <a:bodyPr wrap="square" lIns="0" tIns="0" rIns="0" bIns="0" rtlCol="0">
            <a:spAutoFit/>
          </a:bodyPr>
          <a:lstStyle/>
          <a:p>
            <a:endParaRPr/>
          </a:p>
        </p:txBody>
      </p:sp>
      <p:sp>
        <p:nvSpPr>
          <p:cNvPr id="503" name="object 503"/>
          <p:cNvSpPr/>
          <p:nvPr/>
        </p:nvSpPr>
        <p:spPr>
          <a:xfrm>
            <a:off x="2409481" y="5049101"/>
            <a:ext cx="9231" cy="276999"/>
          </a:xfrm>
          <a:custGeom>
            <a:avLst/>
            <a:gdLst/>
            <a:ahLst/>
            <a:cxnLst/>
            <a:rect l="l" t="t" r="r" b="b"/>
            <a:pathLst>
              <a:path w="10794">
                <a:moveTo>
                  <a:pt x="0" y="0"/>
                </a:moveTo>
                <a:lnTo>
                  <a:pt x="10667" y="0"/>
                </a:lnTo>
              </a:path>
            </a:pathLst>
          </a:custGeom>
          <a:ln w="10667">
            <a:solidFill>
              <a:srgbClr val="ECECEC"/>
            </a:solidFill>
          </a:ln>
        </p:spPr>
        <p:txBody>
          <a:bodyPr wrap="square" lIns="0" tIns="0" rIns="0" bIns="0" rtlCol="0">
            <a:spAutoFit/>
          </a:bodyPr>
          <a:lstStyle/>
          <a:p>
            <a:endParaRPr/>
          </a:p>
        </p:txBody>
      </p:sp>
      <p:sp>
        <p:nvSpPr>
          <p:cNvPr id="504" name="object 504"/>
          <p:cNvSpPr/>
          <p:nvPr/>
        </p:nvSpPr>
        <p:spPr>
          <a:xfrm>
            <a:off x="1752677" y="5053943"/>
            <a:ext cx="574703" cy="276999"/>
          </a:xfrm>
          <a:prstGeom prst="rect">
            <a:avLst/>
          </a:prstGeom>
          <a:blipFill>
            <a:blip r:embed="rId108" cstate="print"/>
            <a:stretch>
              <a:fillRect/>
            </a:stretch>
          </a:blipFill>
        </p:spPr>
        <p:txBody>
          <a:bodyPr wrap="square" lIns="0" tIns="0" rIns="0" bIns="0" rtlCol="0">
            <a:spAutoFit/>
          </a:bodyPr>
          <a:lstStyle/>
          <a:p>
            <a:endParaRPr/>
          </a:p>
        </p:txBody>
      </p:sp>
      <p:sp>
        <p:nvSpPr>
          <p:cNvPr id="505" name="object 505"/>
          <p:cNvSpPr/>
          <p:nvPr/>
        </p:nvSpPr>
        <p:spPr>
          <a:xfrm>
            <a:off x="2208791" y="5068465"/>
            <a:ext cx="9231" cy="276999"/>
          </a:xfrm>
          <a:custGeom>
            <a:avLst/>
            <a:gdLst/>
            <a:ahLst/>
            <a:cxnLst/>
            <a:rect l="l" t="t" r="r" b="b"/>
            <a:pathLst>
              <a:path w="10794">
                <a:moveTo>
                  <a:pt x="0" y="0"/>
                </a:moveTo>
                <a:lnTo>
                  <a:pt x="10667" y="0"/>
                </a:lnTo>
              </a:path>
            </a:pathLst>
          </a:custGeom>
          <a:ln w="10667">
            <a:solidFill>
              <a:srgbClr val="E7E7E5"/>
            </a:solidFill>
          </a:ln>
        </p:spPr>
        <p:txBody>
          <a:bodyPr wrap="square" lIns="0" tIns="0" rIns="0" bIns="0" rtlCol="0">
            <a:spAutoFit/>
          </a:bodyPr>
          <a:lstStyle/>
          <a:p>
            <a:endParaRPr/>
          </a:p>
        </p:txBody>
      </p:sp>
      <p:sp>
        <p:nvSpPr>
          <p:cNvPr id="506" name="object 506"/>
          <p:cNvSpPr/>
          <p:nvPr/>
        </p:nvSpPr>
        <p:spPr>
          <a:xfrm>
            <a:off x="2263525" y="5068465"/>
            <a:ext cx="9231" cy="276999"/>
          </a:xfrm>
          <a:custGeom>
            <a:avLst/>
            <a:gdLst/>
            <a:ahLst/>
            <a:cxnLst/>
            <a:rect l="l" t="t" r="r" b="b"/>
            <a:pathLst>
              <a:path w="10794">
                <a:moveTo>
                  <a:pt x="0" y="0"/>
                </a:moveTo>
                <a:lnTo>
                  <a:pt x="10667" y="0"/>
                </a:lnTo>
              </a:path>
            </a:pathLst>
          </a:custGeom>
          <a:ln w="10667">
            <a:solidFill>
              <a:srgbClr val="D7D7D5"/>
            </a:solidFill>
          </a:ln>
        </p:spPr>
        <p:txBody>
          <a:bodyPr wrap="square" lIns="0" tIns="0" rIns="0" bIns="0" rtlCol="0">
            <a:spAutoFit/>
          </a:bodyPr>
          <a:lstStyle/>
          <a:p>
            <a:endParaRPr/>
          </a:p>
        </p:txBody>
      </p:sp>
      <p:sp>
        <p:nvSpPr>
          <p:cNvPr id="507" name="object 507"/>
          <p:cNvSpPr/>
          <p:nvPr/>
        </p:nvSpPr>
        <p:spPr>
          <a:xfrm>
            <a:off x="2290891" y="5068465"/>
            <a:ext cx="9231" cy="276999"/>
          </a:xfrm>
          <a:custGeom>
            <a:avLst/>
            <a:gdLst/>
            <a:ahLst/>
            <a:cxnLst/>
            <a:rect l="l" t="t" r="r" b="b"/>
            <a:pathLst>
              <a:path w="10794">
                <a:moveTo>
                  <a:pt x="0" y="0"/>
                </a:moveTo>
                <a:lnTo>
                  <a:pt x="10667" y="0"/>
                </a:lnTo>
              </a:path>
            </a:pathLst>
          </a:custGeom>
          <a:ln w="10667">
            <a:solidFill>
              <a:srgbClr val="E0E0E0"/>
            </a:solidFill>
          </a:ln>
        </p:spPr>
        <p:txBody>
          <a:bodyPr wrap="square" lIns="0" tIns="0" rIns="0" bIns="0" rtlCol="0">
            <a:spAutoFit/>
          </a:bodyPr>
          <a:lstStyle/>
          <a:p>
            <a:endParaRPr/>
          </a:p>
        </p:txBody>
      </p:sp>
      <p:sp>
        <p:nvSpPr>
          <p:cNvPr id="508" name="object 508"/>
          <p:cNvSpPr/>
          <p:nvPr/>
        </p:nvSpPr>
        <p:spPr>
          <a:xfrm>
            <a:off x="2354748" y="5068465"/>
            <a:ext cx="9231" cy="276999"/>
          </a:xfrm>
          <a:custGeom>
            <a:avLst/>
            <a:gdLst/>
            <a:ahLst/>
            <a:cxnLst/>
            <a:rect l="l" t="t" r="r" b="b"/>
            <a:pathLst>
              <a:path w="10794">
                <a:moveTo>
                  <a:pt x="0" y="0"/>
                </a:moveTo>
                <a:lnTo>
                  <a:pt x="10667" y="0"/>
                </a:lnTo>
              </a:path>
            </a:pathLst>
          </a:custGeom>
          <a:ln w="10667">
            <a:solidFill>
              <a:srgbClr val="E6E6E8"/>
            </a:solidFill>
          </a:ln>
        </p:spPr>
        <p:txBody>
          <a:bodyPr wrap="square" lIns="0" tIns="0" rIns="0" bIns="0" rtlCol="0">
            <a:spAutoFit/>
          </a:bodyPr>
          <a:lstStyle/>
          <a:p>
            <a:endParaRPr/>
          </a:p>
        </p:txBody>
      </p:sp>
      <p:sp>
        <p:nvSpPr>
          <p:cNvPr id="509" name="object 509"/>
          <p:cNvSpPr/>
          <p:nvPr/>
        </p:nvSpPr>
        <p:spPr>
          <a:xfrm>
            <a:off x="2300014" y="5078146"/>
            <a:ext cx="9231" cy="276999"/>
          </a:xfrm>
          <a:custGeom>
            <a:avLst/>
            <a:gdLst/>
            <a:ahLst/>
            <a:cxnLst/>
            <a:rect l="l" t="t" r="r" b="b"/>
            <a:pathLst>
              <a:path w="10794">
                <a:moveTo>
                  <a:pt x="0" y="0"/>
                </a:moveTo>
                <a:lnTo>
                  <a:pt x="10667" y="0"/>
                </a:lnTo>
              </a:path>
            </a:pathLst>
          </a:custGeom>
          <a:ln w="10667">
            <a:solidFill>
              <a:srgbClr val="EFEDEE"/>
            </a:solidFill>
          </a:ln>
        </p:spPr>
        <p:txBody>
          <a:bodyPr wrap="square" lIns="0" tIns="0" rIns="0" bIns="0" rtlCol="0">
            <a:spAutoFit/>
          </a:bodyPr>
          <a:lstStyle/>
          <a:p>
            <a:endParaRPr/>
          </a:p>
        </p:txBody>
      </p:sp>
      <p:sp>
        <p:nvSpPr>
          <p:cNvPr id="510" name="object 510"/>
          <p:cNvSpPr/>
          <p:nvPr/>
        </p:nvSpPr>
        <p:spPr>
          <a:xfrm>
            <a:off x="1770922" y="5073307"/>
            <a:ext cx="383135" cy="276999"/>
          </a:xfrm>
          <a:prstGeom prst="rect">
            <a:avLst/>
          </a:prstGeom>
          <a:blipFill>
            <a:blip r:embed="rId109" cstate="print"/>
            <a:stretch>
              <a:fillRect/>
            </a:stretch>
          </a:blipFill>
        </p:spPr>
        <p:txBody>
          <a:bodyPr wrap="square" lIns="0" tIns="0" rIns="0" bIns="0" rtlCol="0">
            <a:spAutoFit/>
          </a:bodyPr>
          <a:lstStyle/>
          <a:p>
            <a:endParaRPr/>
          </a:p>
        </p:txBody>
      </p:sp>
      <p:sp>
        <p:nvSpPr>
          <p:cNvPr id="511" name="object 511"/>
          <p:cNvSpPr/>
          <p:nvPr/>
        </p:nvSpPr>
        <p:spPr>
          <a:xfrm>
            <a:off x="2126691" y="5107193"/>
            <a:ext cx="9231" cy="276999"/>
          </a:xfrm>
          <a:custGeom>
            <a:avLst/>
            <a:gdLst/>
            <a:ahLst/>
            <a:cxnLst/>
            <a:rect l="l" t="t" r="r" b="b"/>
            <a:pathLst>
              <a:path w="10794">
                <a:moveTo>
                  <a:pt x="0" y="0"/>
                </a:moveTo>
                <a:lnTo>
                  <a:pt x="10667" y="0"/>
                </a:lnTo>
              </a:path>
            </a:pathLst>
          </a:custGeom>
          <a:ln w="10667">
            <a:solidFill>
              <a:srgbClr val="EEEEEC"/>
            </a:solidFill>
          </a:ln>
        </p:spPr>
        <p:txBody>
          <a:bodyPr wrap="square" lIns="0" tIns="0" rIns="0" bIns="0" rtlCol="0">
            <a:spAutoFit/>
          </a:bodyPr>
          <a:lstStyle/>
          <a:p>
            <a:endParaRPr/>
          </a:p>
        </p:txBody>
      </p:sp>
      <p:sp>
        <p:nvSpPr>
          <p:cNvPr id="512" name="object 512"/>
          <p:cNvSpPr/>
          <p:nvPr/>
        </p:nvSpPr>
        <p:spPr>
          <a:xfrm>
            <a:off x="1798288" y="5044261"/>
            <a:ext cx="775393" cy="276999"/>
          </a:xfrm>
          <a:prstGeom prst="rect">
            <a:avLst/>
          </a:prstGeom>
          <a:blipFill>
            <a:blip r:embed="rId110" cstate="print"/>
            <a:stretch>
              <a:fillRect/>
            </a:stretch>
          </a:blipFill>
        </p:spPr>
        <p:txBody>
          <a:bodyPr wrap="square" lIns="0" tIns="0" rIns="0" bIns="0" rtlCol="0">
            <a:spAutoFit/>
          </a:bodyPr>
          <a:lstStyle/>
          <a:p>
            <a:endParaRPr/>
          </a:p>
        </p:txBody>
      </p:sp>
      <p:sp>
        <p:nvSpPr>
          <p:cNvPr id="513" name="object 513"/>
          <p:cNvSpPr/>
          <p:nvPr/>
        </p:nvSpPr>
        <p:spPr>
          <a:xfrm>
            <a:off x="2044590" y="5136238"/>
            <a:ext cx="9231" cy="276999"/>
          </a:xfrm>
          <a:custGeom>
            <a:avLst/>
            <a:gdLst/>
            <a:ahLst/>
            <a:cxnLst/>
            <a:rect l="l" t="t" r="r" b="b"/>
            <a:pathLst>
              <a:path w="10794">
                <a:moveTo>
                  <a:pt x="0" y="0"/>
                </a:moveTo>
                <a:lnTo>
                  <a:pt x="10667" y="0"/>
                </a:lnTo>
              </a:path>
            </a:pathLst>
          </a:custGeom>
          <a:ln w="10667">
            <a:solidFill>
              <a:srgbClr val="E5E4E2"/>
            </a:solidFill>
          </a:ln>
        </p:spPr>
        <p:txBody>
          <a:bodyPr wrap="square" lIns="0" tIns="0" rIns="0" bIns="0" rtlCol="0">
            <a:spAutoFit/>
          </a:bodyPr>
          <a:lstStyle/>
          <a:p>
            <a:endParaRPr/>
          </a:p>
        </p:txBody>
      </p:sp>
      <p:sp>
        <p:nvSpPr>
          <p:cNvPr id="514" name="object 514"/>
          <p:cNvSpPr/>
          <p:nvPr/>
        </p:nvSpPr>
        <p:spPr>
          <a:xfrm>
            <a:off x="2062834" y="5136238"/>
            <a:ext cx="9231" cy="276999"/>
          </a:xfrm>
          <a:custGeom>
            <a:avLst/>
            <a:gdLst/>
            <a:ahLst/>
            <a:cxnLst/>
            <a:rect l="l" t="t" r="r" b="b"/>
            <a:pathLst>
              <a:path w="10794">
                <a:moveTo>
                  <a:pt x="0" y="0"/>
                </a:moveTo>
                <a:lnTo>
                  <a:pt x="10667" y="0"/>
                </a:lnTo>
              </a:path>
            </a:pathLst>
          </a:custGeom>
          <a:ln w="10667">
            <a:solidFill>
              <a:srgbClr val="EBEAE8"/>
            </a:solidFill>
          </a:ln>
        </p:spPr>
        <p:txBody>
          <a:bodyPr wrap="square" lIns="0" tIns="0" rIns="0" bIns="0" rtlCol="0">
            <a:spAutoFit/>
          </a:bodyPr>
          <a:lstStyle/>
          <a:p>
            <a:endParaRPr/>
          </a:p>
        </p:txBody>
      </p:sp>
      <p:sp>
        <p:nvSpPr>
          <p:cNvPr id="515" name="object 515"/>
          <p:cNvSpPr/>
          <p:nvPr/>
        </p:nvSpPr>
        <p:spPr>
          <a:xfrm>
            <a:off x="2008101" y="5145920"/>
            <a:ext cx="9231" cy="276999"/>
          </a:xfrm>
          <a:custGeom>
            <a:avLst/>
            <a:gdLst/>
            <a:ahLst/>
            <a:cxnLst/>
            <a:rect l="l" t="t" r="r" b="b"/>
            <a:pathLst>
              <a:path w="10794">
                <a:moveTo>
                  <a:pt x="0" y="0"/>
                </a:moveTo>
                <a:lnTo>
                  <a:pt x="10667" y="0"/>
                </a:lnTo>
              </a:path>
            </a:pathLst>
          </a:custGeom>
          <a:ln w="10667">
            <a:solidFill>
              <a:srgbClr val="E8E4E3"/>
            </a:solidFill>
          </a:ln>
        </p:spPr>
        <p:txBody>
          <a:bodyPr wrap="square" lIns="0" tIns="0" rIns="0" bIns="0" rtlCol="0">
            <a:spAutoFit/>
          </a:bodyPr>
          <a:lstStyle/>
          <a:p>
            <a:endParaRPr/>
          </a:p>
        </p:txBody>
      </p:sp>
      <p:sp>
        <p:nvSpPr>
          <p:cNvPr id="516" name="object 516"/>
          <p:cNvSpPr/>
          <p:nvPr/>
        </p:nvSpPr>
        <p:spPr>
          <a:xfrm>
            <a:off x="1816533" y="5131398"/>
            <a:ext cx="602070" cy="276999"/>
          </a:xfrm>
          <a:prstGeom prst="rect">
            <a:avLst/>
          </a:prstGeom>
          <a:blipFill>
            <a:blip r:embed="rId111" cstate="print"/>
            <a:stretch>
              <a:fillRect/>
            </a:stretch>
          </a:blipFill>
        </p:spPr>
        <p:txBody>
          <a:bodyPr wrap="square" lIns="0" tIns="0" rIns="0" bIns="0" rtlCol="0">
            <a:spAutoFit/>
          </a:bodyPr>
          <a:lstStyle/>
          <a:p>
            <a:endParaRPr/>
          </a:p>
        </p:txBody>
      </p:sp>
      <p:sp>
        <p:nvSpPr>
          <p:cNvPr id="517" name="object 517"/>
          <p:cNvSpPr/>
          <p:nvPr/>
        </p:nvSpPr>
        <p:spPr>
          <a:xfrm>
            <a:off x="7262534" y="2105809"/>
            <a:ext cx="9231" cy="276999"/>
          </a:xfrm>
          <a:custGeom>
            <a:avLst/>
            <a:gdLst/>
            <a:ahLst/>
            <a:cxnLst/>
            <a:rect l="l" t="t" r="r" b="b"/>
            <a:pathLst>
              <a:path w="10795">
                <a:moveTo>
                  <a:pt x="0" y="0"/>
                </a:moveTo>
                <a:lnTo>
                  <a:pt x="10667" y="0"/>
                </a:lnTo>
              </a:path>
            </a:pathLst>
          </a:custGeom>
          <a:ln w="10667">
            <a:solidFill>
              <a:srgbClr val="F0F2ED"/>
            </a:solidFill>
          </a:ln>
        </p:spPr>
        <p:txBody>
          <a:bodyPr wrap="square" lIns="0" tIns="0" rIns="0" bIns="0" rtlCol="0">
            <a:spAutoFit/>
          </a:bodyPr>
          <a:lstStyle/>
          <a:p>
            <a:endParaRPr/>
          </a:p>
        </p:txBody>
      </p:sp>
      <p:sp>
        <p:nvSpPr>
          <p:cNvPr id="518" name="object 518"/>
          <p:cNvSpPr/>
          <p:nvPr/>
        </p:nvSpPr>
        <p:spPr>
          <a:xfrm>
            <a:off x="7299023" y="2115490"/>
            <a:ext cx="9231" cy="276999"/>
          </a:xfrm>
          <a:custGeom>
            <a:avLst/>
            <a:gdLst/>
            <a:ahLst/>
            <a:cxnLst/>
            <a:rect l="l" t="t" r="r" b="b"/>
            <a:pathLst>
              <a:path w="10795">
                <a:moveTo>
                  <a:pt x="0" y="0"/>
                </a:moveTo>
                <a:lnTo>
                  <a:pt x="10667" y="0"/>
                </a:lnTo>
              </a:path>
            </a:pathLst>
          </a:custGeom>
          <a:ln w="10667">
            <a:solidFill>
              <a:srgbClr val="F6F1ED"/>
            </a:solidFill>
          </a:ln>
        </p:spPr>
        <p:txBody>
          <a:bodyPr wrap="square" lIns="0" tIns="0" rIns="0" bIns="0" rtlCol="0">
            <a:spAutoFit/>
          </a:bodyPr>
          <a:lstStyle/>
          <a:p>
            <a:endParaRPr/>
          </a:p>
        </p:txBody>
      </p:sp>
      <p:sp>
        <p:nvSpPr>
          <p:cNvPr id="519" name="object 519"/>
          <p:cNvSpPr/>
          <p:nvPr/>
        </p:nvSpPr>
        <p:spPr>
          <a:xfrm>
            <a:off x="7326389" y="2134855"/>
            <a:ext cx="9231" cy="276999"/>
          </a:xfrm>
          <a:custGeom>
            <a:avLst/>
            <a:gdLst/>
            <a:ahLst/>
            <a:cxnLst/>
            <a:rect l="l" t="t" r="r" b="b"/>
            <a:pathLst>
              <a:path w="10795">
                <a:moveTo>
                  <a:pt x="0" y="0"/>
                </a:moveTo>
                <a:lnTo>
                  <a:pt x="10667" y="0"/>
                </a:lnTo>
              </a:path>
            </a:pathLst>
          </a:custGeom>
          <a:ln w="10667">
            <a:solidFill>
              <a:srgbClr val="E7F7EC"/>
            </a:solidFill>
          </a:ln>
        </p:spPr>
        <p:txBody>
          <a:bodyPr wrap="square" lIns="0" tIns="0" rIns="0" bIns="0" rtlCol="0">
            <a:spAutoFit/>
          </a:bodyPr>
          <a:lstStyle/>
          <a:p>
            <a:endParaRPr/>
          </a:p>
        </p:txBody>
      </p:sp>
      <p:sp>
        <p:nvSpPr>
          <p:cNvPr id="520" name="object 520"/>
          <p:cNvSpPr/>
          <p:nvPr/>
        </p:nvSpPr>
        <p:spPr>
          <a:xfrm>
            <a:off x="7654792" y="2134855"/>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21" name="object 521"/>
          <p:cNvSpPr/>
          <p:nvPr/>
        </p:nvSpPr>
        <p:spPr>
          <a:xfrm>
            <a:off x="7244289" y="2144536"/>
            <a:ext cx="9231" cy="276999"/>
          </a:xfrm>
          <a:custGeom>
            <a:avLst/>
            <a:gdLst/>
            <a:ahLst/>
            <a:cxnLst/>
            <a:rect l="l" t="t" r="r" b="b"/>
            <a:pathLst>
              <a:path w="10795">
                <a:moveTo>
                  <a:pt x="0" y="0"/>
                </a:moveTo>
                <a:lnTo>
                  <a:pt x="10667" y="0"/>
                </a:lnTo>
              </a:path>
            </a:pathLst>
          </a:custGeom>
          <a:ln w="10667">
            <a:solidFill>
              <a:srgbClr val="ECF4F6"/>
            </a:solidFill>
          </a:ln>
        </p:spPr>
        <p:txBody>
          <a:bodyPr wrap="square" lIns="0" tIns="0" rIns="0" bIns="0" rtlCol="0">
            <a:spAutoFit/>
          </a:bodyPr>
          <a:lstStyle/>
          <a:p>
            <a:endParaRPr/>
          </a:p>
        </p:txBody>
      </p:sp>
      <p:sp>
        <p:nvSpPr>
          <p:cNvPr id="522" name="object 522"/>
          <p:cNvSpPr/>
          <p:nvPr/>
        </p:nvSpPr>
        <p:spPr>
          <a:xfrm>
            <a:off x="7299023" y="2144536"/>
            <a:ext cx="9231" cy="276999"/>
          </a:xfrm>
          <a:custGeom>
            <a:avLst/>
            <a:gdLst/>
            <a:ahLst/>
            <a:cxnLst/>
            <a:rect l="l" t="t" r="r" b="b"/>
            <a:pathLst>
              <a:path w="10795">
                <a:moveTo>
                  <a:pt x="0" y="0"/>
                </a:moveTo>
                <a:lnTo>
                  <a:pt x="10667" y="0"/>
                </a:lnTo>
              </a:path>
            </a:pathLst>
          </a:custGeom>
          <a:ln w="10667">
            <a:solidFill>
              <a:srgbClr val="FDECF6"/>
            </a:solidFill>
          </a:ln>
        </p:spPr>
        <p:txBody>
          <a:bodyPr wrap="square" lIns="0" tIns="0" rIns="0" bIns="0" rtlCol="0">
            <a:spAutoFit/>
          </a:bodyPr>
          <a:lstStyle/>
          <a:p>
            <a:endParaRPr/>
          </a:p>
        </p:txBody>
      </p:sp>
      <p:sp>
        <p:nvSpPr>
          <p:cNvPr id="523" name="object 523"/>
          <p:cNvSpPr/>
          <p:nvPr/>
        </p:nvSpPr>
        <p:spPr>
          <a:xfrm>
            <a:off x="7444980" y="2144536"/>
            <a:ext cx="9231" cy="276999"/>
          </a:xfrm>
          <a:custGeom>
            <a:avLst/>
            <a:gdLst/>
            <a:ahLst/>
            <a:cxnLst/>
            <a:rect l="l" t="t" r="r" b="b"/>
            <a:pathLst>
              <a:path w="10795">
                <a:moveTo>
                  <a:pt x="0" y="0"/>
                </a:moveTo>
                <a:lnTo>
                  <a:pt x="10667" y="0"/>
                </a:lnTo>
              </a:path>
            </a:pathLst>
          </a:custGeom>
          <a:ln w="10667">
            <a:solidFill>
              <a:srgbClr val="EEF5ED"/>
            </a:solidFill>
          </a:ln>
        </p:spPr>
        <p:txBody>
          <a:bodyPr wrap="square" lIns="0" tIns="0" rIns="0" bIns="0" rtlCol="0">
            <a:spAutoFit/>
          </a:bodyPr>
          <a:lstStyle/>
          <a:p>
            <a:endParaRPr/>
          </a:p>
        </p:txBody>
      </p:sp>
      <p:sp>
        <p:nvSpPr>
          <p:cNvPr id="524" name="object 524"/>
          <p:cNvSpPr/>
          <p:nvPr/>
        </p:nvSpPr>
        <p:spPr>
          <a:xfrm>
            <a:off x="7481469" y="2130015"/>
            <a:ext cx="118589" cy="276999"/>
          </a:xfrm>
          <a:prstGeom prst="rect">
            <a:avLst/>
          </a:prstGeom>
          <a:blipFill>
            <a:blip r:embed="rId112" cstate="print"/>
            <a:stretch>
              <a:fillRect/>
            </a:stretch>
          </a:blipFill>
        </p:spPr>
        <p:txBody>
          <a:bodyPr wrap="square" lIns="0" tIns="0" rIns="0" bIns="0" rtlCol="0">
            <a:spAutoFit/>
          </a:bodyPr>
          <a:lstStyle/>
          <a:p>
            <a:endParaRPr/>
          </a:p>
        </p:txBody>
      </p:sp>
      <p:sp>
        <p:nvSpPr>
          <p:cNvPr id="525" name="object 525"/>
          <p:cNvSpPr/>
          <p:nvPr/>
        </p:nvSpPr>
        <p:spPr>
          <a:xfrm>
            <a:off x="7545325" y="2144536"/>
            <a:ext cx="9231" cy="276999"/>
          </a:xfrm>
          <a:custGeom>
            <a:avLst/>
            <a:gdLst/>
            <a:ahLst/>
            <a:cxnLst/>
            <a:rect l="l" t="t" r="r" b="b"/>
            <a:pathLst>
              <a:path w="10795">
                <a:moveTo>
                  <a:pt x="0" y="0"/>
                </a:moveTo>
                <a:lnTo>
                  <a:pt x="10667" y="0"/>
                </a:lnTo>
              </a:path>
            </a:pathLst>
          </a:custGeom>
          <a:ln w="10667">
            <a:solidFill>
              <a:srgbClr val="EDF9EF"/>
            </a:solidFill>
          </a:ln>
        </p:spPr>
        <p:txBody>
          <a:bodyPr wrap="square" lIns="0" tIns="0" rIns="0" bIns="0" rtlCol="0">
            <a:spAutoFit/>
          </a:bodyPr>
          <a:lstStyle/>
          <a:p>
            <a:endParaRPr/>
          </a:p>
        </p:txBody>
      </p:sp>
      <p:sp>
        <p:nvSpPr>
          <p:cNvPr id="526" name="object 526"/>
          <p:cNvSpPr/>
          <p:nvPr/>
        </p:nvSpPr>
        <p:spPr>
          <a:xfrm>
            <a:off x="7654792" y="2144536"/>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27" name="object 527"/>
          <p:cNvSpPr/>
          <p:nvPr/>
        </p:nvSpPr>
        <p:spPr>
          <a:xfrm>
            <a:off x="7673037" y="2144536"/>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528" name="object 528"/>
          <p:cNvSpPr/>
          <p:nvPr/>
        </p:nvSpPr>
        <p:spPr>
          <a:xfrm>
            <a:off x="7527080" y="2154218"/>
            <a:ext cx="9231" cy="276999"/>
          </a:xfrm>
          <a:custGeom>
            <a:avLst/>
            <a:gdLst/>
            <a:ahLst/>
            <a:cxnLst/>
            <a:rect l="l" t="t" r="r" b="b"/>
            <a:pathLst>
              <a:path w="10795">
                <a:moveTo>
                  <a:pt x="0" y="0"/>
                </a:moveTo>
                <a:lnTo>
                  <a:pt x="10667" y="0"/>
                </a:lnTo>
              </a:path>
            </a:pathLst>
          </a:custGeom>
          <a:ln w="10667">
            <a:solidFill>
              <a:srgbClr val="F4F0ED"/>
            </a:solidFill>
          </a:ln>
        </p:spPr>
        <p:txBody>
          <a:bodyPr wrap="square" lIns="0" tIns="0" rIns="0" bIns="0" rtlCol="0">
            <a:spAutoFit/>
          </a:bodyPr>
          <a:lstStyle/>
          <a:p>
            <a:endParaRPr/>
          </a:p>
        </p:txBody>
      </p:sp>
      <p:sp>
        <p:nvSpPr>
          <p:cNvPr id="529" name="object 529"/>
          <p:cNvSpPr/>
          <p:nvPr/>
        </p:nvSpPr>
        <p:spPr>
          <a:xfrm>
            <a:off x="7654792" y="2154218"/>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530" name="object 530"/>
          <p:cNvSpPr/>
          <p:nvPr/>
        </p:nvSpPr>
        <p:spPr>
          <a:xfrm>
            <a:off x="7855483" y="2192945"/>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531" name="object 531"/>
          <p:cNvSpPr/>
          <p:nvPr/>
        </p:nvSpPr>
        <p:spPr>
          <a:xfrm>
            <a:off x="6915886" y="2071922"/>
            <a:ext cx="930473" cy="276999"/>
          </a:xfrm>
          <a:prstGeom prst="rect">
            <a:avLst/>
          </a:prstGeom>
          <a:blipFill>
            <a:blip r:embed="rId113" cstate="print"/>
            <a:stretch>
              <a:fillRect/>
            </a:stretch>
          </a:blipFill>
        </p:spPr>
        <p:txBody>
          <a:bodyPr wrap="square" lIns="0" tIns="0" rIns="0" bIns="0" rtlCol="0">
            <a:spAutoFit/>
          </a:bodyPr>
          <a:lstStyle/>
          <a:p>
            <a:endParaRPr/>
          </a:p>
        </p:txBody>
      </p:sp>
      <p:sp>
        <p:nvSpPr>
          <p:cNvPr id="532" name="object 532"/>
          <p:cNvSpPr/>
          <p:nvPr/>
        </p:nvSpPr>
        <p:spPr>
          <a:xfrm>
            <a:off x="7773382" y="2221991"/>
            <a:ext cx="9231" cy="276999"/>
          </a:xfrm>
          <a:custGeom>
            <a:avLst/>
            <a:gdLst/>
            <a:ahLst/>
            <a:cxnLst/>
            <a:rect l="l" t="t" r="r" b="b"/>
            <a:pathLst>
              <a:path w="10795">
                <a:moveTo>
                  <a:pt x="0" y="0"/>
                </a:moveTo>
                <a:lnTo>
                  <a:pt x="10667" y="0"/>
                </a:lnTo>
              </a:path>
            </a:pathLst>
          </a:custGeom>
          <a:ln w="10667">
            <a:solidFill>
              <a:srgbClr val="EEEDF2"/>
            </a:solidFill>
          </a:ln>
        </p:spPr>
        <p:txBody>
          <a:bodyPr wrap="square" lIns="0" tIns="0" rIns="0" bIns="0" rtlCol="0">
            <a:spAutoFit/>
          </a:bodyPr>
          <a:lstStyle/>
          <a:p>
            <a:endParaRPr/>
          </a:p>
        </p:txBody>
      </p:sp>
      <p:sp>
        <p:nvSpPr>
          <p:cNvPr id="533" name="object 533"/>
          <p:cNvSpPr/>
          <p:nvPr/>
        </p:nvSpPr>
        <p:spPr>
          <a:xfrm>
            <a:off x="7855483" y="2221991"/>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534" name="object 534"/>
          <p:cNvSpPr/>
          <p:nvPr/>
        </p:nvSpPr>
        <p:spPr>
          <a:xfrm>
            <a:off x="6897642" y="2217151"/>
            <a:ext cx="948716" cy="276999"/>
          </a:xfrm>
          <a:prstGeom prst="rect">
            <a:avLst/>
          </a:prstGeom>
          <a:blipFill>
            <a:blip r:embed="rId114" cstate="print"/>
            <a:stretch>
              <a:fillRect/>
            </a:stretch>
          </a:blipFill>
        </p:spPr>
        <p:txBody>
          <a:bodyPr wrap="square" lIns="0" tIns="0" rIns="0" bIns="0" rtlCol="0">
            <a:spAutoFit/>
          </a:bodyPr>
          <a:lstStyle/>
          <a:p>
            <a:endParaRPr/>
          </a:p>
        </p:txBody>
      </p:sp>
      <p:sp>
        <p:nvSpPr>
          <p:cNvPr id="535" name="object 535"/>
          <p:cNvSpPr/>
          <p:nvPr/>
        </p:nvSpPr>
        <p:spPr>
          <a:xfrm>
            <a:off x="7818993" y="2231673"/>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36" name="object 536"/>
          <p:cNvSpPr/>
          <p:nvPr/>
        </p:nvSpPr>
        <p:spPr>
          <a:xfrm>
            <a:off x="7818993" y="2241356"/>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37" name="object 537"/>
          <p:cNvSpPr/>
          <p:nvPr/>
        </p:nvSpPr>
        <p:spPr>
          <a:xfrm>
            <a:off x="7855483" y="2251038"/>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538" name="object 538"/>
          <p:cNvSpPr/>
          <p:nvPr/>
        </p:nvSpPr>
        <p:spPr>
          <a:xfrm>
            <a:off x="6897642" y="2236514"/>
            <a:ext cx="948717" cy="276999"/>
          </a:xfrm>
          <a:prstGeom prst="rect">
            <a:avLst/>
          </a:prstGeom>
          <a:blipFill>
            <a:blip r:embed="rId115" cstate="print"/>
            <a:stretch>
              <a:fillRect/>
            </a:stretch>
          </a:blipFill>
        </p:spPr>
        <p:txBody>
          <a:bodyPr wrap="square" lIns="0" tIns="0" rIns="0" bIns="0" rtlCol="0">
            <a:spAutoFit/>
          </a:bodyPr>
          <a:lstStyle/>
          <a:p>
            <a:endParaRPr/>
          </a:p>
        </p:txBody>
      </p:sp>
      <p:sp>
        <p:nvSpPr>
          <p:cNvPr id="539" name="object 539"/>
          <p:cNvSpPr/>
          <p:nvPr/>
        </p:nvSpPr>
        <p:spPr>
          <a:xfrm>
            <a:off x="7709526" y="2260719"/>
            <a:ext cx="9231" cy="276999"/>
          </a:xfrm>
          <a:custGeom>
            <a:avLst/>
            <a:gdLst/>
            <a:ahLst/>
            <a:cxnLst/>
            <a:rect l="l" t="t" r="r" b="b"/>
            <a:pathLst>
              <a:path w="10795">
                <a:moveTo>
                  <a:pt x="0" y="0"/>
                </a:moveTo>
                <a:lnTo>
                  <a:pt x="10667" y="0"/>
                </a:lnTo>
              </a:path>
            </a:pathLst>
          </a:custGeom>
          <a:ln w="10667">
            <a:solidFill>
              <a:srgbClr val="F4F0ED"/>
            </a:solidFill>
          </a:ln>
        </p:spPr>
        <p:txBody>
          <a:bodyPr wrap="square" lIns="0" tIns="0" rIns="0" bIns="0" rtlCol="0">
            <a:spAutoFit/>
          </a:bodyPr>
          <a:lstStyle/>
          <a:p>
            <a:endParaRPr/>
          </a:p>
        </p:txBody>
      </p:sp>
      <p:sp>
        <p:nvSpPr>
          <p:cNvPr id="540" name="object 540"/>
          <p:cNvSpPr/>
          <p:nvPr/>
        </p:nvSpPr>
        <p:spPr>
          <a:xfrm>
            <a:off x="7709526" y="2280083"/>
            <a:ext cx="9231" cy="276999"/>
          </a:xfrm>
          <a:custGeom>
            <a:avLst/>
            <a:gdLst/>
            <a:ahLst/>
            <a:cxnLst/>
            <a:rect l="l" t="t" r="r" b="b"/>
            <a:pathLst>
              <a:path w="10795">
                <a:moveTo>
                  <a:pt x="0" y="0"/>
                </a:moveTo>
                <a:lnTo>
                  <a:pt x="10667" y="0"/>
                </a:lnTo>
              </a:path>
            </a:pathLst>
          </a:custGeom>
          <a:ln w="10667">
            <a:solidFill>
              <a:srgbClr val="EDE9E6"/>
            </a:solidFill>
          </a:ln>
        </p:spPr>
        <p:txBody>
          <a:bodyPr wrap="square" lIns="0" tIns="0" rIns="0" bIns="0" rtlCol="0">
            <a:spAutoFit/>
          </a:bodyPr>
          <a:lstStyle/>
          <a:p>
            <a:endParaRPr/>
          </a:p>
        </p:txBody>
      </p:sp>
      <p:sp>
        <p:nvSpPr>
          <p:cNvPr id="541" name="object 541"/>
          <p:cNvSpPr/>
          <p:nvPr/>
        </p:nvSpPr>
        <p:spPr>
          <a:xfrm>
            <a:off x="7736893" y="2255879"/>
            <a:ext cx="118589" cy="276999"/>
          </a:xfrm>
          <a:prstGeom prst="rect">
            <a:avLst/>
          </a:prstGeom>
          <a:blipFill>
            <a:blip r:embed="rId116" cstate="print"/>
            <a:stretch>
              <a:fillRect/>
            </a:stretch>
          </a:blipFill>
        </p:spPr>
        <p:txBody>
          <a:bodyPr wrap="square" lIns="0" tIns="0" rIns="0" bIns="0" rtlCol="0">
            <a:spAutoFit/>
          </a:bodyPr>
          <a:lstStyle/>
          <a:p>
            <a:endParaRPr/>
          </a:p>
        </p:txBody>
      </p:sp>
      <p:sp>
        <p:nvSpPr>
          <p:cNvPr id="542" name="object 542"/>
          <p:cNvSpPr/>
          <p:nvPr/>
        </p:nvSpPr>
        <p:spPr>
          <a:xfrm>
            <a:off x="7736893" y="2289765"/>
            <a:ext cx="9231" cy="276999"/>
          </a:xfrm>
          <a:custGeom>
            <a:avLst/>
            <a:gdLst/>
            <a:ahLst/>
            <a:cxnLst/>
            <a:rect l="l" t="t" r="r" b="b"/>
            <a:pathLst>
              <a:path w="10795">
                <a:moveTo>
                  <a:pt x="0" y="0"/>
                </a:moveTo>
                <a:lnTo>
                  <a:pt x="10667" y="0"/>
                </a:lnTo>
              </a:path>
            </a:pathLst>
          </a:custGeom>
          <a:ln w="10667">
            <a:solidFill>
              <a:srgbClr val="F0ECEB"/>
            </a:solidFill>
          </a:ln>
        </p:spPr>
        <p:txBody>
          <a:bodyPr wrap="square" lIns="0" tIns="0" rIns="0" bIns="0" rtlCol="0">
            <a:spAutoFit/>
          </a:bodyPr>
          <a:lstStyle/>
          <a:p>
            <a:endParaRPr/>
          </a:p>
        </p:txBody>
      </p:sp>
      <p:sp>
        <p:nvSpPr>
          <p:cNvPr id="543" name="object 543"/>
          <p:cNvSpPr/>
          <p:nvPr/>
        </p:nvSpPr>
        <p:spPr>
          <a:xfrm>
            <a:off x="7846359" y="2299447"/>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544" name="object 544"/>
          <p:cNvSpPr/>
          <p:nvPr/>
        </p:nvSpPr>
        <p:spPr>
          <a:xfrm>
            <a:off x="7846359" y="2309128"/>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545" name="object 545"/>
          <p:cNvSpPr/>
          <p:nvPr/>
        </p:nvSpPr>
        <p:spPr>
          <a:xfrm>
            <a:off x="7846359" y="2318810"/>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46" name="object 546"/>
          <p:cNvSpPr/>
          <p:nvPr/>
        </p:nvSpPr>
        <p:spPr>
          <a:xfrm>
            <a:off x="6879399" y="2265560"/>
            <a:ext cx="821004" cy="276999"/>
          </a:xfrm>
          <a:prstGeom prst="rect">
            <a:avLst/>
          </a:prstGeom>
          <a:blipFill>
            <a:blip r:embed="rId117" cstate="print"/>
            <a:stretch>
              <a:fillRect/>
            </a:stretch>
          </a:blipFill>
        </p:spPr>
        <p:txBody>
          <a:bodyPr wrap="square" lIns="0" tIns="0" rIns="0" bIns="0" rtlCol="0">
            <a:spAutoFit/>
          </a:bodyPr>
          <a:lstStyle/>
          <a:p>
            <a:endParaRPr/>
          </a:p>
        </p:txBody>
      </p:sp>
      <p:sp>
        <p:nvSpPr>
          <p:cNvPr id="547" name="object 547"/>
          <p:cNvSpPr/>
          <p:nvPr/>
        </p:nvSpPr>
        <p:spPr>
          <a:xfrm>
            <a:off x="7517957" y="2328493"/>
            <a:ext cx="9231" cy="276999"/>
          </a:xfrm>
          <a:custGeom>
            <a:avLst/>
            <a:gdLst/>
            <a:ahLst/>
            <a:cxnLst/>
            <a:rect l="l" t="t" r="r" b="b"/>
            <a:pathLst>
              <a:path w="10795">
                <a:moveTo>
                  <a:pt x="0" y="0"/>
                </a:moveTo>
                <a:lnTo>
                  <a:pt x="10667" y="0"/>
                </a:lnTo>
              </a:path>
            </a:pathLst>
          </a:custGeom>
          <a:ln w="10667">
            <a:solidFill>
              <a:srgbClr val="F7EDF6"/>
            </a:solidFill>
          </a:ln>
        </p:spPr>
        <p:txBody>
          <a:bodyPr wrap="square" lIns="0" tIns="0" rIns="0" bIns="0" rtlCol="0">
            <a:spAutoFit/>
          </a:bodyPr>
          <a:lstStyle/>
          <a:p>
            <a:endParaRPr/>
          </a:p>
        </p:txBody>
      </p:sp>
      <p:sp>
        <p:nvSpPr>
          <p:cNvPr id="548" name="object 548"/>
          <p:cNvSpPr/>
          <p:nvPr/>
        </p:nvSpPr>
        <p:spPr>
          <a:xfrm>
            <a:off x="7554446" y="2328493"/>
            <a:ext cx="9231" cy="276999"/>
          </a:xfrm>
          <a:custGeom>
            <a:avLst/>
            <a:gdLst/>
            <a:ahLst/>
            <a:cxnLst/>
            <a:rect l="l" t="t" r="r" b="b"/>
            <a:pathLst>
              <a:path w="10795">
                <a:moveTo>
                  <a:pt x="0" y="0"/>
                </a:moveTo>
                <a:lnTo>
                  <a:pt x="10667" y="0"/>
                </a:lnTo>
              </a:path>
            </a:pathLst>
          </a:custGeom>
          <a:ln w="10667">
            <a:solidFill>
              <a:srgbClr val="F5E9E9"/>
            </a:solidFill>
          </a:ln>
        </p:spPr>
        <p:txBody>
          <a:bodyPr wrap="square" lIns="0" tIns="0" rIns="0" bIns="0" rtlCol="0">
            <a:spAutoFit/>
          </a:bodyPr>
          <a:lstStyle/>
          <a:p>
            <a:endParaRPr/>
          </a:p>
        </p:txBody>
      </p:sp>
      <p:sp>
        <p:nvSpPr>
          <p:cNvPr id="549" name="object 549"/>
          <p:cNvSpPr/>
          <p:nvPr/>
        </p:nvSpPr>
        <p:spPr>
          <a:xfrm>
            <a:off x="6879399" y="2323652"/>
            <a:ext cx="821004" cy="276999"/>
          </a:xfrm>
          <a:prstGeom prst="rect">
            <a:avLst/>
          </a:prstGeom>
          <a:blipFill>
            <a:blip r:embed="rId118" cstate="print"/>
            <a:stretch>
              <a:fillRect/>
            </a:stretch>
          </a:blipFill>
        </p:spPr>
        <p:txBody>
          <a:bodyPr wrap="square" lIns="0" tIns="0" rIns="0" bIns="0" rtlCol="0">
            <a:spAutoFit/>
          </a:bodyPr>
          <a:lstStyle/>
          <a:p>
            <a:endParaRPr/>
          </a:p>
        </p:txBody>
      </p:sp>
      <p:sp>
        <p:nvSpPr>
          <p:cNvPr id="550" name="object 550"/>
          <p:cNvSpPr/>
          <p:nvPr/>
        </p:nvSpPr>
        <p:spPr>
          <a:xfrm>
            <a:off x="7563570" y="2357537"/>
            <a:ext cx="9231" cy="276999"/>
          </a:xfrm>
          <a:custGeom>
            <a:avLst/>
            <a:gdLst/>
            <a:ahLst/>
            <a:cxnLst/>
            <a:rect l="l" t="t" r="r" b="b"/>
            <a:pathLst>
              <a:path w="10795">
                <a:moveTo>
                  <a:pt x="0" y="0"/>
                </a:moveTo>
                <a:lnTo>
                  <a:pt x="10667" y="0"/>
                </a:lnTo>
              </a:path>
            </a:pathLst>
          </a:custGeom>
          <a:ln w="10667">
            <a:solidFill>
              <a:srgbClr val="F2E0DE"/>
            </a:solidFill>
          </a:ln>
        </p:spPr>
        <p:txBody>
          <a:bodyPr wrap="square" lIns="0" tIns="0" rIns="0" bIns="0" rtlCol="0">
            <a:spAutoFit/>
          </a:bodyPr>
          <a:lstStyle/>
          <a:p>
            <a:endParaRPr/>
          </a:p>
        </p:txBody>
      </p:sp>
      <p:sp>
        <p:nvSpPr>
          <p:cNvPr id="551" name="object 551"/>
          <p:cNvSpPr/>
          <p:nvPr/>
        </p:nvSpPr>
        <p:spPr>
          <a:xfrm>
            <a:off x="6879399" y="2352697"/>
            <a:ext cx="821004" cy="276999"/>
          </a:xfrm>
          <a:prstGeom prst="rect">
            <a:avLst/>
          </a:prstGeom>
          <a:blipFill>
            <a:blip r:embed="rId119" cstate="print"/>
            <a:stretch>
              <a:fillRect/>
            </a:stretch>
          </a:blipFill>
        </p:spPr>
        <p:txBody>
          <a:bodyPr wrap="square" lIns="0" tIns="0" rIns="0" bIns="0" rtlCol="0">
            <a:spAutoFit/>
          </a:bodyPr>
          <a:lstStyle/>
          <a:p>
            <a:endParaRPr/>
          </a:p>
        </p:txBody>
      </p:sp>
      <p:sp>
        <p:nvSpPr>
          <p:cNvPr id="552" name="object 552"/>
          <p:cNvSpPr/>
          <p:nvPr/>
        </p:nvSpPr>
        <p:spPr>
          <a:xfrm>
            <a:off x="7508836" y="2376902"/>
            <a:ext cx="9231" cy="276999"/>
          </a:xfrm>
          <a:custGeom>
            <a:avLst/>
            <a:gdLst/>
            <a:ahLst/>
            <a:cxnLst/>
            <a:rect l="l" t="t" r="r" b="b"/>
            <a:pathLst>
              <a:path w="10795">
                <a:moveTo>
                  <a:pt x="0" y="0"/>
                </a:moveTo>
                <a:lnTo>
                  <a:pt x="10667" y="0"/>
                </a:lnTo>
              </a:path>
            </a:pathLst>
          </a:custGeom>
          <a:ln w="10667">
            <a:solidFill>
              <a:srgbClr val="F5E4EE"/>
            </a:solidFill>
          </a:ln>
        </p:spPr>
        <p:txBody>
          <a:bodyPr wrap="square" lIns="0" tIns="0" rIns="0" bIns="0" rtlCol="0">
            <a:spAutoFit/>
          </a:bodyPr>
          <a:lstStyle/>
          <a:p>
            <a:endParaRPr/>
          </a:p>
        </p:txBody>
      </p:sp>
      <p:sp>
        <p:nvSpPr>
          <p:cNvPr id="553" name="object 553"/>
          <p:cNvSpPr/>
          <p:nvPr/>
        </p:nvSpPr>
        <p:spPr>
          <a:xfrm>
            <a:off x="7773382" y="2376902"/>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554" name="object 554"/>
          <p:cNvSpPr/>
          <p:nvPr/>
        </p:nvSpPr>
        <p:spPr>
          <a:xfrm>
            <a:off x="7809870" y="2376902"/>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55" name="object 555"/>
          <p:cNvSpPr/>
          <p:nvPr/>
        </p:nvSpPr>
        <p:spPr>
          <a:xfrm>
            <a:off x="7828115" y="2376902"/>
            <a:ext cx="9231" cy="276999"/>
          </a:xfrm>
          <a:custGeom>
            <a:avLst/>
            <a:gdLst/>
            <a:ahLst/>
            <a:cxnLst/>
            <a:rect l="l" t="t" r="r" b="b"/>
            <a:pathLst>
              <a:path w="10795">
                <a:moveTo>
                  <a:pt x="0" y="0"/>
                </a:moveTo>
                <a:lnTo>
                  <a:pt x="10667" y="0"/>
                </a:lnTo>
              </a:path>
            </a:pathLst>
          </a:custGeom>
          <a:ln w="10667">
            <a:solidFill>
              <a:srgbClr val="E4E4E4"/>
            </a:solidFill>
          </a:ln>
        </p:spPr>
        <p:txBody>
          <a:bodyPr wrap="square" lIns="0" tIns="0" rIns="0" bIns="0" rtlCol="0">
            <a:spAutoFit/>
          </a:bodyPr>
          <a:lstStyle/>
          <a:p>
            <a:endParaRPr/>
          </a:p>
        </p:txBody>
      </p:sp>
      <p:sp>
        <p:nvSpPr>
          <p:cNvPr id="556" name="object 556"/>
          <p:cNvSpPr/>
          <p:nvPr/>
        </p:nvSpPr>
        <p:spPr>
          <a:xfrm>
            <a:off x="6879399" y="2372062"/>
            <a:ext cx="857493" cy="276999"/>
          </a:xfrm>
          <a:prstGeom prst="rect">
            <a:avLst/>
          </a:prstGeom>
          <a:blipFill>
            <a:blip r:embed="rId120" cstate="print"/>
            <a:stretch>
              <a:fillRect/>
            </a:stretch>
          </a:blipFill>
        </p:spPr>
        <p:txBody>
          <a:bodyPr wrap="square" lIns="0" tIns="0" rIns="0" bIns="0" rtlCol="0">
            <a:spAutoFit/>
          </a:bodyPr>
          <a:lstStyle/>
          <a:p>
            <a:endParaRPr/>
          </a:p>
        </p:txBody>
      </p:sp>
      <p:sp>
        <p:nvSpPr>
          <p:cNvPr id="557" name="object 557"/>
          <p:cNvSpPr/>
          <p:nvPr/>
        </p:nvSpPr>
        <p:spPr>
          <a:xfrm>
            <a:off x="7508836" y="2386583"/>
            <a:ext cx="9231" cy="276999"/>
          </a:xfrm>
          <a:custGeom>
            <a:avLst/>
            <a:gdLst/>
            <a:ahLst/>
            <a:cxnLst/>
            <a:rect l="l" t="t" r="r" b="b"/>
            <a:pathLst>
              <a:path w="10795">
                <a:moveTo>
                  <a:pt x="0" y="0"/>
                </a:moveTo>
                <a:lnTo>
                  <a:pt x="10667" y="0"/>
                </a:lnTo>
              </a:path>
            </a:pathLst>
          </a:custGeom>
          <a:ln w="10667">
            <a:solidFill>
              <a:srgbClr val="F5E4EE"/>
            </a:solidFill>
          </a:ln>
        </p:spPr>
        <p:txBody>
          <a:bodyPr wrap="square" lIns="0" tIns="0" rIns="0" bIns="0" rtlCol="0">
            <a:spAutoFit/>
          </a:bodyPr>
          <a:lstStyle/>
          <a:p>
            <a:endParaRPr/>
          </a:p>
        </p:txBody>
      </p:sp>
      <p:sp>
        <p:nvSpPr>
          <p:cNvPr id="558" name="object 558"/>
          <p:cNvSpPr/>
          <p:nvPr/>
        </p:nvSpPr>
        <p:spPr>
          <a:xfrm>
            <a:off x="7773382" y="2386583"/>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559" name="object 559"/>
          <p:cNvSpPr/>
          <p:nvPr/>
        </p:nvSpPr>
        <p:spPr>
          <a:xfrm>
            <a:off x="7809870" y="2386583"/>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60" name="object 560"/>
          <p:cNvSpPr/>
          <p:nvPr/>
        </p:nvSpPr>
        <p:spPr>
          <a:xfrm>
            <a:off x="7828115" y="2386583"/>
            <a:ext cx="9231" cy="276999"/>
          </a:xfrm>
          <a:custGeom>
            <a:avLst/>
            <a:gdLst/>
            <a:ahLst/>
            <a:cxnLst/>
            <a:rect l="l" t="t" r="r" b="b"/>
            <a:pathLst>
              <a:path w="10795">
                <a:moveTo>
                  <a:pt x="0" y="0"/>
                </a:moveTo>
                <a:lnTo>
                  <a:pt x="10667" y="0"/>
                </a:lnTo>
              </a:path>
            </a:pathLst>
          </a:custGeom>
          <a:ln w="10667">
            <a:solidFill>
              <a:srgbClr val="E4E4E4"/>
            </a:solidFill>
          </a:ln>
        </p:spPr>
        <p:txBody>
          <a:bodyPr wrap="square" lIns="0" tIns="0" rIns="0" bIns="0" rtlCol="0">
            <a:spAutoFit/>
          </a:bodyPr>
          <a:lstStyle/>
          <a:p>
            <a:endParaRPr/>
          </a:p>
        </p:txBody>
      </p:sp>
      <p:sp>
        <p:nvSpPr>
          <p:cNvPr id="561" name="object 561"/>
          <p:cNvSpPr/>
          <p:nvPr/>
        </p:nvSpPr>
        <p:spPr>
          <a:xfrm>
            <a:off x="7454101" y="2396265"/>
            <a:ext cx="9231" cy="276999"/>
          </a:xfrm>
          <a:custGeom>
            <a:avLst/>
            <a:gdLst/>
            <a:ahLst/>
            <a:cxnLst/>
            <a:rect l="l" t="t" r="r" b="b"/>
            <a:pathLst>
              <a:path w="10795">
                <a:moveTo>
                  <a:pt x="0" y="0"/>
                </a:moveTo>
                <a:lnTo>
                  <a:pt x="10667" y="0"/>
                </a:lnTo>
              </a:path>
            </a:pathLst>
          </a:custGeom>
          <a:ln w="10667">
            <a:solidFill>
              <a:srgbClr val="FAF1EC"/>
            </a:solidFill>
          </a:ln>
        </p:spPr>
        <p:txBody>
          <a:bodyPr wrap="square" lIns="0" tIns="0" rIns="0" bIns="0" rtlCol="0">
            <a:spAutoFit/>
          </a:bodyPr>
          <a:lstStyle/>
          <a:p>
            <a:endParaRPr/>
          </a:p>
        </p:txBody>
      </p:sp>
      <p:sp>
        <p:nvSpPr>
          <p:cNvPr id="562" name="object 562"/>
          <p:cNvSpPr/>
          <p:nvPr/>
        </p:nvSpPr>
        <p:spPr>
          <a:xfrm>
            <a:off x="7536202" y="2396265"/>
            <a:ext cx="9231" cy="276999"/>
          </a:xfrm>
          <a:custGeom>
            <a:avLst/>
            <a:gdLst/>
            <a:ahLst/>
            <a:cxnLst/>
            <a:rect l="l" t="t" r="r" b="b"/>
            <a:pathLst>
              <a:path w="10795">
                <a:moveTo>
                  <a:pt x="0" y="0"/>
                </a:moveTo>
                <a:lnTo>
                  <a:pt x="10667" y="0"/>
                </a:lnTo>
              </a:path>
            </a:pathLst>
          </a:custGeom>
          <a:ln w="10667">
            <a:solidFill>
              <a:srgbClr val="E3E4DE"/>
            </a:solidFill>
          </a:ln>
        </p:spPr>
        <p:txBody>
          <a:bodyPr wrap="square" lIns="0" tIns="0" rIns="0" bIns="0" rtlCol="0">
            <a:spAutoFit/>
          </a:bodyPr>
          <a:lstStyle/>
          <a:p>
            <a:endParaRPr/>
          </a:p>
        </p:txBody>
      </p:sp>
      <p:sp>
        <p:nvSpPr>
          <p:cNvPr id="563" name="object 563"/>
          <p:cNvSpPr/>
          <p:nvPr/>
        </p:nvSpPr>
        <p:spPr>
          <a:xfrm>
            <a:off x="6879399" y="2323652"/>
            <a:ext cx="976083" cy="276999"/>
          </a:xfrm>
          <a:prstGeom prst="rect">
            <a:avLst/>
          </a:prstGeom>
          <a:blipFill>
            <a:blip r:embed="rId121" cstate="print"/>
            <a:stretch>
              <a:fillRect/>
            </a:stretch>
          </a:blipFill>
        </p:spPr>
        <p:txBody>
          <a:bodyPr wrap="square" lIns="0" tIns="0" rIns="0" bIns="0" rtlCol="0">
            <a:spAutoFit/>
          </a:bodyPr>
          <a:lstStyle/>
          <a:p>
            <a:endParaRPr/>
          </a:p>
        </p:txBody>
      </p:sp>
      <p:sp>
        <p:nvSpPr>
          <p:cNvPr id="564" name="object 564"/>
          <p:cNvSpPr/>
          <p:nvPr/>
        </p:nvSpPr>
        <p:spPr>
          <a:xfrm>
            <a:off x="7846359" y="2425311"/>
            <a:ext cx="9231" cy="276999"/>
          </a:xfrm>
          <a:custGeom>
            <a:avLst/>
            <a:gdLst/>
            <a:ahLst/>
            <a:cxnLst/>
            <a:rect l="l" t="t" r="r" b="b"/>
            <a:pathLst>
              <a:path w="10795">
                <a:moveTo>
                  <a:pt x="0" y="0"/>
                </a:moveTo>
                <a:lnTo>
                  <a:pt x="10667" y="0"/>
                </a:lnTo>
              </a:path>
            </a:pathLst>
          </a:custGeom>
          <a:ln w="10667">
            <a:solidFill>
              <a:srgbClr val="E3E3E3"/>
            </a:solidFill>
          </a:ln>
        </p:spPr>
        <p:txBody>
          <a:bodyPr wrap="square" lIns="0" tIns="0" rIns="0" bIns="0" rtlCol="0">
            <a:spAutoFit/>
          </a:bodyPr>
          <a:lstStyle/>
          <a:p>
            <a:endParaRPr/>
          </a:p>
        </p:txBody>
      </p:sp>
      <p:sp>
        <p:nvSpPr>
          <p:cNvPr id="565" name="object 565"/>
          <p:cNvSpPr/>
          <p:nvPr/>
        </p:nvSpPr>
        <p:spPr>
          <a:xfrm>
            <a:off x="7463225" y="2434993"/>
            <a:ext cx="9231" cy="276999"/>
          </a:xfrm>
          <a:custGeom>
            <a:avLst/>
            <a:gdLst/>
            <a:ahLst/>
            <a:cxnLst/>
            <a:rect l="l" t="t" r="r" b="b"/>
            <a:pathLst>
              <a:path w="10795">
                <a:moveTo>
                  <a:pt x="0" y="0"/>
                </a:moveTo>
                <a:lnTo>
                  <a:pt x="10667" y="0"/>
                </a:lnTo>
              </a:path>
            </a:pathLst>
          </a:custGeom>
          <a:ln w="10667">
            <a:solidFill>
              <a:srgbClr val="ECECEA"/>
            </a:solidFill>
          </a:ln>
        </p:spPr>
        <p:txBody>
          <a:bodyPr wrap="square" lIns="0" tIns="0" rIns="0" bIns="0" rtlCol="0">
            <a:spAutoFit/>
          </a:bodyPr>
          <a:lstStyle/>
          <a:p>
            <a:endParaRPr/>
          </a:p>
        </p:txBody>
      </p:sp>
      <p:sp>
        <p:nvSpPr>
          <p:cNvPr id="566" name="object 566"/>
          <p:cNvSpPr/>
          <p:nvPr/>
        </p:nvSpPr>
        <p:spPr>
          <a:xfrm>
            <a:off x="7536202" y="2434993"/>
            <a:ext cx="9231" cy="276999"/>
          </a:xfrm>
          <a:custGeom>
            <a:avLst/>
            <a:gdLst/>
            <a:ahLst/>
            <a:cxnLst/>
            <a:rect l="l" t="t" r="r" b="b"/>
            <a:pathLst>
              <a:path w="10795">
                <a:moveTo>
                  <a:pt x="0" y="0"/>
                </a:moveTo>
                <a:lnTo>
                  <a:pt x="10667" y="0"/>
                </a:lnTo>
              </a:path>
            </a:pathLst>
          </a:custGeom>
          <a:ln w="10667">
            <a:solidFill>
              <a:srgbClr val="E2E6E9"/>
            </a:solidFill>
          </a:ln>
        </p:spPr>
        <p:txBody>
          <a:bodyPr wrap="square" lIns="0" tIns="0" rIns="0" bIns="0" rtlCol="0">
            <a:spAutoFit/>
          </a:bodyPr>
          <a:lstStyle/>
          <a:p>
            <a:endParaRPr/>
          </a:p>
        </p:txBody>
      </p:sp>
      <p:sp>
        <p:nvSpPr>
          <p:cNvPr id="567" name="object 567"/>
          <p:cNvSpPr/>
          <p:nvPr/>
        </p:nvSpPr>
        <p:spPr>
          <a:xfrm>
            <a:off x="7846359" y="2434993"/>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568" name="object 568"/>
          <p:cNvSpPr/>
          <p:nvPr/>
        </p:nvSpPr>
        <p:spPr>
          <a:xfrm>
            <a:off x="7554446" y="2444675"/>
            <a:ext cx="9231" cy="276999"/>
          </a:xfrm>
          <a:custGeom>
            <a:avLst/>
            <a:gdLst/>
            <a:ahLst/>
            <a:cxnLst/>
            <a:rect l="l" t="t" r="r" b="b"/>
            <a:pathLst>
              <a:path w="10795">
                <a:moveTo>
                  <a:pt x="0" y="0"/>
                </a:moveTo>
                <a:lnTo>
                  <a:pt x="10667" y="0"/>
                </a:lnTo>
              </a:path>
            </a:pathLst>
          </a:custGeom>
          <a:ln w="10667">
            <a:solidFill>
              <a:srgbClr val="F9EDF7"/>
            </a:solidFill>
          </a:ln>
        </p:spPr>
        <p:txBody>
          <a:bodyPr wrap="square" lIns="0" tIns="0" rIns="0" bIns="0" rtlCol="0">
            <a:spAutoFit/>
          </a:bodyPr>
          <a:lstStyle/>
          <a:p>
            <a:endParaRPr/>
          </a:p>
        </p:txBody>
      </p:sp>
      <p:sp>
        <p:nvSpPr>
          <p:cNvPr id="569" name="object 569"/>
          <p:cNvSpPr/>
          <p:nvPr/>
        </p:nvSpPr>
        <p:spPr>
          <a:xfrm>
            <a:off x="7590936" y="2430152"/>
            <a:ext cx="228057" cy="276999"/>
          </a:xfrm>
          <a:prstGeom prst="rect">
            <a:avLst/>
          </a:prstGeom>
          <a:blipFill>
            <a:blip r:embed="rId122" cstate="print"/>
            <a:stretch>
              <a:fillRect/>
            </a:stretch>
          </a:blipFill>
        </p:spPr>
        <p:txBody>
          <a:bodyPr wrap="square" lIns="0" tIns="0" rIns="0" bIns="0" rtlCol="0">
            <a:spAutoFit/>
          </a:bodyPr>
          <a:lstStyle/>
          <a:p>
            <a:endParaRPr/>
          </a:p>
        </p:txBody>
      </p:sp>
      <p:sp>
        <p:nvSpPr>
          <p:cNvPr id="570" name="object 570"/>
          <p:cNvSpPr/>
          <p:nvPr/>
        </p:nvSpPr>
        <p:spPr>
          <a:xfrm>
            <a:off x="7809870" y="2444675"/>
            <a:ext cx="9231" cy="276999"/>
          </a:xfrm>
          <a:custGeom>
            <a:avLst/>
            <a:gdLst/>
            <a:ahLst/>
            <a:cxnLst/>
            <a:rect l="l" t="t" r="r" b="b"/>
            <a:pathLst>
              <a:path w="10795">
                <a:moveTo>
                  <a:pt x="0" y="0"/>
                </a:moveTo>
                <a:lnTo>
                  <a:pt x="10667" y="0"/>
                </a:lnTo>
              </a:path>
            </a:pathLst>
          </a:custGeom>
          <a:ln w="10667">
            <a:solidFill>
              <a:srgbClr val="E0E0E0"/>
            </a:solidFill>
          </a:ln>
        </p:spPr>
        <p:txBody>
          <a:bodyPr wrap="square" lIns="0" tIns="0" rIns="0" bIns="0" rtlCol="0">
            <a:spAutoFit/>
          </a:bodyPr>
          <a:lstStyle/>
          <a:p>
            <a:endParaRPr/>
          </a:p>
        </p:txBody>
      </p:sp>
      <p:sp>
        <p:nvSpPr>
          <p:cNvPr id="571" name="object 571"/>
          <p:cNvSpPr/>
          <p:nvPr/>
        </p:nvSpPr>
        <p:spPr>
          <a:xfrm>
            <a:off x="7828115" y="2444675"/>
            <a:ext cx="9231" cy="276999"/>
          </a:xfrm>
          <a:custGeom>
            <a:avLst/>
            <a:gdLst/>
            <a:ahLst/>
            <a:cxnLst/>
            <a:rect l="l" t="t" r="r" b="b"/>
            <a:pathLst>
              <a:path w="10795">
                <a:moveTo>
                  <a:pt x="0" y="0"/>
                </a:moveTo>
                <a:lnTo>
                  <a:pt x="10667" y="0"/>
                </a:lnTo>
              </a:path>
            </a:pathLst>
          </a:custGeom>
          <a:ln w="10667">
            <a:solidFill>
              <a:srgbClr val="EBEBEB"/>
            </a:solidFill>
          </a:ln>
        </p:spPr>
        <p:txBody>
          <a:bodyPr wrap="square" lIns="0" tIns="0" rIns="0" bIns="0" rtlCol="0">
            <a:spAutoFit/>
          </a:bodyPr>
          <a:lstStyle/>
          <a:p>
            <a:endParaRPr/>
          </a:p>
        </p:txBody>
      </p:sp>
      <p:sp>
        <p:nvSpPr>
          <p:cNvPr id="572" name="object 572"/>
          <p:cNvSpPr/>
          <p:nvPr/>
        </p:nvSpPr>
        <p:spPr>
          <a:xfrm>
            <a:off x="7846359" y="2444675"/>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573" name="object 573"/>
          <p:cNvSpPr/>
          <p:nvPr/>
        </p:nvSpPr>
        <p:spPr>
          <a:xfrm>
            <a:off x="6879398" y="2430152"/>
            <a:ext cx="547337" cy="276999"/>
          </a:xfrm>
          <a:prstGeom prst="rect">
            <a:avLst/>
          </a:prstGeom>
          <a:blipFill>
            <a:blip r:embed="rId13" cstate="print"/>
            <a:stretch>
              <a:fillRect/>
            </a:stretch>
          </a:blipFill>
        </p:spPr>
        <p:txBody>
          <a:bodyPr wrap="square" lIns="0" tIns="0" rIns="0" bIns="0" rtlCol="0">
            <a:spAutoFit/>
          </a:bodyPr>
          <a:lstStyle/>
          <a:p>
            <a:endParaRPr/>
          </a:p>
        </p:txBody>
      </p:sp>
      <p:sp>
        <p:nvSpPr>
          <p:cNvPr id="574" name="object 574"/>
          <p:cNvSpPr/>
          <p:nvPr/>
        </p:nvSpPr>
        <p:spPr>
          <a:xfrm>
            <a:off x="7426735" y="2454357"/>
            <a:ext cx="9231" cy="276999"/>
          </a:xfrm>
          <a:custGeom>
            <a:avLst/>
            <a:gdLst/>
            <a:ahLst/>
            <a:cxnLst/>
            <a:rect l="l" t="t" r="r" b="b"/>
            <a:pathLst>
              <a:path w="10795">
                <a:moveTo>
                  <a:pt x="0" y="0"/>
                </a:moveTo>
                <a:lnTo>
                  <a:pt x="10667" y="0"/>
                </a:lnTo>
              </a:path>
            </a:pathLst>
          </a:custGeom>
          <a:ln w="10667">
            <a:solidFill>
              <a:srgbClr val="F4EFEB"/>
            </a:solidFill>
          </a:ln>
        </p:spPr>
        <p:txBody>
          <a:bodyPr wrap="square" lIns="0" tIns="0" rIns="0" bIns="0" rtlCol="0">
            <a:spAutoFit/>
          </a:bodyPr>
          <a:lstStyle/>
          <a:p>
            <a:endParaRPr/>
          </a:p>
        </p:txBody>
      </p:sp>
      <p:sp>
        <p:nvSpPr>
          <p:cNvPr id="575" name="object 575"/>
          <p:cNvSpPr/>
          <p:nvPr/>
        </p:nvSpPr>
        <p:spPr>
          <a:xfrm>
            <a:off x="7472346" y="2454357"/>
            <a:ext cx="9231" cy="276999"/>
          </a:xfrm>
          <a:custGeom>
            <a:avLst/>
            <a:gdLst/>
            <a:ahLst/>
            <a:cxnLst/>
            <a:rect l="l" t="t" r="r" b="b"/>
            <a:pathLst>
              <a:path w="10795">
                <a:moveTo>
                  <a:pt x="0" y="0"/>
                </a:moveTo>
                <a:lnTo>
                  <a:pt x="10667" y="0"/>
                </a:lnTo>
              </a:path>
            </a:pathLst>
          </a:custGeom>
          <a:ln w="10667">
            <a:solidFill>
              <a:srgbClr val="FEEBED"/>
            </a:solidFill>
          </a:ln>
        </p:spPr>
        <p:txBody>
          <a:bodyPr wrap="square" lIns="0" tIns="0" rIns="0" bIns="0" rtlCol="0">
            <a:spAutoFit/>
          </a:bodyPr>
          <a:lstStyle/>
          <a:p>
            <a:endParaRPr/>
          </a:p>
        </p:txBody>
      </p:sp>
      <p:sp>
        <p:nvSpPr>
          <p:cNvPr id="576" name="object 576"/>
          <p:cNvSpPr/>
          <p:nvPr/>
        </p:nvSpPr>
        <p:spPr>
          <a:xfrm>
            <a:off x="7727770" y="2454357"/>
            <a:ext cx="9231" cy="276999"/>
          </a:xfrm>
          <a:custGeom>
            <a:avLst/>
            <a:gdLst/>
            <a:ahLst/>
            <a:cxnLst/>
            <a:rect l="l" t="t" r="r" b="b"/>
            <a:pathLst>
              <a:path w="10795">
                <a:moveTo>
                  <a:pt x="0" y="0"/>
                </a:moveTo>
                <a:lnTo>
                  <a:pt x="10667" y="0"/>
                </a:lnTo>
              </a:path>
            </a:pathLst>
          </a:custGeom>
          <a:ln w="10667">
            <a:solidFill>
              <a:srgbClr val="F0F2ED"/>
            </a:solidFill>
          </a:ln>
        </p:spPr>
        <p:txBody>
          <a:bodyPr wrap="square" lIns="0" tIns="0" rIns="0" bIns="0" rtlCol="0">
            <a:spAutoFit/>
          </a:bodyPr>
          <a:lstStyle/>
          <a:p>
            <a:endParaRPr/>
          </a:p>
        </p:txBody>
      </p:sp>
      <p:sp>
        <p:nvSpPr>
          <p:cNvPr id="577" name="object 577"/>
          <p:cNvSpPr/>
          <p:nvPr/>
        </p:nvSpPr>
        <p:spPr>
          <a:xfrm>
            <a:off x="7846359" y="2454357"/>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578" name="object 578"/>
          <p:cNvSpPr/>
          <p:nvPr/>
        </p:nvSpPr>
        <p:spPr>
          <a:xfrm>
            <a:off x="7736893" y="2464038"/>
            <a:ext cx="9231" cy="276999"/>
          </a:xfrm>
          <a:custGeom>
            <a:avLst/>
            <a:gdLst/>
            <a:ahLst/>
            <a:cxnLst/>
            <a:rect l="l" t="t" r="r" b="b"/>
            <a:pathLst>
              <a:path w="10795">
                <a:moveTo>
                  <a:pt x="0" y="0"/>
                </a:moveTo>
                <a:lnTo>
                  <a:pt x="10667" y="0"/>
                </a:lnTo>
              </a:path>
            </a:pathLst>
          </a:custGeom>
          <a:ln w="10667">
            <a:solidFill>
              <a:srgbClr val="EEF3ED"/>
            </a:solidFill>
          </a:ln>
        </p:spPr>
        <p:txBody>
          <a:bodyPr wrap="square" lIns="0" tIns="0" rIns="0" bIns="0" rtlCol="0">
            <a:spAutoFit/>
          </a:bodyPr>
          <a:lstStyle/>
          <a:p>
            <a:endParaRPr/>
          </a:p>
        </p:txBody>
      </p:sp>
      <p:sp>
        <p:nvSpPr>
          <p:cNvPr id="579" name="object 579"/>
          <p:cNvSpPr/>
          <p:nvPr/>
        </p:nvSpPr>
        <p:spPr>
          <a:xfrm>
            <a:off x="6879399" y="2449517"/>
            <a:ext cx="976083" cy="276999"/>
          </a:xfrm>
          <a:prstGeom prst="rect">
            <a:avLst/>
          </a:prstGeom>
          <a:blipFill>
            <a:blip r:embed="rId123" cstate="print"/>
            <a:stretch>
              <a:fillRect/>
            </a:stretch>
          </a:blipFill>
        </p:spPr>
        <p:txBody>
          <a:bodyPr wrap="square" lIns="0" tIns="0" rIns="0" bIns="0" rtlCol="0">
            <a:spAutoFit/>
          </a:bodyPr>
          <a:lstStyle/>
          <a:p>
            <a:endParaRPr/>
          </a:p>
        </p:txBody>
      </p:sp>
      <p:sp>
        <p:nvSpPr>
          <p:cNvPr id="580" name="object 580"/>
          <p:cNvSpPr/>
          <p:nvPr/>
        </p:nvSpPr>
        <p:spPr>
          <a:xfrm>
            <a:off x="7718648" y="2502766"/>
            <a:ext cx="9231" cy="276999"/>
          </a:xfrm>
          <a:custGeom>
            <a:avLst/>
            <a:gdLst/>
            <a:ahLst/>
            <a:cxnLst/>
            <a:rect l="l" t="t" r="r" b="b"/>
            <a:pathLst>
              <a:path w="10795">
                <a:moveTo>
                  <a:pt x="0" y="0"/>
                </a:moveTo>
                <a:lnTo>
                  <a:pt x="10667" y="0"/>
                </a:lnTo>
              </a:path>
            </a:pathLst>
          </a:custGeom>
          <a:ln w="10667">
            <a:solidFill>
              <a:srgbClr val="EDEFEA"/>
            </a:solidFill>
          </a:ln>
        </p:spPr>
        <p:txBody>
          <a:bodyPr wrap="square" lIns="0" tIns="0" rIns="0" bIns="0" rtlCol="0">
            <a:spAutoFit/>
          </a:bodyPr>
          <a:lstStyle/>
          <a:p>
            <a:endParaRPr/>
          </a:p>
        </p:txBody>
      </p:sp>
      <p:sp>
        <p:nvSpPr>
          <p:cNvPr id="581" name="object 581"/>
          <p:cNvSpPr/>
          <p:nvPr/>
        </p:nvSpPr>
        <p:spPr>
          <a:xfrm>
            <a:off x="7773382" y="2502766"/>
            <a:ext cx="9231" cy="276999"/>
          </a:xfrm>
          <a:custGeom>
            <a:avLst/>
            <a:gdLst/>
            <a:ahLst/>
            <a:cxnLst/>
            <a:rect l="l" t="t" r="r" b="b"/>
            <a:pathLst>
              <a:path w="10795">
                <a:moveTo>
                  <a:pt x="0" y="0"/>
                </a:moveTo>
                <a:lnTo>
                  <a:pt x="10667" y="0"/>
                </a:lnTo>
              </a:path>
            </a:pathLst>
          </a:custGeom>
          <a:ln w="10667">
            <a:solidFill>
              <a:srgbClr val="EAE6E7"/>
            </a:solidFill>
          </a:ln>
        </p:spPr>
        <p:txBody>
          <a:bodyPr wrap="square" lIns="0" tIns="0" rIns="0" bIns="0" rtlCol="0">
            <a:spAutoFit/>
          </a:bodyPr>
          <a:lstStyle/>
          <a:p>
            <a:endParaRPr/>
          </a:p>
        </p:txBody>
      </p:sp>
      <p:sp>
        <p:nvSpPr>
          <p:cNvPr id="582" name="object 582"/>
          <p:cNvSpPr/>
          <p:nvPr/>
        </p:nvSpPr>
        <p:spPr>
          <a:xfrm>
            <a:off x="7773382" y="2512448"/>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583" name="object 583"/>
          <p:cNvSpPr/>
          <p:nvPr/>
        </p:nvSpPr>
        <p:spPr>
          <a:xfrm>
            <a:off x="7773382" y="2541494"/>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584" name="object 584"/>
          <p:cNvSpPr/>
          <p:nvPr/>
        </p:nvSpPr>
        <p:spPr>
          <a:xfrm>
            <a:off x="7791627" y="2541494"/>
            <a:ext cx="9231" cy="276999"/>
          </a:xfrm>
          <a:custGeom>
            <a:avLst/>
            <a:gdLst/>
            <a:ahLst/>
            <a:cxnLst/>
            <a:rect l="l" t="t" r="r" b="b"/>
            <a:pathLst>
              <a:path w="10795">
                <a:moveTo>
                  <a:pt x="0" y="0"/>
                </a:moveTo>
                <a:lnTo>
                  <a:pt x="10667" y="0"/>
                </a:lnTo>
              </a:path>
            </a:pathLst>
          </a:custGeom>
          <a:ln w="10667">
            <a:solidFill>
              <a:srgbClr val="EBE9EA"/>
            </a:solidFill>
          </a:ln>
        </p:spPr>
        <p:txBody>
          <a:bodyPr wrap="square" lIns="0" tIns="0" rIns="0" bIns="0" rtlCol="0">
            <a:spAutoFit/>
          </a:bodyPr>
          <a:lstStyle/>
          <a:p>
            <a:endParaRPr/>
          </a:p>
        </p:txBody>
      </p:sp>
      <p:sp>
        <p:nvSpPr>
          <p:cNvPr id="585" name="object 585"/>
          <p:cNvSpPr/>
          <p:nvPr/>
        </p:nvSpPr>
        <p:spPr>
          <a:xfrm>
            <a:off x="7828115" y="2541494"/>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586" name="object 586"/>
          <p:cNvSpPr/>
          <p:nvPr/>
        </p:nvSpPr>
        <p:spPr>
          <a:xfrm>
            <a:off x="7782503" y="2551175"/>
            <a:ext cx="9231" cy="276999"/>
          </a:xfrm>
          <a:custGeom>
            <a:avLst/>
            <a:gdLst/>
            <a:ahLst/>
            <a:cxnLst/>
            <a:rect l="l" t="t" r="r" b="b"/>
            <a:pathLst>
              <a:path w="10795">
                <a:moveTo>
                  <a:pt x="0" y="0"/>
                </a:moveTo>
                <a:lnTo>
                  <a:pt x="10667" y="0"/>
                </a:lnTo>
              </a:path>
            </a:pathLst>
          </a:custGeom>
          <a:ln w="10667">
            <a:solidFill>
              <a:srgbClr val="EEECED"/>
            </a:solidFill>
          </a:ln>
        </p:spPr>
        <p:txBody>
          <a:bodyPr wrap="square" lIns="0" tIns="0" rIns="0" bIns="0" rtlCol="0">
            <a:spAutoFit/>
          </a:bodyPr>
          <a:lstStyle/>
          <a:p>
            <a:endParaRPr/>
          </a:p>
        </p:txBody>
      </p:sp>
      <p:sp>
        <p:nvSpPr>
          <p:cNvPr id="587" name="object 587"/>
          <p:cNvSpPr/>
          <p:nvPr/>
        </p:nvSpPr>
        <p:spPr>
          <a:xfrm>
            <a:off x="7809870" y="2570540"/>
            <a:ext cx="9231" cy="276999"/>
          </a:xfrm>
          <a:custGeom>
            <a:avLst/>
            <a:gdLst/>
            <a:ahLst/>
            <a:cxnLst/>
            <a:rect l="l" t="t" r="r" b="b"/>
            <a:pathLst>
              <a:path w="10795">
                <a:moveTo>
                  <a:pt x="0" y="0"/>
                </a:moveTo>
                <a:lnTo>
                  <a:pt x="10667" y="0"/>
                </a:lnTo>
              </a:path>
            </a:pathLst>
          </a:custGeom>
          <a:ln w="10667">
            <a:solidFill>
              <a:srgbClr val="EDEDED"/>
            </a:solidFill>
          </a:ln>
        </p:spPr>
        <p:txBody>
          <a:bodyPr wrap="square" lIns="0" tIns="0" rIns="0" bIns="0" rtlCol="0">
            <a:spAutoFit/>
          </a:bodyPr>
          <a:lstStyle/>
          <a:p>
            <a:endParaRPr/>
          </a:p>
        </p:txBody>
      </p:sp>
      <p:sp>
        <p:nvSpPr>
          <p:cNvPr id="588" name="object 588"/>
          <p:cNvSpPr/>
          <p:nvPr/>
        </p:nvSpPr>
        <p:spPr>
          <a:xfrm>
            <a:off x="6879399" y="2507607"/>
            <a:ext cx="903105" cy="276999"/>
          </a:xfrm>
          <a:prstGeom prst="rect">
            <a:avLst/>
          </a:prstGeom>
          <a:blipFill>
            <a:blip r:embed="rId124" cstate="print"/>
            <a:stretch>
              <a:fillRect/>
            </a:stretch>
          </a:blipFill>
        </p:spPr>
        <p:txBody>
          <a:bodyPr wrap="square" lIns="0" tIns="0" rIns="0" bIns="0" rtlCol="0">
            <a:spAutoFit/>
          </a:bodyPr>
          <a:lstStyle/>
          <a:p>
            <a:endParaRPr/>
          </a:p>
        </p:txBody>
      </p:sp>
      <p:sp>
        <p:nvSpPr>
          <p:cNvPr id="589" name="object 589"/>
          <p:cNvSpPr/>
          <p:nvPr/>
        </p:nvSpPr>
        <p:spPr>
          <a:xfrm>
            <a:off x="7709526" y="2580222"/>
            <a:ext cx="9231" cy="276999"/>
          </a:xfrm>
          <a:custGeom>
            <a:avLst/>
            <a:gdLst/>
            <a:ahLst/>
            <a:cxnLst/>
            <a:rect l="l" t="t" r="r" b="b"/>
            <a:pathLst>
              <a:path w="10795">
                <a:moveTo>
                  <a:pt x="0" y="0"/>
                </a:moveTo>
                <a:lnTo>
                  <a:pt x="10667" y="0"/>
                </a:lnTo>
              </a:path>
            </a:pathLst>
          </a:custGeom>
          <a:ln w="10667">
            <a:solidFill>
              <a:srgbClr val="F3EAED"/>
            </a:solidFill>
          </a:ln>
        </p:spPr>
        <p:txBody>
          <a:bodyPr wrap="square" lIns="0" tIns="0" rIns="0" bIns="0" rtlCol="0">
            <a:spAutoFit/>
          </a:bodyPr>
          <a:lstStyle/>
          <a:p>
            <a:endParaRPr/>
          </a:p>
        </p:txBody>
      </p:sp>
      <p:sp>
        <p:nvSpPr>
          <p:cNvPr id="590" name="object 590"/>
          <p:cNvSpPr/>
          <p:nvPr/>
        </p:nvSpPr>
        <p:spPr>
          <a:xfrm>
            <a:off x="7746014" y="2580222"/>
            <a:ext cx="9231" cy="276999"/>
          </a:xfrm>
          <a:custGeom>
            <a:avLst/>
            <a:gdLst/>
            <a:ahLst/>
            <a:cxnLst/>
            <a:rect l="l" t="t" r="r" b="b"/>
            <a:pathLst>
              <a:path w="10795">
                <a:moveTo>
                  <a:pt x="0" y="0"/>
                </a:moveTo>
                <a:lnTo>
                  <a:pt x="10667" y="0"/>
                </a:lnTo>
              </a:path>
            </a:pathLst>
          </a:custGeom>
          <a:ln w="10667">
            <a:solidFill>
              <a:srgbClr val="EAE6E7"/>
            </a:solidFill>
          </a:ln>
        </p:spPr>
        <p:txBody>
          <a:bodyPr wrap="square" lIns="0" tIns="0" rIns="0" bIns="0" rtlCol="0">
            <a:spAutoFit/>
          </a:bodyPr>
          <a:lstStyle/>
          <a:p>
            <a:endParaRPr/>
          </a:p>
        </p:txBody>
      </p:sp>
      <p:sp>
        <p:nvSpPr>
          <p:cNvPr id="591" name="object 591"/>
          <p:cNvSpPr/>
          <p:nvPr/>
        </p:nvSpPr>
        <p:spPr>
          <a:xfrm>
            <a:off x="7709526" y="2589903"/>
            <a:ext cx="9231" cy="276999"/>
          </a:xfrm>
          <a:custGeom>
            <a:avLst/>
            <a:gdLst/>
            <a:ahLst/>
            <a:cxnLst/>
            <a:rect l="l" t="t" r="r" b="b"/>
            <a:pathLst>
              <a:path w="10795">
                <a:moveTo>
                  <a:pt x="0" y="0"/>
                </a:moveTo>
                <a:lnTo>
                  <a:pt x="10667" y="0"/>
                </a:lnTo>
              </a:path>
            </a:pathLst>
          </a:custGeom>
          <a:ln w="10667">
            <a:solidFill>
              <a:srgbClr val="F0EAEC"/>
            </a:solidFill>
          </a:ln>
        </p:spPr>
        <p:txBody>
          <a:bodyPr wrap="square" lIns="0" tIns="0" rIns="0" bIns="0" rtlCol="0">
            <a:spAutoFit/>
          </a:bodyPr>
          <a:lstStyle/>
          <a:p>
            <a:endParaRPr/>
          </a:p>
        </p:txBody>
      </p:sp>
      <p:sp>
        <p:nvSpPr>
          <p:cNvPr id="592" name="object 592"/>
          <p:cNvSpPr/>
          <p:nvPr/>
        </p:nvSpPr>
        <p:spPr>
          <a:xfrm>
            <a:off x="7727770" y="2589903"/>
            <a:ext cx="9231" cy="276999"/>
          </a:xfrm>
          <a:custGeom>
            <a:avLst/>
            <a:gdLst/>
            <a:ahLst/>
            <a:cxnLst/>
            <a:rect l="l" t="t" r="r" b="b"/>
            <a:pathLst>
              <a:path w="10795">
                <a:moveTo>
                  <a:pt x="0" y="0"/>
                </a:moveTo>
                <a:lnTo>
                  <a:pt x="10667" y="0"/>
                </a:lnTo>
              </a:path>
            </a:pathLst>
          </a:custGeom>
          <a:ln w="10667">
            <a:solidFill>
              <a:srgbClr val="EBE5E7"/>
            </a:solidFill>
          </a:ln>
        </p:spPr>
        <p:txBody>
          <a:bodyPr wrap="square" lIns="0" tIns="0" rIns="0" bIns="0" rtlCol="0">
            <a:spAutoFit/>
          </a:bodyPr>
          <a:lstStyle/>
          <a:p>
            <a:endParaRPr/>
          </a:p>
        </p:txBody>
      </p:sp>
      <p:sp>
        <p:nvSpPr>
          <p:cNvPr id="593" name="object 593"/>
          <p:cNvSpPr/>
          <p:nvPr/>
        </p:nvSpPr>
        <p:spPr>
          <a:xfrm>
            <a:off x="7746014" y="2589903"/>
            <a:ext cx="9231" cy="276999"/>
          </a:xfrm>
          <a:custGeom>
            <a:avLst/>
            <a:gdLst/>
            <a:ahLst/>
            <a:cxnLst/>
            <a:rect l="l" t="t" r="r" b="b"/>
            <a:pathLst>
              <a:path w="10795">
                <a:moveTo>
                  <a:pt x="0" y="0"/>
                </a:moveTo>
                <a:lnTo>
                  <a:pt x="10667" y="0"/>
                </a:lnTo>
              </a:path>
            </a:pathLst>
          </a:custGeom>
          <a:ln w="10667">
            <a:solidFill>
              <a:srgbClr val="EBE7E8"/>
            </a:solidFill>
          </a:ln>
        </p:spPr>
        <p:txBody>
          <a:bodyPr wrap="square" lIns="0" tIns="0" rIns="0" bIns="0" rtlCol="0">
            <a:spAutoFit/>
          </a:bodyPr>
          <a:lstStyle/>
          <a:p>
            <a:endParaRPr/>
          </a:p>
        </p:txBody>
      </p:sp>
      <p:sp>
        <p:nvSpPr>
          <p:cNvPr id="594" name="object 594"/>
          <p:cNvSpPr/>
          <p:nvPr/>
        </p:nvSpPr>
        <p:spPr>
          <a:xfrm>
            <a:off x="6879399" y="2585062"/>
            <a:ext cx="821004" cy="276999"/>
          </a:xfrm>
          <a:prstGeom prst="rect">
            <a:avLst/>
          </a:prstGeom>
          <a:blipFill>
            <a:blip r:embed="rId16" cstate="print"/>
            <a:stretch>
              <a:fillRect/>
            </a:stretch>
          </a:blipFill>
        </p:spPr>
        <p:txBody>
          <a:bodyPr wrap="square" lIns="0" tIns="0" rIns="0" bIns="0" rtlCol="0">
            <a:spAutoFit/>
          </a:bodyPr>
          <a:lstStyle/>
          <a:p>
            <a:endParaRPr/>
          </a:p>
        </p:txBody>
      </p:sp>
      <p:sp>
        <p:nvSpPr>
          <p:cNvPr id="595" name="object 595"/>
          <p:cNvSpPr/>
          <p:nvPr/>
        </p:nvSpPr>
        <p:spPr>
          <a:xfrm>
            <a:off x="7636548" y="2599585"/>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596" name="object 596"/>
          <p:cNvSpPr/>
          <p:nvPr/>
        </p:nvSpPr>
        <p:spPr>
          <a:xfrm>
            <a:off x="7654792" y="2599585"/>
            <a:ext cx="9231" cy="276999"/>
          </a:xfrm>
          <a:custGeom>
            <a:avLst/>
            <a:gdLst/>
            <a:ahLst/>
            <a:cxnLst/>
            <a:rect l="l" t="t" r="r" b="b"/>
            <a:pathLst>
              <a:path w="10795">
                <a:moveTo>
                  <a:pt x="0" y="0"/>
                </a:moveTo>
                <a:lnTo>
                  <a:pt x="10667" y="0"/>
                </a:lnTo>
              </a:path>
            </a:pathLst>
          </a:custGeom>
          <a:ln w="10667">
            <a:solidFill>
              <a:srgbClr val="E4E6E5"/>
            </a:solidFill>
          </a:ln>
        </p:spPr>
        <p:txBody>
          <a:bodyPr wrap="square" lIns="0" tIns="0" rIns="0" bIns="0" rtlCol="0">
            <a:spAutoFit/>
          </a:bodyPr>
          <a:lstStyle/>
          <a:p>
            <a:endParaRPr/>
          </a:p>
        </p:txBody>
      </p:sp>
      <p:sp>
        <p:nvSpPr>
          <p:cNvPr id="597" name="object 597"/>
          <p:cNvSpPr/>
          <p:nvPr/>
        </p:nvSpPr>
        <p:spPr>
          <a:xfrm>
            <a:off x="7709526" y="2599585"/>
            <a:ext cx="9231" cy="276999"/>
          </a:xfrm>
          <a:custGeom>
            <a:avLst/>
            <a:gdLst/>
            <a:ahLst/>
            <a:cxnLst/>
            <a:rect l="l" t="t" r="r" b="b"/>
            <a:pathLst>
              <a:path w="10795">
                <a:moveTo>
                  <a:pt x="0" y="0"/>
                </a:moveTo>
                <a:lnTo>
                  <a:pt x="10667" y="0"/>
                </a:lnTo>
              </a:path>
            </a:pathLst>
          </a:custGeom>
          <a:ln w="10667">
            <a:solidFill>
              <a:srgbClr val="F3EDEF"/>
            </a:solidFill>
          </a:ln>
        </p:spPr>
        <p:txBody>
          <a:bodyPr wrap="square" lIns="0" tIns="0" rIns="0" bIns="0" rtlCol="0">
            <a:spAutoFit/>
          </a:bodyPr>
          <a:lstStyle/>
          <a:p>
            <a:endParaRPr/>
          </a:p>
        </p:txBody>
      </p:sp>
      <p:sp>
        <p:nvSpPr>
          <p:cNvPr id="598" name="object 598"/>
          <p:cNvSpPr/>
          <p:nvPr/>
        </p:nvSpPr>
        <p:spPr>
          <a:xfrm>
            <a:off x="7727770" y="2599585"/>
            <a:ext cx="9231" cy="276999"/>
          </a:xfrm>
          <a:custGeom>
            <a:avLst/>
            <a:gdLst/>
            <a:ahLst/>
            <a:cxnLst/>
            <a:rect l="l" t="t" r="r" b="b"/>
            <a:pathLst>
              <a:path w="10795">
                <a:moveTo>
                  <a:pt x="0" y="0"/>
                </a:moveTo>
                <a:lnTo>
                  <a:pt x="10667" y="0"/>
                </a:lnTo>
              </a:path>
            </a:pathLst>
          </a:custGeom>
          <a:ln w="10667">
            <a:solidFill>
              <a:srgbClr val="F1EBED"/>
            </a:solidFill>
          </a:ln>
        </p:spPr>
        <p:txBody>
          <a:bodyPr wrap="square" lIns="0" tIns="0" rIns="0" bIns="0" rtlCol="0">
            <a:spAutoFit/>
          </a:bodyPr>
          <a:lstStyle/>
          <a:p>
            <a:endParaRPr/>
          </a:p>
        </p:txBody>
      </p:sp>
      <p:sp>
        <p:nvSpPr>
          <p:cNvPr id="599" name="object 599"/>
          <p:cNvSpPr/>
          <p:nvPr/>
        </p:nvSpPr>
        <p:spPr>
          <a:xfrm>
            <a:off x="7746014" y="2599585"/>
            <a:ext cx="9231" cy="276999"/>
          </a:xfrm>
          <a:custGeom>
            <a:avLst/>
            <a:gdLst/>
            <a:ahLst/>
            <a:cxnLst/>
            <a:rect l="l" t="t" r="r" b="b"/>
            <a:pathLst>
              <a:path w="10795">
                <a:moveTo>
                  <a:pt x="0" y="0"/>
                </a:moveTo>
                <a:lnTo>
                  <a:pt x="10667" y="0"/>
                </a:lnTo>
              </a:path>
            </a:pathLst>
          </a:custGeom>
          <a:ln w="10667">
            <a:solidFill>
              <a:srgbClr val="F1EDEE"/>
            </a:solidFill>
          </a:ln>
        </p:spPr>
        <p:txBody>
          <a:bodyPr wrap="square" lIns="0" tIns="0" rIns="0" bIns="0" rtlCol="0">
            <a:spAutoFit/>
          </a:bodyPr>
          <a:lstStyle/>
          <a:p>
            <a:endParaRPr/>
          </a:p>
        </p:txBody>
      </p:sp>
      <p:sp>
        <p:nvSpPr>
          <p:cNvPr id="600" name="object 600"/>
          <p:cNvSpPr/>
          <p:nvPr/>
        </p:nvSpPr>
        <p:spPr>
          <a:xfrm>
            <a:off x="7773382" y="2599585"/>
            <a:ext cx="9231" cy="276999"/>
          </a:xfrm>
          <a:custGeom>
            <a:avLst/>
            <a:gdLst/>
            <a:ahLst/>
            <a:cxnLst/>
            <a:rect l="l" t="t" r="r" b="b"/>
            <a:pathLst>
              <a:path w="10795">
                <a:moveTo>
                  <a:pt x="0" y="0"/>
                </a:moveTo>
                <a:lnTo>
                  <a:pt x="10667" y="0"/>
                </a:lnTo>
              </a:path>
            </a:pathLst>
          </a:custGeom>
          <a:ln w="10667">
            <a:solidFill>
              <a:srgbClr val="EAE8E9"/>
            </a:solidFill>
          </a:ln>
        </p:spPr>
        <p:txBody>
          <a:bodyPr wrap="square" lIns="0" tIns="0" rIns="0" bIns="0" rtlCol="0">
            <a:spAutoFit/>
          </a:bodyPr>
          <a:lstStyle/>
          <a:p>
            <a:endParaRPr/>
          </a:p>
        </p:txBody>
      </p:sp>
      <p:sp>
        <p:nvSpPr>
          <p:cNvPr id="601" name="object 601"/>
          <p:cNvSpPr/>
          <p:nvPr/>
        </p:nvSpPr>
        <p:spPr>
          <a:xfrm>
            <a:off x="7654792" y="2609267"/>
            <a:ext cx="9231" cy="276999"/>
          </a:xfrm>
          <a:custGeom>
            <a:avLst/>
            <a:gdLst/>
            <a:ahLst/>
            <a:cxnLst/>
            <a:rect l="l" t="t" r="r" b="b"/>
            <a:pathLst>
              <a:path w="10795">
                <a:moveTo>
                  <a:pt x="0" y="0"/>
                </a:moveTo>
                <a:lnTo>
                  <a:pt x="10667" y="0"/>
                </a:lnTo>
              </a:path>
            </a:pathLst>
          </a:custGeom>
          <a:ln w="10667">
            <a:solidFill>
              <a:srgbClr val="E6E6E8"/>
            </a:solidFill>
          </a:ln>
        </p:spPr>
        <p:txBody>
          <a:bodyPr wrap="square" lIns="0" tIns="0" rIns="0" bIns="0" rtlCol="0">
            <a:spAutoFit/>
          </a:bodyPr>
          <a:lstStyle/>
          <a:p>
            <a:endParaRPr/>
          </a:p>
        </p:txBody>
      </p:sp>
      <p:sp>
        <p:nvSpPr>
          <p:cNvPr id="602" name="object 602"/>
          <p:cNvSpPr/>
          <p:nvPr/>
        </p:nvSpPr>
        <p:spPr>
          <a:xfrm>
            <a:off x="7746014" y="2609267"/>
            <a:ext cx="9231" cy="276999"/>
          </a:xfrm>
          <a:custGeom>
            <a:avLst/>
            <a:gdLst/>
            <a:ahLst/>
            <a:cxnLst/>
            <a:rect l="l" t="t" r="r" b="b"/>
            <a:pathLst>
              <a:path w="10795">
                <a:moveTo>
                  <a:pt x="0" y="0"/>
                </a:moveTo>
                <a:lnTo>
                  <a:pt x="10667" y="0"/>
                </a:lnTo>
              </a:path>
            </a:pathLst>
          </a:custGeom>
          <a:ln w="10667">
            <a:solidFill>
              <a:srgbClr val="F0EBEF"/>
            </a:solidFill>
          </a:ln>
        </p:spPr>
        <p:txBody>
          <a:bodyPr wrap="square" lIns="0" tIns="0" rIns="0" bIns="0" rtlCol="0">
            <a:spAutoFit/>
          </a:bodyPr>
          <a:lstStyle/>
          <a:p>
            <a:endParaRPr/>
          </a:p>
        </p:txBody>
      </p:sp>
      <p:sp>
        <p:nvSpPr>
          <p:cNvPr id="603" name="object 603"/>
          <p:cNvSpPr/>
          <p:nvPr/>
        </p:nvSpPr>
        <p:spPr>
          <a:xfrm>
            <a:off x="6879398" y="2594744"/>
            <a:ext cx="830127" cy="276999"/>
          </a:xfrm>
          <a:prstGeom prst="rect">
            <a:avLst/>
          </a:prstGeom>
          <a:blipFill>
            <a:blip r:embed="rId125" cstate="print"/>
            <a:stretch>
              <a:fillRect/>
            </a:stretch>
          </a:blipFill>
        </p:spPr>
        <p:txBody>
          <a:bodyPr wrap="square" lIns="0" tIns="0" rIns="0" bIns="0" rtlCol="0">
            <a:spAutoFit/>
          </a:bodyPr>
          <a:lstStyle/>
          <a:p>
            <a:endParaRPr/>
          </a:p>
        </p:txBody>
      </p:sp>
      <p:sp>
        <p:nvSpPr>
          <p:cNvPr id="604" name="object 604"/>
          <p:cNvSpPr/>
          <p:nvPr/>
        </p:nvSpPr>
        <p:spPr>
          <a:xfrm>
            <a:off x="7654792" y="2618949"/>
            <a:ext cx="9231" cy="276999"/>
          </a:xfrm>
          <a:custGeom>
            <a:avLst/>
            <a:gdLst/>
            <a:ahLst/>
            <a:cxnLst/>
            <a:rect l="l" t="t" r="r" b="b"/>
            <a:pathLst>
              <a:path w="10795">
                <a:moveTo>
                  <a:pt x="0" y="0"/>
                </a:moveTo>
                <a:lnTo>
                  <a:pt x="10667" y="0"/>
                </a:lnTo>
              </a:path>
            </a:pathLst>
          </a:custGeom>
          <a:ln w="10667">
            <a:solidFill>
              <a:srgbClr val="EAE8EB"/>
            </a:solidFill>
          </a:ln>
        </p:spPr>
        <p:txBody>
          <a:bodyPr wrap="square" lIns="0" tIns="0" rIns="0" bIns="0" rtlCol="0">
            <a:spAutoFit/>
          </a:bodyPr>
          <a:lstStyle/>
          <a:p>
            <a:endParaRPr/>
          </a:p>
        </p:txBody>
      </p:sp>
      <p:sp>
        <p:nvSpPr>
          <p:cNvPr id="605" name="object 605"/>
          <p:cNvSpPr/>
          <p:nvPr/>
        </p:nvSpPr>
        <p:spPr>
          <a:xfrm>
            <a:off x="7673037" y="2507607"/>
            <a:ext cx="191567" cy="276999"/>
          </a:xfrm>
          <a:prstGeom prst="rect">
            <a:avLst/>
          </a:prstGeom>
          <a:blipFill>
            <a:blip r:embed="rId126" cstate="print"/>
            <a:stretch>
              <a:fillRect/>
            </a:stretch>
          </a:blipFill>
        </p:spPr>
        <p:txBody>
          <a:bodyPr wrap="square" lIns="0" tIns="0" rIns="0" bIns="0" rtlCol="0">
            <a:spAutoFit/>
          </a:bodyPr>
          <a:lstStyle/>
          <a:p>
            <a:endParaRPr/>
          </a:p>
        </p:txBody>
      </p:sp>
      <p:sp>
        <p:nvSpPr>
          <p:cNvPr id="606" name="object 606"/>
          <p:cNvSpPr/>
          <p:nvPr/>
        </p:nvSpPr>
        <p:spPr>
          <a:xfrm>
            <a:off x="7782503" y="2618949"/>
            <a:ext cx="9231" cy="276999"/>
          </a:xfrm>
          <a:custGeom>
            <a:avLst/>
            <a:gdLst/>
            <a:ahLst/>
            <a:cxnLst/>
            <a:rect l="l" t="t" r="r" b="b"/>
            <a:pathLst>
              <a:path w="10795">
                <a:moveTo>
                  <a:pt x="0" y="0"/>
                </a:moveTo>
                <a:lnTo>
                  <a:pt x="10667" y="0"/>
                </a:lnTo>
              </a:path>
            </a:pathLst>
          </a:custGeom>
          <a:ln w="10667">
            <a:solidFill>
              <a:srgbClr val="EFEDF0"/>
            </a:solidFill>
          </a:ln>
        </p:spPr>
        <p:txBody>
          <a:bodyPr wrap="square" lIns="0" tIns="0" rIns="0" bIns="0" rtlCol="0">
            <a:spAutoFit/>
          </a:bodyPr>
          <a:lstStyle/>
          <a:p>
            <a:endParaRPr/>
          </a:p>
        </p:txBody>
      </p:sp>
      <p:sp>
        <p:nvSpPr>
          <p:cNvPr id="607" name="object 607"/>
          <p:cNvSpPr/>
          <p:nvPr/>
        </p:nvSpPr>
        <p:spPr>
          <a:xfrm>
            <a:off x="7654792" y="2628630"/>
            <a:ext cx="9231" cy="276999"/>
          </a:xfrm>
          <a:custGeom>
            <a:avLst/>
            <a:gdLst/>
            <a:ahLst/>
            <a:cxnLst/>
            <a:rect l="l" t="t" r="r" b="b"/>
            <a:pathLst>
              <a:path w="10795">
                <a:moveTo>
                  <a:pt x="0" y="0"/>
                </a:moveTo>
                <a:lnTo>
                  <a:pt x="10667" y="0"/>
                </a:lnTo>
              </a:path>
            </a:pathLst>
          </a:custGeom>
          <a:ln w="10667">
            <a:solidFill>
              <a:srgbClr val="EFEAEE"/>
            </a:solidFill>
          </a:ln>
        </p:spPr>
        <p:txBody>
          <a:bodyPr wrap="square" lIns="0" tIns="0" rIns="0" bIns="0" rtlCol="0">
            <a:spAutoFit/>
          </a:bodyPr>
          <a:lstStyle/>
          <a:p>
            <a:endParaRPr/>
          </a:p>
        </p:txBody>
      </p:sp>
      <p:sp>
        <p:nvSpPr>
          <p:cNvPr id="608" name="object 608"/>
          <p:cNvSpPr/>
          <p:nvPr/>
        </p:nvSpPr>
        <p:spPr>
          <a:xfrm>
            <a:off x="6879398" y="2614108"/>
            <a:ext cx="976084" cy="276999"/>
          </a:xfrm>
          <a:prstGeom prst="rect">
            <a:avLst/>
          </a:prstGeom>
          <a:blipFill>
            <a:blip r:embed="rId127" cstate="print"/>
            <a:stretch>
              <a:fillRect/>
            </a:stretch>
          </a:blipFill>
        </p:spPr>
        <p:txBody>
          <a:bodyPr wrap="square" lIns="0" tIns="0" rIns="0" bIns="0" rtlCol="0">
            <a:spAutoFit/>
          </a:bodyPr>
          <a:lstStyle/>
          <a:p>
            <a:endParaRPr/>
          </a:p>
        </p:txBody>
      </p:sp>
      <p:sp>
        <p:nvSpPr>
          <p:cNvPr id="609" name="object 609"/>
          <p:cNvSpPr/>
          <p:nvPr/>
        </p:nvSpPr>
        <p:spPr>
          <a:xfrm>
            <a:off x="7572692" y="2735132"/>
            <a:ext cx="9231" cy="276999"/>
          </a:xfrm>
          <a:custGeom>
            <a:avLst/>
            <a:gdLst/>
            <a:ahLst/>
            <a:cxnLst/>
            <a:rect l="l" t="t" r="r" b="b"/>
            <a:pathLst>
              <a:path w="10795">
                <a:moveTo>
                  <a:pt x="0" y="0"/>
                </a:moveTo>
                <a:lnTo>
                  <a:pt x="10667" y="0"/>
                </a:lnTo>
              </a:path>
            </a:pathLst>
          </a:custGeom>
          <a:ln w="10667">
            <a:solidFill>
              <a:srgbClr val="E7E7E9"/>
            </a:solidFill>
          </a:ln>
        </p:spPr>
        <p:txBody>
          <a:bodyPr wrap="square" lIns="0" tIns="0" rIns="0" bIns="0" rtlCol="0">
            <a:spAutoFit/>
          </a:bodyPr>
          <a:lstStyle/>
          <a:p>
            <a:endParaRPr/>
          </a:p>
        </p:txBody>
      </p:sp>
      <p:sp>
        <p:nvSpPr>
          <p:cNvPr id="610" name="object 610"/>
          <p:cNvSpPr/>
          <p:nvPr/>
        </p:nvSpPr>
        <p:spPr>
          <a:xfrm>
            <a:off x="7855483" y="2735132"/>
            <a:ext cx="9231" cy="276999"/>
          </a:xfrm>
          <a:custGeom>
            <a:avLst/>
            <a:gdLst/>
            <a:ahLst/>
            <a:cxnLst/>
            <a:rect l="l" t="t" r="r" b="b"/>
            <a:pathLst>
              <a:path w="10795">
                <a:moveTo>
                  <a:pt x="0" y="0"/>
                </a:moveTo>
                <a:lnTo>
                  <a:pt x="10667" y="0"/>
                </a:lnTo>
              </a:path>
            </a:pathLst>
          </a:custGeom>
          <a:ln w="10667">
            <a:solidFill>
              <a:srgbClr val="EDEBEC"/>
            </a:solidFill>
          </a:ln>
        </p:spPr>
        <p:txBody>
          <a:bodyPr wrap="square" lIns="0" tIns="0" rIns="0" bIns="0" rtlCol="0">
            <a:spAutoFit/>
          </a:bodyPr>
          <a:lstStyle/>
          <a:p>
            <a:endParaRPr/>
          </a:p>
        </p:txBody>
      </p:sp>
      <p:sp>
        <p:nvSpPr>
          <p:cNvPr id="611" name="object 611"/>
          <p:cNvSpPr/>
          <p:nvPr/>
        </p:nvSpPr>
        <p:spPr>
          <a:xfrm>
            <a:off x="7508836" y="2744813"/>
            <a:ext cx="9231" cy="276999"/>
          </a:xfrm>
          <a:custGeom>
            <a:avLst/>
            <a:gdLst/>
            <a:ahLst/>
            <a:cxnLst/>
            <a:rect l="l" t="t" r="r" b="b"/>
            <a:pathLst>
              <a:path w="10795">
                <a:moveTo>
                  <a:pt x="0" y="0"/>
                </a:moveTo>
                <a:lnTo>
                  <a:pt x="10667" y="0"/>
                </a:lnTo>
              </a:path>
            </a:pathLst>
          </a:custGeom>
          <a:ln w="10667">
            <a:solidFill>
              <a:srgbClr val="E3E3E3"/>
            </a:solidFill>
          </a:ln>
        </p:spPr>
        <p:txBody>
          <a:bodyPr wrap="square" lIns="0" tIns="0" rIns="0" bIns="0" rtlCol="0">
            <a:spAutoFit/>
          </a:bodyPr>
          <a:lstStyle/>
          <a:p>
            <a:endParaRPr/>
          </a:p>
        </p:txBody>
      </p:sp>
      <p:sp>
        <p:nvSpPr>
          <p:cNvPr id="612" name="object 612"/>
          <p:cNvSpPr/>
          <p:nvPr/>
        </p:nvSpPr>
        <p:spPr>
          <a:xfrm>
            <a:off x="7007110" y="2739973"/>
            <a:ext cx="474359" cy="276999"/>
          </a:xfrm>
          <a:prstGeom prst="rect">
            <a:avLst/>
          </a:prstGeom>
          <a:blipFill>
            <a:blip r:embed="rId128" cstate="print"/>
            <a:stretch>
              <a:fillRect/>
            </a:stretch>
          </a:blipFill>
        </p:spPr>
        <p:txBody>
          <a:bodyPr wrap="square" lIns="0" tIns="0" rIns="0" bIns="0" rtlCol="0">
            <a:spAutoFit/>
          </a:bodyPr>
          <a:lstStyle/>
          <a:p>
            <a:endParaRPr/>
          </a:p>
        </p:txBody>
      </p:sp>
      <p:sp>
        <p:nvSpPr>
          <p:cNvPr id="613" name="object 613"/>
          <p:cNvSpPr/>
          <p:nvPr/>
        </p:nvSpPr>
        <p:spPr>
          <a:xfrm>
            <a:off x="7444980" y="2754495"/>
            <a:ext cx="9231" cy="276999"/>
          </a:xfrm>
          <a:custGeom>
            <a:avLst/>
            <a:gdLst/>
            <a:ahLst/>
            <a:cxnLst/>
            <a:rect l="l" t="t" r="r" b="b"/>
            <a:pathLst>
              <a:path w="10795">
                <a:moveTo>
                  <a:pt x="0" y="0"/>
                </a:moveTo>
                <a:lnTo>
                  <a:pt x="10667" y="0"/>
                </a:lnTo>
              </a:path>
            </a:pathLst>
          </a:custGeom>
          <a:ln w="10667">
            <a:solidFill>
              <a:srgbClr val="E3E1E2"/>
            </a:solidFill>
          </a:ln>
        </p:spPr>
        <p:txBody>
          <a:bodyPr wrap="square" lIns="0" tIns="0" rIns="0" bIns="0" rtlCol="0">
            <a:spAutoFit/>
          </a:bodyPr>
          <a:lstStyle/>
          <a:p>
            <a:endParaRPr/>
          </a:p>
        </p:txBody>
      </p:sp>
      <p:sp>
        <p:nvSpPr>
          <p:cNvPr id="614" name="object 614"/>
          <p:cNvSpPr/>
          <p:nvPr/>
        </p:nvSpPr>
        <p:spPr>
          <a:xfrm>
            <a:off x="7025355" y="2764177"/>
            <a:ext cx="9231" cy="276999"/>
          </a:xfrm>
          <a:custGeom>
            <a:avLst/>
            <a:gdLst/>
            <a:ahLst/>
            <a:cxnLst/>
            <a:rect l="l" t="t" r="r" b="b"/>
            <a:pathLst>
              <a:path w="10795">
                <a:moveTo>
                  <a:pt x="0" y="0"/>
                </a:moveTo>
                <a:lnTo>
                  <a:pt x="10667" y="0"/>
                </a:lnTo>
              </a:path>
            </a:pathLst>
          </a:custGeom>
          <a:ln w="10667">
            <a:solidFill>
              <a:srgbClr val="F8F0ED"/>
            </a:solidFill>
          </a:ln>
        </p:spPr>
        <p:txBody>
          <a:bodyPr wrap="square" lIns="0" tIns="0" rIns="0" bIns="0" rtlCol="0">
            <a:spAutoFit/>
          </a:bodyPr>
          <a:lstStyle/>
          <a:p>
            <a:endParaRPr/>
          </a:p>
        </p:txBody>
      </p:sp>
      <p:sp>
        <p:nvSpPr>
          <p:cNvPr id="615" name="object 615"/>
          <p:cNvSpPr/>
          <p:nvPr/>
        </p:nvSpPr>
        <p:spPr>
          <a:xfrm>
            <a:off x="7052721" y="2730291"/>
            <a:ext cx="802761" cy="276999"/>
          </a:xfrm>
          <a:prstGeom prst="rect">
            <a:avLst/>
          </a:prstGeom>
          <a:blipFill>
            <a:blip r:embed="rId129" cstate="print"/>
            <a:stretch>
              <a:fillRect/>
            </a:stretch>
          </a:blipFill>
        </p:spPr>
        <p:txBody>
          <a:bodyPr wrap="square" lIns="0" tIns="0" rIns="0" bIns="0" rtlCol="0">
            <a:spAutoFit/>
          </a:bodyPr>
          <a:lstStyle/>
          <a:p>
            <a:endParaRPr/>
          </a:p>
        </p:txBody>
      </p:sp>
      <p:sp>
        <p:nvSpPr>
          <p:cNvPr id="616" name="object 616"/>
          <p:cNvSpPr/>
          <p:nvPr/>
        </p:nvSpPr>
        <p:spPr>
          <a:xfrm>
            <a:off x="7545325" y="2773859"/>
            <a:ext cx="9231" cy="276999"/>
          </a:xfrm>
          <a:custGeom>
            <a:avLst/>
            <a:gdLst/>
            <a:ahLst/>
            <a:cxnLst/>
            <a:rect l="l" t="t" r="r" b="b"/>
            <a:pathLst>
              <a:path w="10795">
                <a:moveTo>
                  <a:pt x="0" y="0"/>
                </a:moveTo>
                <a:lnTo>
                  <a:pt x="10667" y="0"/>
                </a:lnTo>
              </a:path>
            </a:pathLst>
          </a:custGeom>
          <a:ln w="10667">
            <a:solidFill>
              <a:srgbClr val="EEEFE9"/>
            </a:solidFill>
          </a:ln>
        </p:spPr>
        <p:txBody>
          <a:bodyPr wrap="square" lIns="0" tIns="0" rIns="0" bIns="0" rtlCol="0">
            <a:spAutoFit/>
          </a:bodyPr>
          <a:lstStyle/>
          <a:p>
            <a:endParaRPr/>
          </a:p>
        </p:txBody>
      </p:sp>
      <p:sp>
        <p:nvSpPr>
          <p:cNvPr id="617" name="object 617"/>
          <p:cNvSpPr/>
          <p:nvPr/>
        </p:nvSpPr>
        <p:spPr>
          <a:xfrm>
            <a:off x="7563570" y="2773859"/>
            <a:ext cx="9231" cy="276999"/>
          </a:xfrm>
          <a:custGeom>
            <a:avLst/>
            <a:gdLst/>
            <a:ahLst/>
            <a:cxnLst/>
            <a:rect l="l" t="t" r="r" b="b"/>
            <a:pathLst>
              <a:path w="10795">
                <a:moveTo>
                  <a:pt x="0" y="0"/>
                </a:moveTo>
                <a:lnTo>
                  <a:pt x="10667" y="0"/>
                </a:lnTo>
              </a:path>
            </a:pathLst>
          </a:custGeom>
          <a:ln w="10667">
            <a:solidFill>
              <a:srgbClr val="F2F3ED"/>
            </a:solidFill>
          </a:ln>
        </p:spPr>
        <p:txBody>
          <a:bodyPr wrap="square" lIns="0" tIns="0" rIns="0" bIns="0" rtlCol="0">
            <a:spAutoFit/>
          </a:bodyPr>
          <a:lstStyle/>
          <a:p>
            <a:endParaRPr/>
          </a:p>
        </p:txBody>
      </p:sp>
      <p:sp>
        <p:nvSpPr>
          <p:cNvPr id="618" name="object 618"/>
          <p:cNvSpPr/>
          <p:nvPr/>
        </p:nvSpPr>
        <p:spPr>
          <a:xfrm>
            <a:off x="7043599" y="2769019"/>
            <a:ext cx="821004" cy="276999"/>
          </a:xfrm>
          <a:prstGeom prst="rect">
            <a:avLst/>
          </a:prstGeom>
          <a:blipFill>
            <a:blip r:embed="rId130" cstate="print"/>
            <a:stretch>
              <a:fillRect/>
            </a:stretch>
          </a:blipFill>
        </p:spPr>
        <p:txBody>
          <a:bodyPr wrap="square" lIns="0" tIns="0" rIns="0" bIns="0" rtlCol="0">
            <a:spAutoFit/>
          </a:bodyPr>
          <a:lstStyle/>
          <a:p>
            <a:endParaRPr/>
          </a:p>
        </p:txBody>
      </p:sp>
      <p:sp>
        <p:nvSpPr>
          <p:cNvPr id="619" name="object 619"/>
          <p:cNvSpPr/>
          <p:nvPr/>
        </p:nvSpPr>
        <p:spPr>
          <a:xfrm>
            <a:off x="7444980" y="2793222"/>
            <a:ext cx="9231" cy="276999"/>
          </a:xfrm>
          <a:custGeom>
            <a:avLst/>
            <a:gdLst/>
            <a:ahLst/>
            <a:cxnLst/>
            <a:rect l="l" t="t" r="r" b="b"/>
            <a:pathLst>
              <a:path w="10795">
                <a:moveTo>
                  <a:pt x="0" y="0"/>
                </a:moveTo>
                <a:lnTo>
                  <a:pt x="10667" y="0"/>
                </a:lnTo>
              </a:path>
            </a:pathLst>
          </a:custGeom>
          <a:ln w="10667">
            <a:solidFill>
              <a:srgbClr val="D9D8D6"/>
            </a:solidFill>
          </a:ln>
        </p:spPr>
        <p:txBody>
          <a:bodyPr wrap="square" lIns="0" tIns="0" rIns="0" bIns="0" rtlCol="0">
            <a:spAutoFit/>
          </a:bodyPr>
          <a:lstStyle/>
          <a:p>
            <a:endParaRPr/>
          </a:p>
        </p:txBody>
      </p:sp>
      <p:sp>
        <p:nvSpPr>
          <p:cNvPr id="620" name="object 620"/>
          <p:cNvSpPr/>
          <p:nvPr/>
        </p:nvSpPr>
        <p:spPr>
          <a:xfrm>
            <a:off x="7034477" y="2788382"/>
            <a:ext cx="857494" cy="276999"/>
          </a:xfrm>
          <a:prstGeom prst="rect">
            <a:avLst/>
          </a:prstGeom>
          <a:blipFill>
            <a:blip r:embed="rId131" cstate="print"/>
            <a:stretch>
              <a:fillRect/>
            </a:stretch>
          </a:blipFill>
        </p:spPr>
        <p:txBody>
          <a:bodyPr wrap="square" lIns="0" tIns="0" rIns="0" bIns="0" rtlCol="0">
            <a:spAutoFit/>
          </a:bodyPr>
          <a:lstStyle/>
          <a:p>
            <a:endParaRPr/>
          </a:p>
        </p:txBody>
      </p:sp>
      <p:sp>
        <p:nvSpPr>
          <p:cNvPr id="621" name="object 621"/>
          <p:cNvSpPr/>
          <p:nvPr/>
        </p:nvSpPr>
        <p:spPr>
          <a:xfrm>
            <a:off x="7837238" y="2812587"/>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622" name="object 622"/>
          <p:cNvSpPr/>
          <p:nvPr/>
        </p:nvSpPr>
        <p:spPr>
          <a:xfrm>
            <a:off x="7855483" y="2812587"/>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623" name="object 623"/>
          <p:cNvSpPr/>
          <p:nvPr/>
        </p:nvSpPr>
        <p:spPr>
          <a:xfrm>
            <a:off x="7837238" y="2822269"/>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624" name="object 624"/>
          <p:cNvSpPr/>
          <p:nvPr/>
        </p:nvSpPr>
        <p:spPr>
          <a:xfrm>
            <a:off x="7855483" y="2822269"/>
            <a:ext cx="9231" cy="276999"/>
          </a:xfrm>
          <a:custGeom>
            <a:avLst/>
            <a:gdLst/>
            <a:ahLst/>
            <a:cxnLst/>
            <a:rect l="l" t="t" r="r" b="b"/>
            <a:pathLst>
              <a:path w="10795">
                <a:moveTo>
                  <a:pt x="0" y="0"/>
                </a:moveTo>
                <a:lnTo>
                  <a:pt x="10667" y="0"/>
                </a:lnTo>
              </a:path>
            </a:pathLst>
          </a:custGeom>
          <a:ln w="10667">
            <a:solidFill>
              <a:srgbClr val="F2F1ED"/>
            </a:solidFill>
          </a:ln>
        </p:spPr>
        <p:txBody>
          <a:bodyPr wrap="square" lIns="0" tIns="0" rIns="0" bIns="0" rtlCol="0">
            <a:spAutoFit/>
          </a:bodyPr>
          <a:lstStyle/>
          <a:p>
            <a:endParaRPr/>
          </a:p>
        </p:txBody>
      </p:sp>
      <p:sp>
        <p:nvSpPr>
          <p:cNvPr id="625" name="object 625"/>
          <p:cNvSpPr/>
          <p:nvPr/>
        </p:nvSpPr>
        <p:spPr>
          <a:xfrm>
            <a:off x="7034477" y="2817428"/>
            <a:ext cx="775394" cy="276999"/>
          </a:xfrm>
          <a:prstGeom prst="rect">
            <a:avLst/>
          </a:prstGeom>
          <a:blipFill>
            <a:blip r:embed="rId132" cstate="print"/>
            <a:stretch>
              <a:fillRect/>
            </a:stretch>
          </a:blipFill>
        </p:spPr>
        <p:txBody>
          <a:bodyPr wrap="square" lIns="0" tIns="0" rIns="0" bIns="0" rtlCol="0">
            <a:spAutoFit/>
          </a:bodyPr>
          <a:lstStyle/>
          <a:p>
            <a:endParaRPr/>
          </a:p>
        </p:txBody>
      </p:sp>
      <p:sp>
        <p:nvSpPr>
          <p:cNvPr id="626" name="object 626"/>
          <p:cNvSpPr/>
          <p:nvPr/>
        </p:nvSpPr>
        <p:spPr>
          <a:xfrm>
            <a:off x="7773382" y="2831950"/>
            <a:ext cx="9231" cy="276999"/>
          </a:xfrm>
          <a:custGeom>
            <a:avLst/>
            <a:gdLst/>
            <a:ahLst/>
            <a:cxnLst/>
            <a:rect l="l" t="t" r="r" b="b"/>
            <a:pathLst>
              <a:path w="10795">
                <a:moveTo>
                  <a:pt x="0" y="0"/>
                </a:moveTo>
                <a:lnTo>
                  <a:pt x="10667" y="0"/>
                </a:lnTo>
              </a:path>
            </a:pathLst>
          </a:custGeom>
          <a:ln w="10667">
            <a:solidFill>
              <a:srgbClr val="EFEFED"/>
            </a:solidFill>
          </a:ln>
        </p:spPr>
        <p:txBody>
          <a:bodyPr wrap="square" lIns="0" tIns="0" rIns="0" bIns="0" rtlCol="0">
            <a:spAutoFit/>
          </a:bodyPr>
          <a:lstStyle/>
          <a:p>
            <a:endParaRPr/>
          </a:p>
        </p:txBody>
      </p:sp>
      <p:sp>
        <p:nvSpPr>
          <p:cNvPr id="627" name="object 627"/>
          <p:cNvSpPr/>
          <p:nvPr/>
        </p:nvSpPr>
        <p:spPr>
          <a:xfrm>
            <a:off x="7746014" y="2841632"/>
            <a:ext cx="9231" cy="276999"/>
          </a:xfrm>
          <a:custGeom>
            <a:avLst/>
            <a:gdLst/>
            <a:ahLst/>
            <a:cxnLst/>
            <a:rect l="l" t="t" r="r" b="b"/>
            <a:pathLst>
              <a:path w="10795">
                <a:moveTo>
                  <a:pt x="0" y="0"/>
                </a:moveTo>
                <a:lnTo>
                  <a:pt x="10667" y="0"/>
                </a:lnTo>
              </a:path>
            </a:pathLst>
          </a:custGeom>
          <a:ln w="10667">
            <a:solidFill>
              <a:srgbClr val="ECECEC"/>
            </a:solidFill>
          </a:ln>
        </p:spPr>
        <p:txBody>
          <a:bodyPr wrap="square" lIns="0" tIns="0" rIns="0" bIns="0" rtlCol="0">
            <a:spAutoFit/>
          </a:bodyPr>
          <a:lstStyle/>
          <a:p>
            <a:endParaRPr/>
          </a:p>
        </p:txBody>
      </p:sp>
      <p:sp>
        <p:nvSpPr>
          <p:cNvPr id="628" name="object 628"/>
          <p:cNvSpPr/>
          <p:nvPr/>
        </p:nvSpPr>
        <p:spPr>
          <a:xfrm>
            <a:off x="7052722" y="2836791"/>
            <a:ext cx="675048" cy="276999"/>
          </a:xfrm>
          <a:prstGeom prst="rect">
            <a:avLst/>
          </a:prstGeom>
          <a:blipFill>
            <a:blip r:embed="rId133" cstate="print"/>
            <a:stretch>
              <a:fillRect/>
            </a:stretch>
          </a:blipFill>
        </p:spPr>
        <p:txBody>
          <a:bodyPr wrap="square" lIns="0" tIns="0" rIns="0" bIns="0" rtlCol="0">
            <a:spAutoFit/>
          </a:bodyPr>
          <a:lstStyle/>
          <a:p>
            <a:endParaRPr/>
          </a:p>
        </p:txBody>
      </p:sp>
      <p:sp>
        <p:nvSpPr>
          <p:cNvPr id="629" name="object 629"/>
          <p:cNvSpPr/>
          <p:nvPr/>
        </p:nvSpPr>
        <p:spPr>
          <a:xfrm>
            <a:off x="7718648" y="2851314"/>
            <a:ext cx="9231" cy="276999"/>
          </a:xfrm>
          <a:custGeom>
            <a:avLst/>
            <a:gdLst/>
            <a:ahLst/>
            <a:cxnLst/>
            <a:rect l="l" t="t" r="r" b="b"/>
            <a:pathLst>
              <a:path w="10795">
                <a:moveTo>
                  <a:pt x="0" y="0"/>
                </a:moveTo>
                <a:lnTo>
                  <a:pt x="10667" y="0"/>
                </a:lnTo>
              </a:path>
            </a:pathLst>
          </a:custGeom>
          <a:ln w="10667">
            <a:solidFill>
              <a:srgbClr val="EAEAEA"/>
            </a:solidFill>
          </a:ln>
        </p:spPr>
        <p:txBody>
          <a:bodyPr wrap="square" lIns="0" tIns="0" rIns="0" bIns="0" rtlCol="0">
            <a:spAutoFit/>
          </a:bodyPr>
          <a:lstStyle/>
          <a:p>
            <a:endParaRPr/>
          </a:p>
        </p:txBody>
      </p:sp>
      <p:sp>
        <p:nvSpPr>
          <p:cNvPr id="630" name="object 630"/>
          <p:cNvSpPr/>
          <p:nvPr/>
        </p:nvSpPr>
        <p:spPr>
          <a:xfrm>
            <a:off x="7554446" y="2860996"/>
            <a:ext cx="9231" cy="276999"/>
          </a:xfrm>
          <a:custGeom>
            <a:avLst/>
            <a:gdLst/>
            <a:ahLst/>
            <a:cxnLst/>
            <a:rect l="l" t="t" r="r" b="b"/>
            <a:pathLst>
              <a:path w="10795">
                <a:moveTo>
                  <a:pt x="0" y="0"/>
                </a:moveTo>
                <a:lnTo>
                  <a:pt x="10667" y="0"/>
                </a:lnTo>
              </a:path>
            </a:pathLst>
          </a:custGeom>
          <a:ln w="10667">
            <a:solidFill>
              <a:srgbClr val="E7E7E5"/>
            </a:solidFill>
          </a:ln>
        </p:spPr>
        <p:txBody>
          <a:bodyPr wrap="square" lIns="0" tIns="0" rIns="0" bIns="0" rtlCol="0">
            <a:spAutoFit/>
          </a:bodyPr>
          <a:lstStyle/>
          <a:p>
            <a:endParaRPr/>
          </a:p>
        </p:txBody>
      </p:sp>
      <p:sp>
        <p:nvSpPr>
          <p:cNvPr id="631" name="object 631"/>
          <p:cNvSpPr/>
          <p:nvPr/>
        </p:nvSpPr>
        <p:spPr>
          <a:xfrm>
            <a:off x="7581813" y="2860996"/>
            <a:ext cx="9231" cy="276999"/>
          </a:xfrm>
          <a:custGeom>
            <a:avLst/>
            <a:gdLst/>
            <a:ahLst/>
            <a:cxnLst/>
            <a:rect l="l" t="t" r="r" b="b"/>
            <a:pathLst>
              <a:path w="10795">
                <a:moveTo>
                  <a:pt x="0" y="0"/>
                </a:moveTo>
                <a:lnTo>
                  <a:pt x="10667" y="0"/>
                </a:lnTo>
              </a:path>
            </a:pathLst>
          </a:custGeom>
          <a:ln w="10667">
            <a:solidFill>
              <a:srgbClr val="EDEDEB"/>
            </a:solidFill>
          </a:ln>
        </p:spPr>
        <p:txBody>
          <a:bodyPr wrap="square" lIns="0" tIns="0" rIns="0" bIns="0" rtlCol="0">
            <a:spAutoFit/>
          </a:bodyPr>
          <a:lstStyle/>
          <a:p>
            <a:endParaRPr/>
          </a:p>
        </p:txBody>
      </p:sp>
      <p:sp>
        <p:nvSpPr>
          <p:cNvPr id="632" name="object 632"/>
          <p:cNvSpPr/>
          <p:nvPr/>
        </p:nvSpPr>
        <p:spPr>
          <a:xfrm>
            <a:off x="7600058" y="2860996"/>
            <a:ext cx="9231" cy="276999"/>
          </a:xfrm>
          <a:custGeom>
            <a:avLst/>
            <a:gdLst/>
            <a:ahLst/>
            <a:cxnLst/>
            <a:rect l="l" t="t" r="r" b="b"/>
            <a:pathLst>
              <a:path w="10795">
                <a:moveTo>
                  <a:pt x="0" y="0"/>
                </a:moveTo>
                <a:lnTo>
                  <a:pt x="10667" y="0"/>
                </a:lnTo>
              </a:path>
            </a:pathLst>
          </a:custGeom>
          <a:ln w="10667">
            <a:solidFill>
              <a:srgbClr val="D7D7D5"/>
            </a:solidFill>
          </a:ln>
        </p:spPr>
        <p:txBody>
          <a:bodyPr wrap="square" lIns="0" tIns="0" rIns="0" bIns="0" rtlCol="0">
            <a:spAutoFit/>
          </a:bodyPr>
          <a:lstStyle/>
          <a:p>
            <a:endParaRPr/>
          </a:p>
        </p:txBody>
      </p:sp>
      <p:sp>
        <p:nvSpPr>
          <p:cNvPr id="633" name="object 633"/>
          <p:cNvSpPr/>
          <p:nvPr/>
        </p:nvSpPr>
        <p:spPr>
          <a:xfrm>
            <a:off x="7636548" y="2860996"/>
            <a:ext cx="9231" cy="276999"/>
          </a:xfrm>
          <a:custGeom>
            <a:avLst/>
            <a:gdLst/>
            <a:ahLst/>
            <a:cxnLst/>
            <a:rect l="l" t="t" r="r" b="b"/>
            <a:pathLst>
              <a:path w="10795">
                <a:moveTo>
                  <a:pt x="0" y="0"/>
                </a:moveTo>
                <a:lnTo>
                  <a:pt x="10667" y="0"/>
                </a:lnTo>
              </a:path>
            </a:pathLst>
          </a:custGeom>
          <a:ln w="10667">
            <a:solidFill>
              <a:srgbClr val="E0E0E0"/>
            </a:solidFill>
          </a:ln>
        </p:spPr>
        <p:txBody>
          <a:bodyPr wrap="square" lIns="0" tIns="0" rIns="0" bIns="0" rtlCol="0">
            <a:spAutoFit/>
          </a:bodyPr>
          <a:lstStyle/>
          <a:p>
            <a:endParaRPr/>
          </a:p>
        </p:txBody>
      </p:sp>
      <p:sp>
        <p:nvSpPr>
          <p:cNvPr id="634" name="object 634"/>
          <p:cNvSpPr/>
          <p:nvPr/>
        </p:nvSpPr>
        <p:spPr>
          <a:xfrm>
            <a:off x="7700403" y="2860996"/>
            <a:ext cx="9231" cy="276999"/>
          </a:xfrm>
          <a:custGeom>
            <a:avLst/>
            <a:gdLst/>
            <a:ahLst/>
            <a:cxnLst/>
            <a:rect l="l" t="t" r="r" b="b"/>
            <a:pathLst>
              <a:path w="10795">
                <a:moveTo>
                  <a:pt x="0" y="0"/>
                </a:moveTo>
                <a:lnTo>
                  <a:pt x="10667" y="0"/>
                </a:lnTo>
              </a:path>
            </a:pathLst>
          </a:custGeom>
          <a:ln w="10667">
            <a:solidFill>
              <a:srgbClr val="E6E6E8"/>
            </a:solidFill>
          </a:ln>
        </p:spPr>
        <p:txBody>
          <a:bodyPr wrap="square" lIns="0" tIns="0" rIns="0" bIns="0" rtlCol="0">
            <a:spAutoFit/>
          </a:bodyPr>
          <a:lstStyle/>
          <a:p>
            <a:endParaRPr/>
          </a:p>
        </p:txBody>
      </p:sp>
      <p:sp>
        <p:nvSpPr>
          <p:cNvPr id="635" name="object 635"/>
          <p:cNvSpPr/>
          <p:nvPr/>
        </p:nvSpPr>
        <p:spPr>
          <a:xfrm>
            <a:off x="7581813" y="2870677"/>
            <a:ext cx="9231" cy="276999"/>
          </a:xfrm>
          <a:custGeom>
            <a:avLst/>
            <a:gdLst/>
            <a:ahLst/>
            <a:cxnLst/>
            <a:rect l="l" t="t" r="r" b="b"/>
            <a:pathLst>
              <a:path w="10795">
                <a:moveTo>
                  <a:pt x="0" y="0"/>
                </a:moveTo>
                <a:lnTo>
                  <a:pt x="10667" y="0"/>
                </a:lnTo>
              </a:path>
            </a:pathLst>
          </a:custGeom>
          <a:ln w="10667">
            <a:solidFill>
              <a:srgbClr val="DEDEDC"/>
            </a:solidFill>
          </a:ln>
        </p:spPr>
        <p:txBody>
          <a:bodyPr wrap="square" lIns="0" tIns="0" rIns="0" bIns="0" rtlCol="0">
            <a:spAutoFit/>
          </a:bodyPr>
          <a:lstStyle/>
          <a:p>
            <a:endParaRPr/>
          </a:p>
        </p:txBody>
      </p:sp>
      <p:sp>
        <p:nvSpPr>
          <p:cNvPr id="636" name="object 636"/>
          <p:cNvSpPr/>
          <p:nvPr/>
        </p:nvSpPr>
        <p:spPr>
          <a:xfrm>
            <a:off x="7645670" y="2870677"/>
            <a:ext cx="9231" cy="276999"/>
          </a:xfrm>
          <a:custGeom>
            <a:avLst/>
            <a:gdLst/>
            <a:ahLst/>
            <a:cxnLst/>
            <a:rect l="l" t="t" r="r" b="b"/>
            <a:pathLst>
              <a:path w="10795">
                <a:moveTo>
                  <a:pt x="0" y="0"/>
                </a:moveTo>
                <a:lnTo>
                  <a:pt x="10667" y="0"/>
                </a:lnTo>
              </a:path>
            </a:pathLst>
          </a:custGeom>
          <a:ln w="10667">
            <a:solidFill>
              <a:srgbClr val="EFEDEE"/>
            </a:solidFill>
          </a:ln>
        </p:spPr>
        <p:txBody>
          <a:bodyPr wrap="square" lIns="0" tIns="0" rIns="0" bIns="0" rtlCol="0">
            <a:spAutoFit/>
          </a:bodyPr>
          <a:lstStyle/>
          <a:p>
            <a:endParaRPr/>
          </a:p>
        </p:txBody>
      </p:sp>
      <p:sp>
        <p:nvSpPr>
          <p:cNvPr id="637" name="object 637"/>
          <p:cNvSpPr/>
          <p:nvPr/>
        </p:nvSpPr>
        <p:spPr>
          <a:xfrm>
            <a:off x="7107456" y="2856156"/>
            <a:ext cx="456113" cy="276999"/>
          </a:xfrm>
          <a:prstGeom prst="rect">
            <a:avLst/>
          </a:prstGeom>
          <a:blipFill>
            <a:blip r:embed="rId134" cstate="print"/>
            <a:stretch>
              <a:fillRect/>
            </a:stretch>
          </a:blipFill>
        </p:spPr>
        <p:txBody>
          <a:bodyPr wrap="square" lIns="0" tIns="0" rIns="0" bIns="0" rtlCol="0">
            <a:spAutoFit/>
          </a:bodyPr>
          <a:lstStyle/>
          <a:p>
            <a:endParaRPr/>
          </a:p>
        </p:txBody>
      </p:sp>
      <p:sp>
        <p:nvSpPr>
          <p:cNvPr id="638" name="object 638"/>
          <p:cNvSpPr/>
          <p:nvPr/>
        </p:nvSpPr>
        <p:spPr>
          <a:xfrm>
            <a:off x="7463225" y="2890042"/>
            <a:ext cx="9231" cy="276999"/>
          </a:xfrm>
          <a:custGeom>
            <a:avLst/>
            <a:gdLst/>
            <a:ahLst/>
            <a:cxnLst/>
            <a:rect l="l" t="t" r="r" b="b"/>
            <a:pathLst>
              <a:path w="10795">
                <a:moveTo>
                  <a:pt x="0" y="0"/>
                </a:moveTo>
                <a:lnTo>
                  <a:pt x="10667" y="0"/>
                </a:lnTo>
              </a:path>
            </a:pathLst>
          </a:custGeom>
          <a:ln w="10667">
            <a:solidFill>
              <a:srgbClr val="EEEEEC"/>
            </a:solidFill>
          </a:ln>
        </p:spPr>
        <p:txBody>
          <a:bodyPr wrap="square" lIns="0" tIns="0" rIns="0" bIns="0" rtlCol="0">
            <a:spAutoFit/>
          </a:bodyPr>
          <a:lstStyle/>
          <a:p>
            <a:endParaRPr/>
          </a:p>
        </p:txBody>
      </p:sp>
      <p:sp>
        <p:nvSpPr>
          <p:cNvPr id="639" name="object 639"/>
          <p:cNvSpPr/>
          <p:nvPr/>
        </p:nvSpPr>
        <p:spPr>
          <a:xfrm>
            <a:off x="7143943" y="2807746"/>
            <a:ext cx="775394" cy="276999"/>
          </a:xfrm>
          <a:prstGeom prst="rect">
            <a:avLst/>
          </a:prstGeom>
          <a:blipFill>
            <a:blip r:embed="rId135" cstate="print"/>
            <a:stretch>
              <a:fillRect/>
            </a:stretch>
          </a:blipFill>
        </p:spPr>
        <p:txBody>
          <a:bodyPr wrap="square" lIns="0" tIns="0" rIns="0" bIns="0" rtlCol="0">
            <a:spAutoFit/>
          </a:bodyPr>
          <a:lstStyle/>
          <a:p>
            <a:endParaRPr/>
          </a:p>
        </p:txBody>
      </p:sp>
      <p:sp>
        <p:nvSpPr>
          <p:cNvPr id="640" name="object 640"/>
          <p:cNvSpPr/>
          <p:nvPr/>
        </p:nvSpPr>
        <p:spPr>
          <a:xfrm>
            <a:off x="7390245" y="2919087"/>
            <a:ext cx="9231" cy="276999"/>
          </a:xfrm>
          <a:custGeom>
            <a:avLst/>
            <a:gdLst/>
            <a:ahLst/>
            <a:cxnLst/>
            <a:rect l="l" t="t" r="r" b="b"/>
            <a:pathLst>
              <a:path w="10795">
                <a:moveTo>
                  <a:pt x="0" y="0"/>
                </a:moveTo>
                <a:lnTo>
                  <a:pt x="10667" y="0"/>
                </a:lnTo>
              </a:path>
            </a:pathLst>
          </a:custGeom>
          <a:ln w="10667">
            <a:solidFill>
              <a:srgbClr val="E5E4E2"/>
            </a:solidFill>
          </a:ln>
        </p:spPr>
        <p:txBody>
          <a:bodyPr wrap="square" lIns="0" tIns="0" rIns="0" bIns="0" rtlCol="0">
            <a:spAutoFit/>
          </a:bodyPr>
          <a:lstStyle/>
          <a:p>
            <a:endParaRPr/>
          </a:p>
        </p:txBody>
      </p:sp>
      <p:sp>
        <p:nvSpPr>
          <p:cNvPr id="641" name="object 641"/>
          <p:cNvSpPr/>
          <p:nvPr/>
        </p:nvSpPr>
        <p:spPr>
          <a:xfrm>
            <a:off x="7408491" y="2919087"/>
            <a:ext cx="9231" cy="276999"/>
          </a:xfrm>
          <a:custGeom>
            <a:avLst/>
            <a:gdLst/>
            <a:ahLst/>
            <a:cxnLst/>
            <a:rect l="l" t="t" r="r" b="b"/>
            <a:pathLst>
              <a:path w="10795">
                <a:moveTo>
                  <a:pt x="0" y="0"/>
                </a:moveTo>
                <a:lnTo>
                  <a:pt x="10667" y="0"/>
                </a:lnTo>
              </a:path>
            </a:pathLst>
          </a:custGeom>
          <a:ln w="10667">
            <a:solidFill>
              <a:srgbClr val="EBEAE8"/>
            </a:solidFill>
          </a:ln>
        </p:spPr>
        <p:txBody>
          <a:bodyPr wrap="square" lIns="0" tIns="0" rIns="0" bIns="0" rtlCol="0">
            <a:spAutoFit/>
          </a:bodyPr>
          <a:lstStyle/>
          <a:p>
            <a:endParaRPr/>
          </a:p>
        </p:txBody>
      </p:sp>
      <p:sp>
        <p:nvSpPr>
          <p:cNvPr id="642" name="object 642"/>
          <p:cNvSpPr/>
          <p:nvPr/>
        </p:nvSpPr>
        <p:spPr>
          <a:xfrm>
            <a:off x="7353756" y="2928769"/>
            <a:ext cx="9231" cy="276999"/>
          </a:xfrm>
          <a:custGeom>
            <a:avLst/>
            <a:gdLst/>
            <a:ahLst/>
            <a:cxnLst/>
            <a:rect l="l" t="t" r="r" b="b"/>
            <a:pathLst>
              <a:path w="10795">
                <a:moveTo>
                  <a:pt x="0" y="0"/>
                </a:moveTo>
                <a:lnTo>
                  <a:pt x="10667" y="0"/>
                </a:lnTo>
              </a:path>
            </a:pathLst>
          </a:custGeom>
          <a:ln w="10667">
            <a:solidFill>
              <a:srgbClr val="E8E4E3"/>
            </a:solidFill>
          </a:ln>
        </p:spPr>
        <p:txBody>
          <a:bodyPr wrap="square" lIns="0" tIns="0" rIns="0" bIns="0" rtlCol="0">
            <a:spAutoFit/>
          </a:bodyPr>
          <a:lstStyle/>
          <a:p>
            <a:endParaRPr/>
          </a:p>
        </p:txBody>
      </p:sp>
      <p:sp>
        <p:nvSpPr>
          <p:cNvPr id="643" name="object 643"/>
          <p:cNvSpPr/>
          <p:nvPr/>
        </p:nvSpPr>
        <p:spPr>
          <a:xfrm>
            <a:off x="7162189" y="2914246"/>
            <a:ext cx="592947" cy="276999"/>
          </a:xfrm>
          <a:prstGeom prst="rect">
            <a:avLst/>
          </a:prstGeom>
          <a:blipFill>
            <a:blip r:embed="rId136" cstate="print"/>
            <a:stretch>
              <a:fillRect/>
            </a:stretch>
          </a:blipFill>
        </p:spPr>
        <p:txBody>
          <a:bodyPr wrap="square" lIns="0" tIns="0" rIns="0" bIns="0" rtlCol="0">
            <a:spAutoFit/>
          </a:bodyPr>
          <a:lstStyle/>
          <a:p>
            <a:endParaRPr/>
          </a:p>
        </p:txBody>
      </p:sp>
      <p:sp>
        <p:nvSpPr>
          <p:cNvPr id="644" name="object 644"/>
          <p:cNvSpPr/>
          <p:nvPr/>
        </p:nvSpPr>
        <p:spPr>
          <a:xfrm>
            <a:off x="4407261" y="4197096"/>
            <a:ext cx="9231" cy="276999"/>
          </a:xfrm>
          <a:custGeom>
            <a:avLst/>
            <a:gdLst/>
            <a:ahLst/>
            <a:cxnLst/>
            <a:rect l="l" t="t" r="r" b="b"/>
            <a:pathLst>
              <a:path w="10795">
                <a:moveTo>
                  <a:pt x="0" y="0"/>
                </a:moveTo>
                <a:lnTo>
                  <a:pt x="10667" y="0"/>
                </a:lnTo>
              </a:path>
            </a:pathLst>
          </a:custGeom>
          <a:ln w="10667">
            <a:solidFill>
              <a:srgbClr val="ECF0F9"/>
            </a:solidFill>
          </a:ln>
        </p:spPr>
        <p:txBody>
          <a:bodyPr wrap="square" lIns="0" tIns="0" rIns="0" bIns="0" rtlCol="0">
            <a:spAutoFit/>
          </a:bodyPr>
          <a:lstStyle/>
          <a:p>
            <a:endParaRPr/>
          </a:p>
        </p:txBody>
      </p:sp>
      <p:sp>
        <p:nvSpPr>
          <p:cNvPr id="645" name="object 645"/>
          <p:cNvSpPr/>
          <p:nvPr/>
        </p:nvSpPr>
        <p:spPr>
          <a:xfrm>
            <a:off x="4680929" y="4216460"/>
            <a:ext cx="9231" cy="276999"/>
          </a:xfrm>
          <a:custGeom>
            <a:avLst/>
            <a:gdLst/>
            <a:ahLst/>
            <a:cxnLst/>
            <a:rect l="l" t="t" r="r" b="b"/>
            <a:pathLst>
              <a:path w="10795">
                <a:moveTo>
                  <a:pt x="0" y="0"/>
                </a:moveTo>
                <a:lnTo>
                  <a:pt x="10667" y="0"/>
                </a:lnTo>
              </a:path>
            </a:pathLst>
          </a:custGeom>
          <a:ln w="10667">
            <a:solidFill>
              <a:srgbClr val="EFEEEC"/>
            </a:solidFill>
          </a:ln>
        </p:spPr>
        <p:txBody>
          <a:bodyPr wrap="square" lIns="0" tIns="0" rIns="0" bIns="0" rtlCol="0">
            <a:spAutoFit/>
          </a:bodyPr>
          <a:lstStyle/>
          <a:p>
            <a:endParaRPr/>
          </a:p>
        </p:txBody>
      </p:sp>
      <p:sp>
        <p:nvSpPr>
          <p:cNvPr id="646" name="object 646"/>
          <p:cNvSpPr/>
          <p:nvPr/>
        </p:nvSpPr>
        <p:spPr>
          <a:xfrm>
            <a:off x="4899864" y="4274550"/>
            <a:ext cx="9231" cy="276999"/>
          </a:xfrm>
          <a:custGeom>
            <a:avLst/>
            <a:gdLst/>
            <a:ahLst/>
            <a:cxnLst/>
            <a:rect l="l" t="t" r="r" b="b"/>
            <a:pathLst>
              <a:path w="10795">
                <a:moveTo>
                  <a:pt x="0" y="0"/>
                </a:moveTo>
                <a:lnTo>
                  <a:pt x="10667" y="0"/>
                </a:lnTo>
              </a:path>
            </a:pathLst>
          </a:custGeom>
          <a:ln w="10667">
            <a:solidFill>
              <a:srgbClr val="FCFDEB"/>
            </a:solidFill>
          </a:ln>
        </p:spPr>
        <p:txBody>
          <a:bodyPr wrap="square" lIns="0" tIns="0" rIns="0" bIns="0" rtlCol="0">
            <a:spAutoFit/>
          </a:bodyPr>
          <a:lstStyle/>
          <a:p>
            <a:endParaRPr/>
          </a:p>
        </p:txBody>
      </p:sp>
      <p:sp>
        <p:nvSpPr>
          <p:cNvPr id="647" name="object 647"/>
          <p:cNvSpPr/>
          <p:nvPr/>
        </p:nvSpPr>
        <p:spPr>
          <a:xfrm>
            <a:off x="4224815" y="4787691"/>
            <a:ext cx="9231" cy="276999"/>
          </a:xfrm>
          <a:custGeom>
            <a:avLst/>
            <a:gdLst/>
            <a:ahLst/>
            <a:cxnLst/>
            <a:rect l="l" t="t" r="r" b="b"/>
            <a:pathLst>
              <a:path w="10795">
                <a:moveTo>
                  <a:pt x="0" y="0"/>
                </a:moveTo>
                <a:lnTo>
                  <a:pt x="10667" y="0"/>
                </a:lnTo>
              </a:path>
            </a:pathLst>
          </a:custGeom>
          <a:ln w="10667">
            <a:solidFill>
              <a:srgbClr val="ECEEE9"/>
            </a:solidFill>
          </a:ln>
        </p:spPr>
        <p:txBody>
          <a:bodyPr wrap="square" lIns="0" tIns="0" rIns="0" bIns="0" rtlCol="0">
            <a:spAutoFit/>
          </a:bodyPr>
          <a:lstStyle/>
          <a:p>
            <a:endParaRPr/>
          </a:p>
        </p:txBody>
      </p:sp>
      <p:sp>
        <p:nvSpPr>
          <p:cNvPr id="648" name="object 648"/>
          <p:cNvSpPr/>
          <p:nvPr/>
        </p:nvSpPr>
        <p:spPr>
          <a:xfrm>
            <a:off x="4252182" y="4807054"/>
            <a:ext cx="9231" cy="276999"/>
          </a:xfrm>
          <a:custGeom>
            <a:avLst/>
            <a:gdLst/>
            <a:ahLst/>
            <a:cxnLst/>
            <a:rect l="l" t="t" r="r" b="b"/>
            <a:pathLst>
              <a:path w="10795">
                <a:moveTo>
                  <a:pt x="0" y="0"/>
                </a:moveTo>
                <a:lnTo>
                  <a:pt x="10667" y="0"/>
                </a:lnTo>
              </a:path>
            </a:pathLst>
          </a:custGeom>
          <a:ln w="10667">
            <a:solidFill>
              <a:srgbClr val="ECF4F7"/>
            </a:solidFill>
          </a:ln>
        </p:spPr>
        <p:txBody>
          <a:bodyPr wrap="square" lIns="0" tIns="0" rIns="0" bIns="0" rtlCol="0">
            <a:spAutoFit/>
          </a:bodyPr>
          <a:lstStyle/>
          <a:p>
            <a:endParaRPr/>
          </a:p>
        </p:txBody>
      </p:sp>
      <p:sp>
        <p:nvSpPr>
          <p:cNvPr id="649" name="object 649"/>
          <p:cNvSpPr/>
          <p:nvPr/>
        </p:nvSpPr>
        <p:spPr>
          <a:xfrm>
            <a:off x="4151837" y="4865146"/>
            <a:ext cx="9231" cy="276999"/>
          </a:xfrm>
          <a:custGeom>
            <a:avLst/>
            <a:gdLst/>
            <a:ahLst/>
            <a:cxnLst/>
            <a:rect l="l" t="t" r="r" b="b"/>
            <a:pathLst>
              <a:path w="10795">
                <a:moveTo>
                  <a:pt x="0" y="0"/>
                </a:moveTo>
                <a:lnTo>
                  <a:pt x="10667" y="0"/>
                </a:lnTo>
              </a:path>
            </a:pathLst>
          </a:custGeom>
          <a:ln w="10667">
            <a:solidFill>
              <a:srgbClr val="FDF6EC"/>
            </a:solidFill>
          </a:ln>
        </p:spPr>
        <p:txBody>
          <a:bodyPr wrap="square" lIns="0" tIns="0" rIns="0" bIns="0" rtlCol="0">
            <a:spAutoFit/>
          </a:bodyPr>
          <a:lstStyle/>
          <a:p>
            <a:endParaRPr/>
          </a:p>
        </p:txBody>
      </p:sp>
      <p:sp>
        <p:nvSpPr>
          <p:cNvPr id="650" name="object 650"/>
          <p:cNvSpPr/>
          <p:nvPr/>
        </p:nvSpPr>
        <p:spPr>
          <a:xfrm>
            <a:off x="4160958" y="4874828"/>
            <a:ext cx="9231" cy="276999"/>
          </a:xfrm>
          <a:custGeom>
            <a:avLst/>
            <a:gdLst/>
            <a:ahLst/>
            <a:cxnLst/>
            <a:rect l="l" t="t" r="r" b="b"/>
            <a:pathLst>
              <a:path w="10795">
                <a:moveTo>
                  <a:pt x="0" y="0"/>
                </a:moveTo>
                <a:lnTo>
                  <a:pt x="10667" y="0"/>
                </a:lnTo>
              </a:path>
            </a:pathLst>
          </a:custGeom>
          <a:ln w="10667">
            <a:solidFill>
              <a:srgbClr val="EEEDE9"/>
            </a:solidFill>
          </a:ln>
        </p:spPr>
        <p:txBody>
          <a:bodyPr wrap="square" lIns="0" tIns="0" rIns="0" bIns="0" rtlCol="0">
            <a:spAutoFit/>
          </a:bodyPr>
          <a:lstStyle/>
          <a:p>
            <a:endParaRPr/>
          </a:p>
        </p:txBody>
      </p:sp>
      <p:sp>
        <p:nvSpPr>
          <p:cNvPr id="651" name="object 651"/>
          <p:cNvSpPr/>
          <p:nvPr/>
        </p:nvSpPr>
        <p:spPr>
          <a:xfrm>
            <a:off x="3996758" y="4942601"/>
            <a:ext cx="9231" cy="276999"/>
          </a:xfrm>
          <a:custGeom>
            <a:avLst/>
            <a:gdLst/>
            <a:ahLst/>
            <a:cxnLst/>
            <a:rect l="l" t="t" r="r" b="b"/>
            <a:pathLst>
              <a:path w="10795">
                <a:moveTo>
                  <a:pt x="0" y="0"/>
                </a:moveTo>
                <a:lnTo>
                  <a:pt x="10667" y="0"/>
                </a:lnTo>
              </a:path>
            </a:pathLst>
          </a:custGeom>
          <a:ln w="10667">
            <a:solidFill>
              <a:srgbClr val="EDE7EB"/>
            </a:solidFill>
          </a:ln>
        </p:spPr>
        <p:txBody>
          <a:bodyPr wrap="square" lIns="0" tIns="0" rIns="0" bIns="0" rtlCol="0">
            <a:spAutoFit/>
          </a:bodyPr>
          <a:lstStyle/>
          <a:p>
            <a:endParaRPr/>
          </a:p>
        </p:txBody>
      </p:sp>
      <p:sp>
        <p:nvSpPr>
          <p:cNvPr id="652" name="object 652"/>
          <p:cNvSpPr/>
          <p:nvPr/>
        </p:nvSpPr>
        <p:spPr>
          <a:xfrm>
            <a:off x="3987636" y="4952283"/>
            <a:ext cx="9231" cy="276999"/>
          </a:xfrm>
          <a:custGeom>
            <a:avLst/>
            <a:gdLst/>
            <a:ahLst/>
            <a:cxnLst/>
            <a:rect l="l" t="t" r="r" b="b"/>
            <a:pathLst>
              <a:path w="10795">
                <a:moveTo>
                  <a:pt x="0" y="0"/>
                </a:moveTo>
                <a:lnTo>
                  <a:pt x="10667" y="0"/>
                </a:lnTo>
              </a:path>
            </a:pathLst>
          </a:custGeom>
          <a:ln w="10667">
            <a:solidFill>
              <a:srgbClr val="EEE8EC"/>
            </a:solidFill>
          </a:ln>
        </p:spPr>
        <p:txBody>
          <a:bodyPr wrap="square" lIns="0" tIns="0" rIns="0" bIns="0" rtlCol="0">
            <a:spAutoFit/>
          </a:bodyPr>
          <a:lstStyle/>
          <a:p>
            <a:endParaRPr/>
          </a:p>
        </p:txBody>
      </p:sp>
      <p:sp>
        <p:nvSpPr>
          <p:cNvPr id="653" name="object 653"/>
          <p:cNvSpPr/>
          <p:nvPr/>
        </p:nvSpPr>
        <p:spPr>
          <a:xfrm>
            <a:off x="3995936" y="4736177"/>
            <a:ext cx="921349" cy="276999"/>
          </a:xfrm>
          <a:prstGeom prst="rect">
            <a:avLst/>
          </a:prstGeom>
          <a:blipFill>
            <a:blip r:embed="rId137" cstate="print"/>
            <a:stretch>
              <a:fillRect/>
            </a:stretch>
          </a:blipFill>
        </p:spPr>
        <p:txBody>
          <a:bodyPr wrap="square" lIns="0" tIns="0" rIns="0" bIns="0" rtlCol="0">
            <a:spAutoFit/>
          </a:bodyPr>
          <a:lstStyle/>
          <a:p>
            <a:endParaRPr/>
          </a:p>
        </p:txBody>
      </p:sp>
      <p:sp>
        <p:nvSpPr>
          <p:cNvPr id="654" name="object 654"/>
          <p:cNvSpPr/>
          <p:nvPr/>
        </p:nvSpPr>
        <p:spPr>
          <a:xfrm>
            <a:off x="4908986" y="4961965"/>
            <a:ext cx="9231" cy="276999"/>
          </a:xfrm>
          <a:custGeom>
            <a:avLst/>
            <a:gdLst/>
            <a:ahLst/>
            <a:cxnLst/>
            <a:rect l="l" t="t" r="r" b="b"/>
            <a:pathLst>
              <a:path w="10795">
                <a:moveTo>
                  <a:pt x="0" y="0"/>
                </a:moveTo>
                <a:lnTo>
                  <a:pt x="10667" y="0"/>
                </a:lnTo>
              </a:path>
            </a:pathLst>
          </a:custGeom>
          <a:ln w="10667">
            <a:solidFill>
              <a:srgbClr val="E7E7E7"/>
            </a:solidFill>
          </a:ln>
        </p:spPr>
        <p:txBody>
          <a:bodyPr wrap="square" lIns="0" tIns="0" rIns="0" bIns="0" rtlCol="0">
            <a:spAutoFit/>
          </a:bodyPr>
          <a:lstStyle/>
          <a:p>
            <a:endParaRPr/>
          </a:p>
        </p:txBody>
      </p:sp>
      <p:sp>
        <p:nvSpPr>
          <p:cNvPr id="655" name="object 655"/>
          <p:cNvSpPr/>
          <p:nvPr/>
        </p:nvSpPr>
        <p:spPr>
          <a:xfrm>
            <a:off x="4042369" y="4971646"/>
            <a:ext cx="9231" cy="276999"/>
          </a:xfrm>
          <a:custGeom>
            <a:avLst/>
            <a:gdLst/>
            <a:ahLst/>
            <a:cxnLst/>
            <a:rect l="l" t="t" r="r" b="b"/>
            <a:pathLst>
              <a:path w="10795">
                <a:moveTo>
                  <a:pt x="0" y="0"/>
                </a:moveTo>
                <a:lnTo>
                  <a:pt x="10667" y="0"/>
                </a:lnTo>
              </a:path>
            </a:pathLst>
          </a:custGeom>
          <a:ln w="10667">
            <a:solidFill>
              <a:srgbClr val="E7EAEF"/>
            </a:solidFill>
          </a:ln>
        </p:spPr>
        <p:txBody>
          <a:bodyPr wrap="square" lIns="0" tIns="0" rIns="0" bIns="0" rtlCol="0">
            <a:spAutoFit/>
          </a:bodyPr>
          <a:lstStyle/>
          <a:p>
            <a:endParaRPr/>
          </a:p>
        </p:txBody>
      </p:sp>
      <p:sp>
        <p:nvSpPr>
          <p:cNvPr id="656" name="object 656"/>
          <p:cNvSpPr/>
          <p:nvPr/>
        </p:nvSpPr>
        <p:spPr>
          <a:xfrm>
            <a:off x="3996758" y="4991009"/>
            <a:ext cx="9231" cy="276999"/>
          </a:xfrm>
          <a:custGeom>
            <a:avLst/>
            <a:gdLst/>
            <a:ahLst/>
            <a:cxnLst/>
            <a:rect l="l" t="t" r="r" b="b"/>
            <a:pathLst>
              <a:path w="10795">
                <a:moveTo>
                  <a:pt x="0" y="0"/>
                </a:moveTo>
                <a:lnTo>
                  <a:pt x="10667" y="0"/>
                </a:lnTo>
              </a:path>
            </a:pathLst>
          </a:custGeom>
          <a:ln w="10667">
            <a:solidFill>
              <a:srgbClr val="EEEDEB"/>
            </a:solidFill>
          </a:ln>
        </p:spPr>
        <p:txBody>
          <a:bodyPr wrap="square" lIns="0" tIns="0" rIns="0" bIns="0" rtlCol="0">
            <a:spAutoFit/>
          </a:bodyPr>
          <a:lstStyle/>
          <a:p>
            <a:endParaRPr/>
          </a:p>
        </p:txBody>
      </p:sp>
      <p:sp>
        <p:nvSpPr>
          <p:cNvPr id="657" name="object 657"/>
          <p:cNvSpPr/>
          <p:nvPr/>
        </p:nvSpPr>
        <p:spPr>
          <a:xfrm>
            <a:off x="4015002" y="5000691"/>
            <a:ext cx="9231" cy="276999"/>
          </a:xfrm>
          <a:custGeom>
            <a:avLst/>
            <a:gdLst/>
            <a:ahLst/>
            <a:cxnLst/>
            <a:rect l="l" t="t" r="r" b="b"/>
            <a:pathLst>
              <a:path w="10795">
                <a:moveTo>
                  <a:pt x="0" y="0"/>
                </a:moveTo>
                <a:lnTo>
                  <a:pt x="10667" y="0"/>
                </a:lnTo>
              </a:path>
            </a:pathLst>
          </a:custGeom>
          <a:ln w="10667">
            <a:solidFill>
              <a:srgbClr val="E8E8E8"/>
            </a:solidFill>
          </a:ln>
        </p:spPr>
        <p:txBody>
          <a:bodyPr wrap="square" lIns="0" tIns="0" rIns="0" bIns="0" rtlCol="0">
            <a:spAutoFit/>
          </a:bodyPr>
          <a:lstStyle/>
          <a:p>
            <a:endParaRPr/>
          </a:p>
        </p:txBody>
      </p:sp>
      <p:sp>
        <p:nvSpPr>
          <p:cNvPr id="658" name="object 658"/>
          <p:cNvSpPr/>
          <p:nvPr/>
        </p:nvSpPr>
        <p:spPr>
          <a:xfrm>
            <a:off x="4033247" y="4966806"/>
            <a:ext cx="866617" cy="276999"/>
          </a:xfrm>
          <a:prstGeom prst="rect">
            <a:avLst/>
          </a:prstGeom>
          <a:blipFill>
            <a:blip r:embed="rId138" cstate="print"/>
            <a:stretch>
              <a:fillRect/>
            </a:stretch>
          </a:blipFill>
        </p:spPr>
        <p:txBody>
          <a:bodyPr wrap="square" lIns="0" tIns="0" rIns="0" bIns="0" rtlCol="0">
            <a:spAutoFit/>
          </a:bodyPr>
          <a:lstStyle/>
          <a:p>
            <a:endParaRPr/>
          </a:p>
        </p:txBody>
      </p:sp>
      <p:sp>
        <p:nvSpPr>
          <p:cNvPr id="659" name="object 659"/>
          <p:cNvSpPr/>
          <p:nvPr/>
        </p:nvSpPr>
        <p:spPr>
          <a:xfrm>
            <a:off x="4890741" y="5000691"/>
            <a:ext cx="9231" cy="276999"/>
          </a:xfrm>
          <a:custGeom>
            <a:avLst/>
            <a:gdLst/>
            <a:ahLst/>
            <a:cxnLst/>
            <a:rect l="l" t="t" r="r" b="b"/>
            <a:pathLst>
              <a:path w="10795">
                <a:moveTo>
                  <a:pt x="0" y="0"/>
                </a:moveTo>
                <a:lnTo>
                  <a:pt x="10667" y="0"/>
                </a:lnTo>
              </a:path>
            </a:pathLst>
          </a:custGeom>
          <a:ln w="10667">
            <a:solidFill>
              <a:srgbClr val="EAF1E9"/>
            </a:solidFill>
          </a:ln>
        </p:spPr>
        <p:txBody>
          <a:bodyPr wrap="square" lIns="0" tIns="0" rIns="0" bIns="0" rtlCol="0">
            <a:spAutoFit/>
          </a:bodyPr>
          <a:lstStyle/>
          <a:p>
            <a:endParaRPr/>
          </a:p>
        </p:txBody>
      </p:sp>
      <p:sp>
        <p:nvSpPr>
          <p:cNvPr id="660" name="object 660"/>
          <p:cNvSpPr/>
          <p:nvPr/>
        </p:nvSpPr>
        <p:spPr>
          <a:xfrm>
            <a:off x="3987636" y="5029738"/>
            <a:ext cx="9231" cy="276999"/>
          </a:xfrm>
          <a:custGeom>
            <a:avLst/>
            <a:gdLst/>
            <a:ahLst/>
            <a:cxnLst/>
            <a:rect l="l" t="t" r="r" b="b"/>
            <a:pathLst>
              <a:path w="10795">
                <a:moveTo>
                  <a:pt x="0" y="0"/>
                </a:moveTo>
                <a:lnTo>
                  <a:pt x="10667" y="0"/>
                </a:lnTo>
              </a:path>
            </a:pathLst>
          </a:custGeom>
          <a:ln w="10667">
            <a:solidFill>
              <a:srgbClr val="EBF1ED"/>
            </a:solidFill>
          </a:ln>
        </p:spPr>
        <p:txBody>
          <a:bodyPr wrap="square" lIns="0" tIns="0" rIns="0" bIns="0" rtlCol="0">
            <a:spAutoFit/>
          </a:bodyPr>
          <a:lstStyle/>
          <a:p>
            <a:endParaRPr/>
          </a:p>
        </p:txBody>
      </p:sp>
      <p:sp>
        <p:nvSpPr>
          <p:cNvPr id="661" name="object 661"/>
          <p:cNvSpPr/>
          <p:nvPr/>
        </p:nvSpPr>
        <p:spPr>
          <a:xfrm>
            <a:off x="4033247" y="5078146"/>
            <a:ext cx="9231" cy="276999"/>
          </a:xfrm>
          <a:custGeom>
            <a:avLst/>
            <a:gdLst/>
            <a:ahLst/>
            <a:cxnLst/>
            <a:rect l="l" t="t" r="r" b="b"/>
            <a:pathLst>
              <a:path w="10795">
                <a:moveTo>
                  <a:pt x="0" y="0"/>
                </a:moveTo>
                <a:lnTo>
                  <a:pt x="10667" y="0"/>
                </a:lnTo>
              </a:path>
            </a:pathLst>
          </a:custGeom>
          <a:ln w="10667">
            <a:solidFill>
              <a:srgbClr val="ECEDF1"/>
            </a:solidFill>
          </a:ln>
        </p:spPr>
        <p:txBody>
          <a:bodyPr wrap="square" lIns="0" tIns="0" rIns="0" bIns="0" rtlCol="0">
            <a:spAutoFit/>
          </a:bodyPr>
          <a:lstStyle/>
          <a:p>
            <a:endParaRPr/>
          </a:p>
        </p:txBody>
      </p:sp>
      <p:sp>
        <p:nvSpPr>
          <p:cNvPr id="662" name="object 662"/>
          <p:cNvSpPr/>
          <p:nvPr/>
        </p:nvSpPr>
        <p:spPr>
          <a:xfrm>
            <a:off x="4051492" y="5087829"/>
            <a:ext cx="9231" cy="276999"/>
          </a:xfrm>
          <a:custGeom>
            <a:avLst/>
            <a:gdLst/>
            <a:ahLst/>
            <a:cxnLst/>
            <a:rect l="l" t="t" r="r" b="b"/>
            <a:pathLst>
              <a:path w="10795">
                <a:moveTo>
                  <a:pt x="0" y="0"/>
                </a:moveTo>
                <a:lnTo>
                  <a:pt x="10667" y="0"/>
                </a:lnTo>
              </a:path>
            </a:pathLst>
          </a:custGeom>
          <a:ln w="10667">
            <a:solidFill>
              <a:srgbClr val="EAEBF0"/>
            </a:solidFill>
          </a:ln>
        </p:spPr>
        <p:txBody>
          <a:bodyPr wrap="square" lIns="0" tIns="0" rIns="0" bIns="0" rtlCol="0">
            <a:spAutoFit/>
          </a:bodyPr>
          <a:lstStyle/>
          <a:p>
            <a:endParaRPr/>
          </a:p>
        </p:txBody>
      </p:sp>
      <p:sp>
        <p:nvSpPr>
          <p:cNvPr id="663" name="object 663"/>
          <p:cNvSpPr/>
          <p:nvPr/>
        </p:nvSpPr>
        <p:spPr>
          <a:xfrm>
            <a:off x="4024125" y="5005533"/>
            <a:ext cx="985206" cy="276999"/>
          </a:xfrm>
          <a:prstGeom prst="rect">
            <a:avLst/>
          </a:prstGeom>
          <a:blipFill>
            <a:blip r:embed="rId139" cstate="print"/>
            <a:stretch>
              <a:fillRect/>
            </a:stretch>
          </a:blipFill>
        </p:spPr>
        <p:txBody>
          <a:bodyPr wrap="square" lIns="0" tIns="0" rIns="0" bIns="0" rtlCol="0">
            <a:spAutoFit/>
          </a:bodyPr>
          <a:lstStyle/>
          <a:p>
            <a:endParaRPr/>
          </a:p>
        </p:txBody>
      </p:sp>
      <p:sp>
        <p:nvSpPr>
          <p:cNvPr id="664" name="object 664"/>
          <p:cNvSpPr/>
          <p:nvPr/>
        </p:nvSpPr>
        <p:spPr>
          <a:xfrm>
            <a:off x="4963720" y="5165284"/>
            <a:ext cx="9231" cy="276999"/>
          </a:xfrm>
          <a:custGeom>
            <a:avLst/>
            <a:gdLst/>
            <a:ahLst/>
            <a:cxnLst/>
            <a:rect l="l" t="t" r="r" b="b"/>
            <a:pathLst>
              <a:path w="10795">
                <a:moveTo>
                  <a:pt x="0" y="0"/>
                </a:moveTo>
                <a:lnTo>
                  <a:pt x="10667" y="0"/>
                </a:lnTo>
              </a:path>
            </a:pathLst>
          </a:custGeom>
          <a:ln w="10667">
            <a:solidFill>
              <a:srgbClr val="EDEBEE"/>
            </a:solidFill>
          </a:ln>
        </p:spPr>
        <p:txBody>
          <a:bodyPr wrap="square" lIns="0" tIns="0" rIns="0" bIns="0" rtlCol="0">
            <a:spAutoFit/>
          </a:bodyPr>
          <a:lstStyle/>
          <a:p>
            <a:endParaRPr/>
          </a:p>
        </p:txBody>
      </p:sp>
      <p:sp>
        <p:nvSpPr>
          <p:cNvPr id="665" name="object 665"/>
          <p:cNvSpPr/>
          <p:nvPr/>
        </p:nvSpPr>
        <p:spPr>
          <a:xfrm>
            <a:off x="4854251" y="5213693"/>
            <a:ext cx="9231" cy="276999"/>
          </a:xfrm>
          <a:custGeom>
            <a:avLst/>
            <a:gdLst/>
            <a:ahLst/>
            <a:cxnLst/>
            <a:rect l="l" t="t" r="r" b="b"/>
            <a:pathLst>
              <a:path w="10795">
                <a:moveTo>
                  <a:pt x="0" y="0"/>
                </a:moveTo>
                <a:lnTo>
                  <a:pt x="10667" y="0"/>
                </a:lnTo>
              </a:path>
            </a:pathLst>
          </a:custGeom>
          <a:ln w="10667">
            <a:solidFill>
              <a:srgbClr val="DFDFDF"/>
            </a:solidFill>
          </a:ln>
        </p:spPr>
        <p:txBody>
          <a:bodyPr wrap="square" lIns="0" tIns="0" rIns="0" bIns="0" rtlCol="0">
            <a:spAutoFit/>
          </a:bodyPr>
          <a:lstStyle/>
          <a:p>
            <a:endParaRPr/>
          </a:p>
        </p:txBody>
      </p:sp>
      <p:sp>
        <p:nvSpPr>
          <p:cNvPr id="666" name="object 666"/>
          <p:cNvSpPr/>
          <p:nvPr/>
        </p:nvSpPr>
        <p:spPr>
          <a:xfrm>
            <a:off x="4799518" y="5170125"/>
            <a:ext cx="136834" cy="276999"/>
          </a:xfrm>
          <a:prstGeom prst="rect">
            <a:avLst/>
          </a:prstGeom>
          <a:blipFill>
            <a:blip r:embed="rId140" cstate="print"/>
            <a:stretch>
              <a:fillRect/>
            </a:stretch>
          </a:blipFill>
        </p:spPr>
        <p:txBody>
          <a:bodyPr wrap="square" lIns="0" tIns="0" rIns="0" bIns="0" rtlCol="0">
            <a:spAutoFit/>
          </a:bodyPr>
          <a:lstStyle/>
          <a:p>
            <a:endParaRPr/>
          </a:p>
        </p:txBody>
      </p:sp>
      <p:sp>
        <p:nvSpPr>
          <p:cNvPr id="667" name="object 667"/>
          <p:cNvSpPr/>
          <p:nvPr/>
        </p:nvSpPr>
        <p:spPr>
          <a:xfrm>
            <a:off x="4389015" y="5170125"/>
            <a:ext cx="346647" cy="276999"/>
          </a:xfrm>
          <a:prstGeom prst="rect">
            <a:avLst/>
          </a:prstGeom>
          <a:blipFill>
            <a:blip r:embed="rId141" cstate="print"/>
            <a:stretch>
              <a:fillRect/>
            </a:stretch>
          </a:blipFill>
        </p:spPr>
        <p:txBody>
          <a:bodyPr wrap="square" lIns="0" tIns="0" rIns="0" bIns="0" rtlCol="0">
            <a:spAutoFit/>
          </a:bodyPr>
          <a:lstStyle/>
          <a:p>
            <a:endParaRPr/>
          </a:p>
        </p:txBody>
      </p:sp>
      <p:sp>
        <p:nvSpPr>
          <p:cNvPr id="668" name="object 668"/>
          <p:cNvSpPr/>
          <p:nvPr/>
        </p:nvSpPr>
        <p:spPr>
          <a:xfrm>
            <a:off x="4735663" y="5252421"/>
            <a:ext cx="9231" cy="276999"/>
          </a:xfrm>
          <a:custGeom>
            <a:avLst/>
            <a:gdLst/>
            <a:ahLst/>
            <a:cxnLst/>
            <a:rect l="l" t="t" r="r" b="b"/>
            <a:pathLst>
              <a:path w="10795">
                <a:moveTo>
                  <a:pt x="0" y="0"/>
                </a:moveTo>
                <a:lnTo>
                  <a:pt x="10667" y="0"/>
                </a:lnTo>
              </a:path>
            </a:pathLst>
          </a:custGeom>
          <a:ln w="10667">
            <a:solidFill>
              <a:srgbClr val="E7E5E8"/>
            </a:solidFill>
          </a:ln>
        </p:spPr>
        <p:txBody>
          <a:bodyPr wrap="square" lIns="0" tIns="0" rIns="0" bIns="0" rtlCol="0">
            <a:spAutoFit/>
          </a:bodyPr>
          <a:lstStyle/>
          <a:p>
            <a:endParaRPr/>
          </a:p>
        </p:txBody>
      </p:sp>
      <p:sp>
        <p:nvSpPr>
          <p:cNvPr id="669" name="object 669"/>
          <p:cNvSpPr/>
          <p:nvPr/>
        </p:nvSpPr>
        <p:spPr>
          <a:xfrm>
            <a:off x="3659233" y="2756581"/>
            <a:ext cx="1889615" cy="276999"/>
          </a:xfrm>
          <a:custGeom>
            <a:avLst/>
            <a:gdLst/>
            <a:ahLst/>
            <a:cxnLst/>
            <a:rect l="l" t="t" r="r" b="b"/>
            <a:pathLst>
              <a:path w="2209800" h="817245">
                <a:moveTo>
                  <a:pt x="675084" y="783942"/>
                </a:moveTo>
                <a:lnTo>
                  <a:pt x="675084" y="11560"/>
                </a:lnTo>
                <a:lnTo>
                  <a:pt x="597407" y="25395"/>
                </a:lnTo>
                <a:lnTo>
                  <a:pt x="523160" y="41398"/>
                </a:lnTo>
                <a:lnTo>
                  <a:pt x="452627" y="59460"/>
                </a:lnTo>
                <a:lnTo>
                  <a:pt x="386095" y="79474"/>
                </a:lnTo>
                <a:lnTo>
                  <a:pt x="323849" y="101333"/>
                </a:lnTo>
                <a:lnTo>
                  <a:pt x="266176" y="124930"/>
                </a:lnTo>
                <a:lnTo>
                  <a:pt x="213359" y="150156"/>
                </a:lnTo>
                <a:lnTo>
                  <a:pt x="165687" y="176905"/>
                </a:lnTo>
                <a:lnTo>
                  <a:pt x="123443" y="205069"/>
                </a:lnTo>
                <a:lnTo>
                  <a:pt x="86915" y="234540"/>
                </a:lnTo>
                <a:lnTo>
                  <a:pt x="56387" y="265212"/>
                </a:lnTo>
                <a:lnTo>
                  <a:pt x="32146" y="296976"/>
                </a:lnTo>
                <a:lnTo>
                  <a:pt x="3667" y="363353"/>
                </a:lnTo>
                <a:lnTo>
                  <a:pt x="0" y="397751"/>
                </a:lnTo>
                <a:lnTo>
                  <a:pt x="3667" y="432149"/>
                </a:lnTo>
                <a:lnTo>
                  <a:pt x="32146" y="498526"/>
                </a:lnTo>
                <a:lnTo>
                  <a:pt x="56387" y="530291"/>
                </a:lnTo>
                <a:lnTo>
                  <a:pt x="86915" y="560962"/>
                </a:lnTo>
                <a:lnTo>
                  <a:pt x="123443" y="590434"/>
                </a:lnTo>
                <a:lnTo>
                  <a:pt x="165687" y="618598"/>
                </a:lnTo>
                <a:lnTo>
                  <a:pt x="213359" y="645346"/>
                </a:lnTo>
                <a:lnTo>
                  <a:pt x="266176" y="670573"/>
                </a:lnTo>
                <a:lnTo>
                  <a:pt x="323849" y="694169"/>
                </a:lnTo>
                <a:lnTo>
                  <a:pt x="386095" y="716028"/>
                </a:lnTo>
                <a:lnTo>
                  <a:pt x="452627" y="736043"/>
                </a:lnTo>
                <a:lnTo>
                  <a:pt x="523160" y="754105"/>
                </a:lnTo>
                <a:lnTo>
                  <a:pt x="597407" y="770107"/>
                </a:lnTo>
                <a:lnTo>
                  <a:pt x="675084" y="783942"/>
                </a:lnTo>
                <a:close/>
              </a:path>
              <a:path w="2209800" h="817245">
                <a:moveTo>
                  <a:pt x="1370218" y="804682"/>
                </a:moveTo>
                <a:lnTo>
                  <a:pt x="1370218" y="-9178"/>
                </a:lnTo>
                <a:lnTo>
                  <a:pt x="1283969" y="-15867"/>
                </a:lnTo>
                <a:lnTo>
                  <a:pt x="1195435" y="-19960"/>
                </a:lnTo>
                <a:lnTo>
                  <a:pt x="1104899" y="-21348"/>
                </a:lnTo>
                <a:lnTo>
                  <a:pt x="1014364" y="-19960"/>
                </a:lnTo>
                <a:lnTo>
                  <a:pt x="925829" y="-15867"/>
                </a:lnTo>
                <a:lnTo>
                  <a:pt x="839581" y="-9178"/>
                </a:lnTo>
                <a:lnTo>
                  <a:pt x="755903" y="0"/>
                </a:lnTo>
                <a:lnTo>
                  <a:pt x="755903" y="795503"/>
                </a:lnTo>
                <a:lnTo>
                  <a:pt x="839581" y="804682"/>
                </a:lnTo>
                <a:lnTo>
                  <a:pt x="925829" y="811371"/>
                </a:lnTo>
                <a:lnTo>
                  <a:pt x="1014364" y="815463"/>
                </a:lnTo>
                <a:lnTo>
                  <a:pt x="1104899" y="816851"/>
                </a:lnTo>
                <a:lnTo>
                  <a:pt x="1195435" y="815463"/>
                </a:lnTo>
                <a:lnTo>
                  <a:pt x="1283969" y="811371"/>
                </a:lnTo>
                <a:lnTo>
                  <a:pt x="1370218" y="804682"/>
                </a:lnTo>
                <a:close/>
              </a:path>
              <a:path w="2209800" h="817245">
                <a:moveTo>
                  <a:pt x="1757171" y="736043"/>
                </a:moveTo>
                <a:lnTo>
                  <a:pt x="1757171" y="59460"/>
                </a:lnTo>
                <a:lnTo>
                  <a:pt x="1686639" y="41398"/>
                </a:lnTo>
                <a:lnTo>
                  <a:pt x="1612391" y="25395"/>
                </a:lnTo>
                <a:lnTo>
                  <a:pt x="1534715" y="11560"/>
                </a:lnTo>
                <a:lnTo>
                  <a:pt x="1453895" y="0"/>
                </a:lnTo>
                <a:lnTo>
                  <a:pt x="1453895" y="795503"/>
                </a:lnTo>
                <a:lnTo>
                  <a:pt x="1534715" y="783942"/>
                </a:lnTo>
                <a:lnTo>
                  <a:pt x="1612391" y="770107"/>
                </a:lnTo>
                <a:lnTo>
                  <a:pt x="1686639" y="754105"/>
                </a:lnTo>
                <a:lnTo>
                  <a:pt x="1757171" y="736043"/>
                </a:lnTo>
                <a:close/>
              </a:path>
              <a:path w="2209800" h="817245">
                <a:moveTo>
                  <a:pt x="1996439" y="645346"/>
                </a:moveTo>
                <a:lnTo>
                  <a:pt x="1996439" y="150156"/>
                </a:lnTo>
                <a:lnTo>
                  <a:pt x="1943623" y="124930"/>
                </a:lnTo>
                <a:lnTo>
                  <a:pt x="1885949" y="101333"/>
                </a:lnTo>
                <a:lnTo>
                  <a:pt x="1823704" y="79474"/>
                </a:lnTo>
                <a:lnTo>
                  <a:pt x="1823704" y="716028"/>
                </a:lnTo>
                <a:lnTo>
                  <a:pt x="1885949" y="694169"/>
                </a:lnTo>
                <a:lnTo>
                  <a:pt x="1943623" y="670573"/>
                </a:lnTo>
                <a:lnTo>
                  <a:pt x="1996439" y="645346"/>
                </a:lnTo>
                <a:close/>
              </a:path>
              <a:path w="2209800" h="817245">
                <a:moveTo>
                  <a:pt x="2209799" y="397751"/>
                </a:moveTo>
                <a:lnTo>
                  <a:pt x="2195321" y="329726"/>
                </a:lnTo>
                <a:lnTo>
                  <a:pt x="2153411" y="265212"/>
                </a:lnTo>
                <a:lnTo>
                  <a:pt x="2122884" y="234540"/>
                </a:lnTo>
                <a:lnTo>
                  <a:pt x="2122884" y="560962"/>
                </a:lnTo>
                <a:lnTo>
                  <a:pt x="2153411" y="530291"/>
                </a:lnTo>
                <a:lnTo>
                  <a:pt x="2177653" y="498526"/>
                </a:lnTo>
                <a:lnTo>
                  <a:pt x="2206132" y="432149"/>
                </a:lnTo>
                <a:lnTo>
                  <a:pt x="2209799" y="397751"/>
                </a:lnTo>
                <a:close/>
              </a:path>
            </a:pathLst>
          </a:custGeom>
          <a:solidFill>
            <a:srgbClr val="FFFF99"/>
          </a:solidFill>
        </p:spPr>
        <p:txBody>
          <a:bodyPr wrap="square" lIns="0" tIns="0" rIns="0" bIns="0" rtlCol="0">
            <a:spAutoFit/>
          </a:bodyPr>
          <a:lstStyle/>
          <a:p>
            <a:endParaRPr/>
          </a:p>
        </p:txBody>
      </p:sp>
      <p:sp>
        <p:nvSpPr>
          <p:cNvPr id="670" name="object 670"/>
          <p:cNvSpPr/>
          <p:nvPr/>
        </p:nvSpPr>
        <p:spPr>
          <a:xfrm>
            <a:off x="3659233" y="2737206"/>
            <a:ext cx="1889615" cy="276999"/>
          </a:xfrm>
          <a:custGeom>
            <a:avLst/>
            <a:gdLst/>
            <a:ahLst/>
            <a:cxnLst/>
            <a:rect l="l" t="t" r="r" b="b"/>
            <a:pathLst>
              <a:path w="2209800" h="838200">
                <a:moveTo>
                  <a:pt x="1104899" y="0"/>
                </a:moveTo>
                <a:lnTo>
                  <a:pt x="1014364" y="1387"/>
                </a:lnTo>
                <a:lnTo>
                  <a:pt x="925829" y="5480"/>
                </a:lnTo>
                <a:lnTo>
                  <a:pt x="839581" y="12169"/>
                </a:lnTo>
                <a:lnTo>
                  <a:pt x="755903" y="21348"/>
                </a:lnTo>
                <a:lnTo>
                  <a:pt x="675084" y="32908"/>
                </a:lnTo>
                <a:lnTo>
                  <a:pt x="597407" y="46744"/>
                </a:lnTo>
                <a:lnTo>
                  <a:pt x="523160" y="62746"/>
                </a:lnTo>
                <a:lnTo>
                  <a:pt x="452627" y="80808"/>
                </a:lnTo>
                <a:lnTo>
                  <a:pt x="386095" y="100822"/>
                </a:lnTo>
                <a:lnTo>
                  <a:pt x="323849" y="122681"/>
                </a:lnTo>
                <a:lnTo>
                  <a:pt x="266176" y="146278"/>
                </a:lnTo>
                <a:lnTo>
                  <a:pt x="213359" y="171504"/>
                </a:lnTo>
                <a:lnTo>
                  <a:pt x="165687" y="198253"/>
                </a:lnTo>
                <a:lnTo>
                  <a:pt x="123443" y="226417"/>
                </a:lnTo>
                <a:lnTo>
                  <a:pt x="86915" y="255889"/>
                </a:lnTo>
                <a:lnTo>
                  <a:pt x="56387" y="286560"/>
                </a:lnTo>
                <a:lnTo>
                  <a:pt x="32146" y="318325"/>
                </a:lnTo>
                <a:lnTo>
                  <a:pt x="3667" y="384702"/>
                </a:lnTo>
                <a:lnTo>
                  <a:pt x="0" y="419099"/>
                </a:lnTo>
                <a:lnTo>
                  <a:pt x="3667" y="453497"/>
                </a:lnTo>
                <a:lnTo>
                  <a:pt x="32146" y="519874"/>
                </a:lnTo>
                <a:lnTo>
                  <a:pt x="56387" y="551639"/>
                </a:lnTo>
                <a:lnTo>
                  <a:pt x="86915" y="582310"/>
                </a:lnTo>
                <a:lnTo>
                  <a:pt x="123443" y="611782"/>
                </a:lnTo>
                <a:lnTo>
                  <a:pt x="165687" y="639946"/>
                </a:lnTo>
                <a:lnTo>
                  <a:pt x="213359" y="666695"/>
                </a:lnTo>
                <a:lnTo>
                  <a:pt x="266176" y="691921"/>
                </a:lnTo>
                <a:lnTo>
                  <a:pt x="323849" y="715517"/>
                </a:lnTo>
                <a:lnTo>
                  <a:pt x="386095" y="737377"/>
                </a:lnTo>
                <a:lnTo>
                  <a:pt x="452627" y="757391"/>
                </a:lnTo>
                <a:lnTo>
                  <a:pt x="523160" y="775453"/>
                </a:lnTo>
                <a:lnTo>
                  <a:pt x="597407" y="791455"/>
                </a:lnTo>
                <a:lnTo>
                  <a:pt x="675084" y="805291"/>
                </a:lnTo>
                <a:lnTo>
                  <a:pt x="755903" y="816851"/>
                </a:lnTo>
                <a:lnTo>
                  <a:pt x="839581" y="826030"/>
                </a:lnTo>
                <a:lnTo>
                  <a:pt x="925829" y="832719"/>
                </a:lnTo>
                <a:lnTo>
                  <a:pt x="1014364" y="836811"/>
                </a:lnTo>
                <a:lnTo>
                  <a:pt x="1104899" y="838199"/>
                </a:lnTo>
                <a:lnTo>
                  <a:pt x="1195435" y="836811"/>
                </a:lnTo>
                <a:lnTo>
                  <a:pt x="1283969" y="832719"/>
                </a:lnTo>
                <a:lnTo>
                  <a:pt x="1370218" y="826030"/>
                </a:lnTo>
                <a:lnTo>
                  <a:pt x="1453895" y="816851"/>
                </a:lnTo>
                <a:lnTo>
                  <a:pt x="1534715" y="805291"/>
                </a:lnTo>
                <a:lnTo>
                  <a:pt x="1612391" y="791455"/>
                </a:lnTo>
                <a:lnTo>
                  <a:pt x="1686639" y="775453"/>
                </a:lnTo>
                <a:lnTo>
                  <a:pt x="1757171" y="757391"/>
                </a:lnTo>
                <a:lnTo>
                  <a:pt x="1823704" y="737377"/>
                </a:lnTo>
                <a:lnTo>
                  <a:pt x="1885949" y="715517"/>
                </a:lnTo>
                <a:lnTo>
                  <a:pt x="1943623" y="691921"/>
                </a:lnTo>
                <a:lnTo>
                  <a:pt x="1996439" y="666695"/>
                </a:lnTo>
                <a:lnTo>
                  <a:pt x="2044112" y="639946"/>
                </a:lnTo>
                <a:lnTo>
                  <a:pt x="2086355" y="611782"/>
                </a:lnTo>
                <a:lnTo>
                  <a:pt x="2122884" y="582310"/>
                </a:lnTo>
                <a:lnTo>
                  <a:pt x="2153411" y="551639"/>
                </a:lnTo>
                <a:lnTo>
                  <a:pt x="2177653" y="519874"/>
                </a:lnTo>
                <a:lnTo>
                  <a:pt x="2206132" y="453497"/>
                </a:lnTo>
                <a:lnTo>
                  <a:pt x="2209799" y="419099"/>
                </a:lnTo>
                <a:lnTo>
                  <a:pt x="2206132" y="384702"/>
                </a:lnTo>
                <a:lnTo>
                  <a:pt x="2177653" y="318325"/>
                </a:lnTo>
                <a:lnTo>
                  <a:pt x="2153411" y="286560"/>
                </a:lnTo>
                <a:lnTo>
                  <a:pt x="2122884" y="255889"/>
                </a:lnTo>
                <a:lnTo>
                  <a:pt x="2086355" y="226417"/>
                </a:lnTo>
                <a:lnTo>
                  <a:pt x="2044112" y="198253"/>
                </a:lnTo>
                <a:lnTo>
                  <a:pt x="1996439" y="171504"/>
                </a:lnTo>
                <a:lnTo>
                  <a:pt x="1943623" y="146278"/>
                </a:lnTo>
                <a:lnTo>
                  <a:pt x="1885949" y="122681"/>
                </a:lnTo>
                <a:lnTo>
                  <a:pt x="1823704" y="100822"/>
                </a:lnTo>
                <a:lnTo>
                  <a:pt x="1757171" y="80808"/>
                </a:lnTo>
                <a:lnTo>
                  <a:pt x="1686639" y="62746"/>
                </a:lnTo>
                <a:lnTo>
                  <a:pt x="1612391" y="46744"/>
                </a:lnTo>
                <a:lnTo>
                  <a:pt x="1534715" y="32908"/>
                </a:lnTo>
                <a:lnTo>
                  <a:pt x="1453895" y="21348"/>
                </a:lnTo>
                <a:lnTo>
                  <a:pt x="1370218" y="12169"/>
                </a:lnTo>
                <a:lnTo>
                  <a:pt x="1283969" y="5480"/>
                </a:lnTo>
                <a:lnTo>
                  <a:pt x="1195435" y="1387"/>
                </a:lnTo>
                <a:lnTo>
                  <a:pt x="1104899" y="0"/>
                </a:lnTo>
                <a:close/>
              </a:path>
            </a:pathLst>
          </a:custGeom>
          <a:ln w="126999">
            <a:solidFill>
              <a:srgbClr val="99CC00"/>
            </a:solidFill>
          </a:ln>
        </p:spPr>
        <p:txBody>
          <a:bodyPr wrap="square" lIns="0" tIns="0" rIns="0" bIns="0" rtlCol="0">
            <a:spAutoFit/>
          </a:bodyPr>
          <a:lstStyle/>
          <a:p>
            <a:endParaRPr/>
          </a:p>
        </p:txBody>
      </p:sp>
      <p:sp>
        <p:nvSpPr>
          <p:cNvPr id="671" name="object 671"/>
          <p:cNvSpPr/>
          <p:nvPr/>
        </p:nvSpPr>
        <p:spPr>
          <a:xfrm>
            <a:off x="4768242" y="3338866"/>
            <a:ext cx="357289" cy="276999"/>
          </a:xfrm>
          <a:custGeom>
            <a:avLst/>
            <a:gdLst/>
            <a:ahLst/>
            <a:cxnLst/>
            <a:rect l="l" t="t" r="r" b="b"/>
            <a:pathLst>
              <a:path w="417829" h="368935">
                <a:moveTo>
                  <a:pt x="417575" y="88391"/>
                </a:moveTo>
                <a:lnTo>
                  <a:pt x="0" y="0"/>
                </a:lnTo>
                <a:lnTo>
                  <a:pt x="96011" y="368807"/>
                </a:lnTo>
                <a:lnTo>
                  <a:pt x="417575" y="88391"/>
                </a:lnTo>
                <a:close/>
              </a:path>
            </a:pathLst>
          </a:custGeom>
          <a:solidFill>
            <a:srgbClr val="99CC00"/>
          </a:solidFill>
        </p:spPr>
        <p:txBody>
          <a:bodyPr wrap="square" lIns="0" tIns="0" rIns="0" bIns="0" rtlCol="0">
            <a:spAutoFit/>
          </a:bodyPr>
          <a:lstStyle/>
          <a:p>
            <a:endParaRPr/>
          </a:p>
        </p:txBody>
      </p:sp>
      <p:sp>
        <p:nvSpPr>
          <p:cNvPr id="672" name="object 672"/>
          <p:cNvSpPr/>
          <p:nvPr/>
        </p:nvSpPr>
        <p:spPr>
          <a:xfrm>
            <a:off x="3913354" y="2575381"/>
            <a:ext cx="362719" cy="276999"/>
          </a:xfrm>
          <a:custGeom>
            <a:avLst/>
            <a:gdLst/>
            <a:ahLst/>
            <a:cxnLst/>
            <a:rect l="l" t="t" r="r" b="b"/>
            <a:pathLst>
              <a:path w="424179" h="355600">
                <a:moveTo>
                  <a:pt x="423671" y="355091"/>
                </a:moveTo>
                <a:lnTo>
                  <a:pt x="284987" y="0"/>
                </a:lnTo>
                <a:lnTo>
                  <a:pt x="0" y="316991"/>
                </a:lnTo>
                <a:lnTo>
                  <a:pt x="423671" y="355091"/>
                </a:lnTo>
                <a:close/>
              </a:path>
            </a:pathLst>
          </a:custGeom>
          <a:solidFill>
            <a:srgbClr val="99CC00"/>
          </a:solidFill>
        </p:spPr>
        <p:txBody>
          <a:bodyPr wrap="square" lIns="0" tIns="0" rIns="0" bIns="0" rtlCol="0">
            <a:spAutoFit/>
          </a:bodyPr>
          <a:lstStyle/>
          <a:p>
            <a:endParaRPr/>
          </a:p>
        </p:txBody>
      </p:sp>
      <p:sp>
        <p:nvSpPr>
          <p:cNvPr id="673" name="object 673"/>
          <p:cNvSpPr txBox="1"/>
          <p:nvPr/>
        </p:nvSpPr>
        <p:spPr>
          <a:xfrm>
            <a:off x="3995936" y="2708920"/>
            <a:ext cx="1400673" cy="323165"/>
          </a:xfrm>
          <a:prstGeom prst="rect">
            <a:avLst/>
          </a:prstGeom>
        </p:spPr>
        <p:txBody>
          <a:bodyPr vert="horz" wrap="square" lIns="0" tIns="0" rIns="0" bIns="0" rtlCol="0">
            <a:spAutoFit/>
          </a:bodyPr>
          <a:lstStyle/>
          <a:p>
            <a:pPr marL="11135"/>
            <a:r>
              <a:rPr sz="2100" spc="-9" dirty="0">
                <a:solidFill>
                  <a:srgbClr val="3232CC"/>
                </a:solidFill>
                <a:latin typeface="Arial"/>
                <a:cs typeface="Arial"/>
              </a:rPr>
              <a:t>PR</a:t>
            </a:r>
            <a:r>
              <a:rPr sz="2100" spc="4" dirty="0">
                <a:solidFill>
                  <a:srgbClr val="3232CC"/>
                </a:solidFill>
                <a:latin typeface="Arial"/>
                <a:cs typeface="Arial"/>
              </a:rPr>
              <a:t>E</a:t>
            </a:r>
            <a:r>
              <a:rPr sz="2100" spc="-9" dirty="0">
                <a:solidFill>
                  <a:srgbClr val="3232CC"/>
                </a:solidFill>
                <a:latin typeface="Arial"/>
                <a:cs typeface="Arial"/>
              </a:rPr>
              <a:t>S</a:t>
            </a:r>
            <a:r>
              <a:rPr sz="2100" spc="-4" dirty="0">
                <a:solidFill>
                  <a:srgbClr val="3232CC"/>
                </a:solidFill>
                <a:latin typeface="Arial"/>
                <a:cs typeface="Arial"/>
              </a:rPr>
              <a:t>T</a:t>
            </a:r>
            <a:r>
              <a:rPr sz="2100" spc="-9" dirty="0">
                <a:solidFill>
                  <a:srgbClr val="3232CC"/>
                </a:solidFill>
                <a:latin typeface="Arial"/>
                <a:cs typeface="Arial"/>
              </a:rPr>
              <a:t>E</a:t>
            </a:r>
            <a:r>
              <a:rPr sz="2100" dirty="0">
                <a:solidFill>
                  <a:srgbClr val="3232CC"/>
                </a:solidFill>
                <a:latin typeface="Arial"/>
                <a:cs typeface="Arial"/>
              </a:rPr>
              <a:t>O</a:t>
            </a:r>
            <a:endParaRPr sz="2100" dirty="0">
              <a:latin typeface="Arial"/>
              <a:cs typeface="Arial"/>
            </a:endParaRPr>
          </a:p>
        </p:txBody>
      </p:sp>
      <p:sp>
        <p:nvSpPr>
          <p:cNvPr id="674" name="object 674"/>
          <p:cNvSpPr txBox="1"/>
          <p:nvPr/>
        </p:nvSpPr>
        <p:spPr>
          <a:xfrm>
            <a:off x="1060254" y="418164"/>
            <a:ext cx="7020898" cy="861774"/>
          </a:xfrm>
          <a:prstGeom prst="rect">
            <a:avLst/>
          </a:prstGeom>
        </p:spPr>
        <p:txBody>
          <a:bodyPr vert="horz" wrap="square" lIns="0" tIns="0" rIns="0" bIns="0" rtlCol="0">
            <a:spAutoFit/>
          </a:bodyPr>
          <a:lstStyle/>
          <a:p>
            <a:pPr marL="11135"/>
            <a:r>
              <a:rPr sz="2800" spc="149" dirty="0">
                <a:solidFill>
                  <a:srgbClr val="3232CC"/>
                </a:solidFill>
                <a:latin typeface="Arial"/>
                <a:cs typeface="Arial"/>
              </a:rPr>
              <a:t>A p</a:t>
            </a:r>
            <a:r>
              <a:rPr sz="2800" spc="-9" dirty="0">
                <a:solidFill>
                  <a:srgbClr val="3232CC"/>
                </a:solidFill>
                <a:latin typeface="Arial"/>
                <a:cs typeface="Arial"/>
              </a:rPr>
              <a:t>a</a:t>
            </a:r>
            <a:r>
              <a:rPr sz="2800" spc="158" dirty="0">
                <a:solidFill>
                  <a:srgbClr val="3232CC"/>
                </a:solidFill>
                <a:latin typeface="Arial"/>
                <a:cs typeface="Arial"/>
              </a:rPr>
              <a:t>r</a:t>
            </a:r>
            <a:r>
              <a:rPr sz="2800" spc="153" dirty="0">
                <a:solidFill>
                  <a:srgbClr val="3232CC"/>
                </a:solidFill>
                <a:latin typeface="Arial"/>
                <a:cs typeface="Arial"/>
              </a:rPr>
              <a:t>t</a:t>
            </a:r>
            <a:r>
              <a:rPr sz="2800" spc="149" dirty="0">
                <a:solidFill>
                  <a:srgbClr val="3232CC"/>
                </a:solidFill>
                <a:latin typeface="Arial"/>
                <a:cs typeface="Arial"/>
              </a:rPr>
              <a:t>i</a:t>
            </a:r>
            <a:r>
              <a:rPr sz="2800" spc="158" dirty="0">
                <a:solidFill>
                  <a:srgbClr val="3232CC"/>
                </a:solidFill>
                <a:latin typeface="Arial"/>
                <a:cs typeface="Arial"/>
              </a:rPr>
              <a:t>r</a:t>
            </a:r>
            <a:r>
              <a:rPr sz="2800" spc="-9" dirty="0">
                <a:solidFill>
                  <a:srgbClr val="3232CC"/>
                </a:solidFill>
                <a:latin typeface="Arial"/>
                <a:cs typeface="Arial"/>
              </a:rPr>
              <a:t> </a:t>
            </a:r>
            <a:r>
              <a:rPr sz="2800" spc="149" dirty="0">
                <a:solidFill>
                  <a:srgbClr val="3232CC"/>
                </a:solidFill>
                <a:latin typeface="Arial"/>
                <a:cs typeface="Arial"/>
              </a:rPr>
              <a:t>d’</a:t>
            </a:r>
            <a:r>
              <a:rPr sz="2800" spc="140" dirty="0">
                <a:solidFill>
                  <a:srgbClr val="3232CC"/>
                </a:solidFill>
                <a:latin typeface="Arial"/>
                <a:cs typeface="Arial"/>
              </a:rPr>
              <a:t>u</a:t>
            </a:r>
            <a:r>
              <a:rPr sz="2800" spc="149" dirty="0">
                <a:solidFill>
                  <a:srgbClr val="3232CC"/>
                </a:solidFill>
                <a:latin typeface="Arial"/>
                <a:cs typeface="Arial"/>
              </a:rPr>
              <a:t>n</a:t>
            </a:r>
            <a:r>
              <a:rPr sz="2800" dirty="0">
                <a:solidFill>
                  <a:srgbClr val="3232CC"/>
                </a:solidFill>
                <a:latin typeface="Arial"/>
                <a:cs typeface="Arial"/>
              </a:rPr>
              <a:t>e</a:t>
            </a:r>
            <a:r>
              <a:rPr sz="2800" spc="-9" dirty="0">
                <a:solidFill>
                  <a:srgbClr val="3232CC"/>
                </a:solidFill>
                <a:latin typeface="Arial"/>
                <a:cs typeface="Arial"/>
              </a:rPr>
              <a:t> </a:t>
            </a:r>
            <a:r>
              <a:rPr sz="2800" spc="145" dirty="0">
                <a:solidFill>
                  <a:srgbClr val="3232CC"/>
                </a:solidFill>
                <a:latin typeface="Arial"/>
                <a:cs typeface="Arial"/>
              </a:rPr>
              <a:t>s</a:t>
            </a:r>
            <a:r>
              <a:rPr sz="2800" spc="140" dirty="0">
                <a:solidFill>
                  <a:srgbClr val="3232CC"/>
                </a:solidFill>
                <a:latin typeface="Arial"/>
                <a:cs typeface="Arial"/>
              </a:rPr>
              <a:t>i</a:t>
            </a:r>
            <a:r>
              <a:rPr sz="2800" spc="132" dirty="0">
                <a:solidFill>
                  <a:srgbClr val="3232CC"/>
                </a:solidFill>
                <a:latin typeface="Arial"/>
                <a:cs typeface="Arial"/>
              </a:rPr>
              <a:t>m</a:t>
            </a:r>
            <a:r>
              <a:rPr sz="2800" spc="149" dirty="0">
                <a:solidFill>
                  <a:srgbClr val="3232CC"/>
                </a:solidFill>
                <a:latin typeface="Arial"/>
                <a:cs typeface="Arial"/>
              </a:rPr>
              <a:t>pl</a:t>
            </a:r>
            <a:r>
              <a:rPr sz="2800" dirty="0">
                <a:solidFill>
                  <a:srgbClr val="3232CC"/>
                </a:solidFill>
                <a:latin typeface="Arial"/>
                <a:cs typeface="Arial"/>
              </a:rPr>
              <a:t>e</a:t>
            </a:r>
            <a:r>
              <a:rPr sz="2800" spc="-9" dirty="0">
                <a:solidFill>
                  <a:srgbClr val="3232CC"/>
                </a:solidFill>
                <a:latin typeface="Arial"/>
                <a:cs typeface="Arial"/>
              </a:rPr>
              <a:t> </a:t>
            </a:r>
            <a:r>
              <a:rPr sz="2800" spc="145" dirty="0">
                <a:solidFill>
                  <a:srgbClr val="3232CC"/>
                </a:solidFill>
                <a:latin typeface="Arial"/>
                <a:cs typeface="Arial"/>
              </a:rPr>
              <a:t>c</a:t>
            </a:r>
            <a:r>
              <a:rPr sz="2800" spc="140" dirty="0">
                <a:solidFill>
                  <a:srgbClr val="3232CC"/>
                </a:solidFill>
                <a:latin typeface="Arial"/>
                <a:cs typeface="Arial"/>
              </a:rPr>
              <a:t>o</a:t>
            </a:r>
            <a:r>
              <a:rPr sz="2800" spc="149" dirty="0">
                <a:solidFill>
                  <a:srgbClr val="3232CC"/>
                </a:solidFill>
                <a:latin typeface="Arial"/>
                <a:cs typeface="Arial"/>
              </a:rPr>
              <a:t>nn</a:t>
            </a:r>
            <a:r>
              <a:rPr sz="2800" spc="-9" dirty="0">
                <a:solidFill>
                  <a:srgbClr val="3232CC"/>
                </a:solidFill>
                <a:latin typeface="Arial"/>
                <a:cs typeface="Arial"/>
              </a:rPr>
              <a:t>e</a:t>
            </a:r>
            <a:r>
              <a:rPr sz="2800" spc="145" dirty="0">
                <a:solidFill>
                  <a:srgbClr val="3232CC"/>
                </a:solidFill>
                <a:latin typeface="Arial"/>
                <a:cs typeface="Arial"/>
              </a:rPr>
              <a:t>x</a:t>
            </a:r>
            <a:r>
              <a:rPr sz="2800" spc="140" dirty="0">
                <a:solidFill>
                  <a:srgbClr val="3232CC"/>
                </a:solidFill>
                <a:latin typeface="Arial"/>
                <a:cs typeface="Arial"/>
              </a:rPr>
              <a:t>i</a:t>
            </a:r>
            <a:r>
              <a:rPr sz="2800" spc="149" dirty="0">
                <a:solidFill>
                  <a:srgbClr val="3232CC"/>
                </a:solidFill>
                <a:latin typeface="Arial"/>
                <a:cs typeface="Arial"/>
              </a:rPr>
              <a:t>o</a:t>
            </a:r>
            <a:r>
              <a:rPr sz="2800" spc="153" dirty="0">
                <a:solidFill>
                  <a:srgbClr val="3232CC"/>
                </a:solidFill>
                <a:latin typeface="Arial"/>
                <a:cs typeface="Arial"/>
              </a:rPr>
              <a:t>n</a:t>
            </a:r>
            <a:r>
              <a:rPr sz="2800" spc="-13" dirty="0">
                <a:solidFill>
                  <a:srgbClr val="3232CC"/>
                </a:solidFill>
                <a:latin typeface="Arial"/>
                <a:cs typeface="Arial"/>
              </a:rPr>
              <a:t> </a:t>
            </a:r>
            <a:r>
              <a:rPr sz="2800" spc="149" dirty="0">
                <a:solidFill>
                  <a:srgbClr val="3232CC"/>
                </a:solidFill>
                <a:latin typeface="Arial"/>
                <a:cs typeface="Arial"/>
              </a:rPr>
              <a:t>in</a:t>
            </a:r>
            <a:r>
              <a:rPr sz="2800" spc="153" dirty="0">
                <a:solidFill>
                  <a:srgbClr val="3232CC"/>
                </a:solidFill>
                <a:latin typeface="Arial"/>
                <a:cs typeface="Arial"/>
              </a:rPr>
              <a:t>t</a:t>
            </a:r>
            <a:r>
              <a:rPr sz="2800" spc="-9" dirty="0">
                <a:solidFill>
                  <a:srgbClr val="3232CC"/>
                </a:solidFill>
                <a:latin typeface="Arial"/>
                <a:cs typeface="Arial"/>
              </a:rPr>
              <a:t>e</a:t>
            </a:r>
            <a:r>
              <a:rPr sz="2800" spc="158" dirty="0">
                <a:solidFill>
                  <a:srgbClr val="3232CC"/>
                </a:solidFill>
                <a:latin typeface="Arial"/>
                <a:cs typeface="Arial"/>
              </a:rPr>
              <a:t>r</a:t>
            </a:r>
            <a:r>
              <a:rPr sz="2800" spc="140" dirty="0">
                <a:solidFill>
                  <a:srgbClr val="3232CC"/>
                </a:solidFill>
                <a:latin typeface="Arial"/>
                <a:cs typeface="Arial"/>
              </a:rPr>
              <a:t>n</a:t>
            </a:r>
            <a:r>
              <a:rPr sz="2800" spc="-18" dirty="0">
                <a:solidFill>
                  <a:srgbClr val="3232CC"/>
                </a:solidFill>
                <a:latin typeface="Arial"/>
                <a:cs typeface="Arial"/>
              </a:rPr>
              <a:t>e</a:t>
            </a:r>
            <a:r>
              <a:rPr sz="2800" spc="153" dirty="0">
                <a:solidFill>
                  <a:srgbClr val="3232CC"/>
                </a:solidFill>
                <a:latin typeface="Arial"/>
                <a:cs typeface="Arial"/>
              </a:rPr>
              <a:t>t</a:t>
            </a:r>
            <a:r>
              <a:rPr sz="2800" dirty="0">
                <a:solidFill>
                  <a:srgbClr val="3232CC"/>
                </a:solidFill>
                <a:latin typeface="Arial"/>
                <a:cs typeface="Arial"/>
              </a:rPr>
              <a:t>…</a:t>
            </a:r>
            <a:endParaRPr sz="2800" dirty="0">
              <a:latin typeface="Arial"/>
              <a:cs typeface="Arial"/>
            </a:endParaRPr>
          </a:p>
        </p:txBody>
      </p:sp>
      <p:sp>
        <p:nvSpPr>
          <p:cNvPr id="675" name="object 675"/>
          <p:cNvSpPr/>
          <p:nvPr/>
        </p:nvSpPr>
        <p:spPr>
          <a:xfrm>
            <a:off x="2421209" y="2183955"/>
            <a:ext cx="1107705" cy="276999"/>
          </a:xfrm>
          <a:custGeom>
            <a:avLst/>
            <a:gdLst/>
            <a:ahLst/>
            <a:cxnLst/>
            <a:rect l="l" t="t" r="r" b="b"/>
            <a:pathLst>
              <a:path w="1295400" h="838200">
                <a:moveTo>
                  <a:pt x="211835" y="22859"/>
                </a:moveTo>
                <a:lnTo>
                  <a:pt x="0" y="0"/>
                </a:lnTo>
                <a:lnTo>
                  <a:pt x="108203" y="182879"/>
                </a:lnTo>
                <a:lnTo>
                  <a:pt x="115823" y="171113"/>
                </a:lnTo>
                <a:lnTo>
                  <a:pt x="115823" y="112775"/>
                </a:lnTo>
                <a:lnTo>
                  <a:pt x="150875" y="59435"/>
                </a:lnTo>
                <a:lnTo>
                  <a:pt x="177137" y="76438"/>
                </a:lnTo>
                <a:lnTo>
                  <a:pt x="211835" y="22859"/>
                </a:lnTo>
                <a:close/>
              </a:path>
              <a:path w="1295400" h="838200">
                <a:moveTo>
                  <a:pt x="177137" y="76438"/>
                </a:moveTo>
                <a:lnTo>
                  <a:pt x="150875" y="59435"/>
                </a:lnTo>
                <a:lnTo>
                  <a:pt x="115823" y="112775"/>
                </a:lnTo>
                <a:lnTo>
                  <a:pt x="142443" y="130009"/>
                </a:lnTo>
                <a:lnTo>
                  <a:pt x="177137" y="76438"/>
                </a:lnTo>
                <a:close/>
              </a:path>
              <a:path w="1295400" h="838200">
                <a:moveTo>
                  <a:pt x="142443" y="130009"/>
                </a:moveTo>
                <a:lnTo>
                  <a:pt x="115823" y="112775"/>
                </a:lnTo>
                <a:lnTo>
                  <a:pt x="115823" y="171113"/>
                </a:lnTo>
                <a:lnTo>
                  <a:pt x="142443" y="130009"/>
                </a:lnTo>
                <a:close/>
              </a:path>
              <a:path w="1295400" h="838200">
                <a:moveTo>
                  <a:pt x="1152956" y="708190"/>
                </a:moveTo>
                <a:lnTo>
                  <a:pt x="177137" y="76438"/>
                </a:lnTo>
                <a:lnTo>
                  <a:pt x="142443" y="130009"/>
                </a:lnTo>
                <a:lnTo>
                  <a:pt x="1118262" y="761761"/>
                </a:lnTo>
                <a:lnTo>
                  <a:pt x="1152956" y="708190"/>
                </a:lnTo>
                <a:close/>
              </a:path>
              <a:path w="1295400" h="838200">
                <a:moveTo>
                  <a:pt x="1179575" y="825700"/>
                </a:moveTo>
                <a:lnTo>
                  <a:pt x="1179575" y="725423"/>
                </a:lnTo>
                <a:lnTo>
                  <a:pt x="1144523" y="778763"/>
                </a:lnTo>
                <a:lnTo>
                  <a:pt x="1118262" y="761761"/>
                </a:lnTo>
                <a:lnTo>
                  <a:pt x="1083563" y="815339"/>
                </a:lnTo>
                <a:lnTo>
                  <a:pt x="1179575" y="825700"/>
                </a:lnTo>
                <a:close/>
              </a:path>
              <a:path w="1295400" h="838200">
                <a:moveTo>
                  <a:pt x="1179575" y="725423"/>
                </a:moveTo>
                <a:lnTo>
                  <a:pt x="1152956" y="708190"/>
                </a:lnTo>
                <a:lnTo>
                  <a:pt x="1118262" y="761761"/>
                </a:lnTo>
                <a:lnTo>
                  <a:pt x="1144523" y="778763"/>
                </a:lnTo>
                <a:lnTo>
                  <a:pt x="1179575" y="725423"/>
                </a:lnTo>
                <a:close/>
              </a:path>
              <a:path w="1295400" h="838200">
                <a:moveTo>
                  <a:pt x="1295399" y="838199"/>
                </a:moveTo>
                <a:lnTo>
                  <a:pt x="1187195" y="655319"/>
                </a:lnTo>
                <a:lnTo>
                  <a:pt x="1152956" y="708190"/>
                </a:lnTo>
                <a:lnTo>
                  <a:pt x="1179575" y="725423"/>
                </a:lnTo>
                <a:lnTo>
                  <a:pt x="1179575" y="825700"/>
                </a:lnTo>
                <a:lnTo>
                  <a:pt x="1295399" y="838199"/>
                </a:lnTo>
                <a:close/>
              </a:path>
            </a:pathLst>
          </a:custGeom>
          <a:solidFill>
            <a:srgbClr val="3366FF"/>
          </a:solidFill>
        </p:spPr>
        <p:txBody>
          <a:bodyPr wrap="square" lIns="0" tIns="0" rIns="0" bIns="0" rtlCol="0">
            <a:spAutoFit/>
          </a:bodyPr>
          <a:lstStyle/>
          <a:p>
            <a:endParaRPr/>
          </a:p>
        </p:txBody>
      </p:sp>
      <p:sp>
        <p:nvSpPr>
          <p:cNvPr id="676" name="object 676"/>
          <p:cNvSpPr/>
          <p:nvPr/>
        </p:nvSpPr>
        <p:spPr>
          <a:xfrm>
            <a:off x="2615384" y="3428769"/>
            <a:ext cx="979016" cy="276999"/>
          </a:xfrm>
          <a:custGeom>
            <a:avLst/>
            <a:gdLst/>
            <a:ahLst/>
            <a:cxnLst/>
            <a:rect l="l" t="t" r="r" b="b"/>
            <a:pathLst>
              <a:path w="1144904" h="989329">
                <a:moveTo>
                  <a:pt x="123329" y="840099"/>
                </a:moveTo>
                <a:lnTo>
                  <a:pt x="82295" y="792479"/>
                </a:lnTo>
                <a:lnTo>
                  <a:pt x="0" y="989075"/>
                </a:lnTo>
                <a:lnTo>
                  <a:pt x="99059" y="963393"/>
                </a:lnTo>
                <a:lnTo>
                  <a:pt x="99059" y="861059"/>
                </a:lnTo>
                <a:lnTo>
                  <a:pt x="123329" y="840099"/>
                </a:lnTo>
                <a:close/>
              </a:path>
              <a:path w="1144904" h="989329">
                <a:moveTo>
                  <a:pt x="164979" y="888434"/>
                </a:moveTo>
                <a:lnTo>
                  <a:pt x="123329" y="840099"/>
                </a:lnTo>
                <a:lnTo>
                  <a:pt x="99059" y="861059"/>
                </a:lnTo>
                <a:lnTo>
                  <a:pt x="140207" y="909827"/>
                </a:lnTo>
                <a:lnTo>
                  <a:pt x="164979" y="888434"/>
                </a:lnTo>
                <a:close/>
              </a:path>
              <a:path w="1144904" h="989329">
                <a:moveTo>
                  <a:pt x="205739" y="935735"/>
                </a:moveTo>
                <a:lnTo>
                  <a:pt x="164979" y="888434"/>
                </a:lnTo>
                <a:lnTo>
                  <a:pt x="140207" y="909827"/>
                </a:lnTo>
                <a:lnTo>
                  <a:pt x="99059" y="861059"/>
                </a:lnTo>
                <a:lnTo>
                  <a:pt x="99059" y="963393"/>
                </a:lnTo>
                <a:lnTo>
                  <a:pt x="205739" y="935735"/>
                </a:lnTo>
                <a:close/>
              </a:path>
              <a:path w="1144904" h="989329">
                <a:moveTo>
                  <a:pt x="1021442" y="148761"/>
                </a:moveTo>
                <a:lnTo>
                  <a:pt x="980045" y="100208"/>
                </a:lnTo>
                <a:lnTo>
                  <a:pt x="123329" y="840099"/>
                </a:lnTo>
                <a:lnTo>
                  <a:pt x="164979" y="888434"/>
                </a:lnTo>
                <a:lnTo>
                  <a:pt x="1021442" y="148761"/>
                </a:lnTo>
                <a:close/>
              </a:path>
              <a:path w="1144904" h="989329">
                <a:moveTo>
                  <a:pt x="1144523" y="0"/>
                </a:moveTo>
                <a:lnTo>
                  <a:pt x="938783" y="51815"/>
                </a:lnTo>
                <a:lnTo>
                  <a:pt x="980045" y="100208"/>
                </a:lnTo>
                <a:lnTo>
                  <a:pt x="1004315" y="79247"/>
                </a:lnTo>
                <a:lnTo>
                  <a:pt x="1045463" y="128015"/>
                </a:lnTo>
                <a:lnTo>
                  <a:pt x="1045463" y="176934"/>
                </a:lnTo>
                <a:lnTo>
                  <a:pt x="1062227" y="196595"/>
                </a:lnTo>
                <a:lnTo>
                  <a:pt x="1144523" y="0"/>
                </a:lnTo>
                <a:close/>
              </a:path>
              <a:path w="1144904" h="989329">
                <a:moveTo>
                  <a:pt x="1045463" y="128015"/>
                </a:moveTo>
                <a:lnTo>
                  <a:pt x="1004315" y="79247"/>
                </a:lnTo>
                <a:lnTo>
                  <a:pt x="980045" y="100208"/>
                </a:lnTo>
                <a:lnTo>
                  <a:pt x="1021442" y="148761"/>
                </a:lnTo>
                <a:lnTo>
                  <a:pt x="1045463" y="128015"/>
                </a:lnTo>
                <a:close/>
              </a:path>
              <a:path w="1144904" h="989329">
                <a:moveTo>
                  <a:pt x="1045463" y="176934"/>
                </a:moveTo>
                <a:lnTo>
                  <a:pt x="1045463" y="128015"/>
                </a:lnTo>
                <a:lnTo>
                  <a:pt x="1021442" y="148761"/>
                </a:lnTo>
                <a:lnTo>
                  <a:pt x="1045463" y="176934"/>
                </a:lnTo>
                <a:close/>
              </a:path>
            </a:pathLst>
          </a:custGeom>
          <a:solidFill>
            <a:srgbClr val="3366FF"/>
          </a:solidFill>
        </p:spPr>
        <p:txBody>
          <a:bodyPr wrap="square" lIns="0" tIns="0" rIns="0" bIns="0" rtlCol="0">
            <a:spAutoFit/>
          </a:bodyPr>
          <a:lstStyle/>
          <a:p>
            <a:endParaRPr/>
          </a:p>
        </p:txBody>
      </p:sp>
      <p:sp>
        <p:nvSpPr>
          <p:cNvPr id="677" name="object 677"/>
          <p:cNvSpPr/>
          <p:nvPr/>
        </p:nvSpPr>
        <p:spPr>
          <a:xfrm>
            <a:off x="4619678" y="1976486"/>
            <a:ext cx="162898" cy="276999"/>
          </a:xfrm>
          <a:custGeom>
            <a:avLst/>
            <a:gdLst/>
            <a:ahLst/>
            <a:cxnLst/>
            <a:rect l="l" t="t" r="r" b="b"/>
            <a:pathLst>
              <a:path w="190500" h="685800">
                <a:moveTo>
                  <a:pt x="190499" y="190499"/>
                </a:moveTo>
                <a:lnTo>
                  <a:pt x="96011" y="0"/>
                </a:lnTo>
                <a:lnTo>
                  <a:pt x="0" y="190499"/>
                </a:lnTo>
                <a:lnTo>
                  <a:pt x="64007" y="190499"/>
                </a:lnTo>
                <a:lnTo>
                  <a:pt x="64007" y="158495"/>
                </a:lnTo>
                <a:lnTo>
                  <a:pt x="128015" y="158495"/>
                </a:lnTo>
                <a:lnTo>
                  <a:pt x="128015" y="190499"/>
                </a:lnTo>
                <a:lnTo>
                  <a:pt x="190499" y="190499"/>
                </a:lnTo>
                <a:close/>
              </a:path>
              <a:path w="190500" h="685800">
                <a:moveTo>
                  <a:pt x="190499" y="495299"/>
                </a:moveTo>
                <a:lnTo>
                  <a:pt x="0" y="495299"/>
                </a:lnTo>
                <a:lnTo>
                  <a:pt x="64007" y="622299"/>
                </a:lnTo>
                <a:lnTo>
                  <a:pt x="64007" y="527303"/>
                </a:lnTo>
                <a:lnTo>
                  <a:pt x="128015" y="527303"/>
                </a:lnTo>
                <a:lnTo>
                  <a:pt x="128015" y="621275"/>
                </a:lnTo>
                <a:lnTo>
                  <a:pt x="190499" y="495299"/>
                </a:lnTo>
                <a:close/>
              </a:path>
              <a:path w="190500" h="685800">
                <a:moveTo>
                  <a:pt x="128015" y="190499"/>
                </a:moveTo>
                <a:lnTo>
                  <a:pt x="128015" y="158495"/>
                </a:lnTo>
                <a:lnTo>
                  <a:pt x="64007" y="158495"/>
                </a:lnTo>
                <a:lnTo>
                  <a:pt x="64007" y="190499"/>
                </a:lnTo>
                <a:lnTo>
                  <a:pt x="128015" y="190499"/>
                </a:lnTo>
                <a:close/>
              </a:path>
              <a:path w="190500" h="685800">
                <a:moveTo>
                  <a:pt x="128015" y="495299"/>
                </a:moveTo>
                <a:lnTo>
                  <a:pt x="128015" y="190499"/>
                </a:lnTo>
                <a:lnTo>
                  <a:pt x="64007" y="190499"/>
                </a:lnTo>
                <a:lnTo>
                  <a:pt x="64007" y="495299"/>
                </a:lnTo>
                <a:lnTo>
                  <a:pt x="128015" y="495299"/>
                </a:lnTo>
                <a:close/>
              </a:path>
              <a:path w="190500" h="685800">
                <a:moveTo>
                  <a:pt x="128015" y="621275"/>
                </a:moveTo>
                <a:lnTo>
                  <a:pt x="128015" y="527303"/>
                </a:lnTo>
                <a:lnTo>
                  <a:pt x="64007" y="527303"/>
                </a:lnTo>
                <a:lnTo>
                  <a:pt x="64007" y="622299"/>
                </a:lnTo>
                <a:lnTo>
                  <a:pt x="96011" y="685799"/>
                </a:lnTo>
                <a:lnTo>
                  <a:pt x="128015" y="621275"/>
                </a:lnTo>
                <a:close/>
              </a:path>
            </a:pathLst>
          </a:custGeom>
          <a:solidFill>
            <a:srgbClr val="3366FF"/>
          </a:solidFill>
        </p:spPr>
        <p:txBody>
          <a:bodyPr wrap="square" lIns="0" tIns="0" rIns="0" bIns="0" rtlCol="0">
            <a:spAutoFit/>
          </a:bodyPr>
          <a:lstStyle/>
          <a:p>
            <a:endParaRPr/>
          </a:p>
        </p:txBody>
      </p:sp>
      <p:sp>
        <p:nvSpPr>
          <p:cNvPr id="678" name="object 678"/>
          <p:cNvSpPr/>
          <p:nvPr/>
        </p:nvSpPr>
        <p:spPr>
          <a:xfrm>
            <a:off x="5809484" y="2705395"/>
            <a:ext cx="847069" cy="276999"/>
          </a:xfrm>
          <a:custGeom>
            <a:avLst/>
            <a:gdLst/>
            <a:ahLst/>
            <a:cxnLst/>
            <a:rect l="l" t="t" r="r" b="b"/>
            <a:pathLst>
              <a:path w="990600" h="375285">
                <a:moveTo>
                  <a:pt x="172624" y="252675"/>
                </a:moveTo>
                <a:lnTo>
                  <a:pt x="153923" y="192023"/>
                </a:lnTo>
                <a:lnTo>
                  <a:pt x="0" y="339851"/>
                </a:lnTo>
                <a:lnTo>
                  <a:pt x="141731" y="363473"/>
                </a:lnTo>
                <a:lnTo>
                  <a:pt x="141731" y="262127"/>
                </a:lnTo>
                <a:lnTo>
                  <a:pt x="172624" y="252675"/>
                </a:lnTo>
                <a:close/>
              </a:path>
              <a:path w="990600" h="375285">
                <a:moveTo>
                  <a:pt x="191508" y="313919"/>
                </a:moveTo>
                <a:lnTo>
                  <a:pt x="172624" y="252675"/>
                </a:lnTo>
                <a:lnTo>
                  <a:pt x="141731" y="262127"/>
                </a:lnTo>
                <a:lnTo>
                  <a:pt x="161543" y="323087"/>
                </a:lnTo>
                <a:lnTo>
                  <a:pt x="191508" y="313919"/>
                </a:lnTo>
                <a:close/>
              </a:path>
              <a:path w="990600" h="375285">
                <a:moveTo>
                  <a:pt x="210311" y="374903"/>
                </a:moveTo>
                <a:lnTo>
                  <a:pt x="191508" y="313919"/>
                </a:lnTo>
                <a:lnTo>
                  <a:pt x="161543" y="323087"/>
                </a:lnTo>
                <a:lnTo>
                  <a:pt x="141731" y="262127"/>
                </a:lnTo>
                <a:lnTo>
                  <a:pt x="141731" y="363473"/>
                </a:lnTo>
                <a:lnTo>
                  <a:pt x="210311" y="374903"/>
                </a:lnTo>
                <a:close/>
              </a:path>
              <a:path w="990600" h="375285">
                <a:moveTo>
                  <a:pt x="818264" y="122140"/>
                </a:moveTo>
                <a:lnTo>
                  <a:pt x="799235" y="60940"/>
                </a:lnTo>
                <a:lnTo>
                  <a:pt x="172624" y="252675"/>
                </a:lnTo>
                <a:lnTo>
                  <a:pt x="191508" y="313919"/>
                </a:lnTo>
                <a:lnTo>
                  <a:pt x="818264" y="122140"/>
                </a:lnTo>
                <a:close/>
              </a:path>
              <a:path w="990600" h="375285">
                <a:moveTo>
                  <a:pt x="990599" y="35051"/>
                </a:moveTo>
                <a:lnTo>
                  <a:pt x="780287" y="0"/>
                </a:lnTo>
                <a:lnTo>
                  <a:pt x="799235" y="60940"/>
                </a:lnTo>
                <a:lnTo>
                  <a:pt x="829055" y="51815"/>
                </a:lnTo>
                <a:lnTo>
                  <a:pt x="848867" y="112775"/>
                </a:lnTo>
                <a:lnTo>
                  <a:pt x="848867" y="169767"/>
                </a:lnTo>
                <a:lnTo>
                  <a:pt x="990599" y="35051"/>
                </a:lnTo>
                <a:close/>
              </a:path>
              <a:path w="990600" h="375285">
                <a:moveTo>
                  <a:pt x="848867" y="112775"/>
                </a:moveTo>
                <a:lnTo>
                  <a:pt x="829055" y="51815"/>
                </a:lnTo>
                <a:lnTo>
                  <a:pt x="799235" y="60940"/>
                </a:lnTo>
                <a:lnTo>
                  <a:pt x="818264" y="122140"/>
                </a:lnTo>
                <a:lnTo>
                  <a:pt x="848867" y="112775"/>
                </a:lnTo>
                <a:close/>
              </a:path>
              <a:path w="990600" h="375285">
                <a:moveTo>
                  <a:pt x="848867" y="169767"/>
                </a:moveTo>
                <a:lnTo>
                  <a:pt x="848867" y="112775"/>
                </a:lnTo>
                <a:lnTo>
                  <a:pt x="818264" y="122140"/>
                </a:lnTo>
                <a:lnTo>
                  <a:pt x="836675" y="181355"/>
                </a:lnTo>
                <a:lnTo>
                  <a:pt x="848867" y="169767"/>
                </a:lnTo>
                <a:close/>
              </a:path>
            </a:pathLst>
          </a:custGeom>
          <a:solidFill>
            <a:srgbClr val="3366FF"/>
          </a:solidFill>
        </p:spPr>
        <p:txBody>
          <a:bodyPr wrap="square" lIns="0" tIns="0" rIns="0" bIns="0" rtlCol="0">
            <a:spAutoFit/>
          </a:bodyPr>
          <a:lstStyle/>
          <a:p>
            <a:endParaRPr/>
          </a:p>
        </p:txBody>
      </p:sp>
      <p:sp>
        <p:nvSpPr>
          <p:cNvPr id="679" name="object 679"/>
          <p:cNvSpPr/>
          <p:nvPr/>
        </p:nvSpPr>
        <p:spPr>
          <a:xfrm>
            <a:off x="5614007" y="3497925"/>
            <a:ext cx="912228" cy="276999"/>
          </a:xfrm>
          <a:custGeom>
            <a:avLst/>
            <a:gdLst/>
            <a:ahLst/>
            <a:cxnLst/>
            <a:rect l="l" t="t" r="r" b="b"/>
            <a:pathLst>
              <a:path w="1066800" h="914400">
                <a:moveTo>
                  <a:pt x="207263" y="51815"/>
                </a:moveTo>
                <a:lnTo>
                  <a:pt x="0" y="0"/>
                </a:lnTo>
                <a:lnTo>
                  <a:pt x="82295" y="196595"/>
                </a:lnTo>
                <a:lnTo>
                  <a:pt x="99059" y="177174"/>
                </a:lnTo>
                <a:lnTo>
                  <a:pt x="99059" y="128015"/>
                </a:lnTo>
                <a:lnTo>
                  <a:pt x="141731" y="79247"/>
                </a:lnTo>
                <a:lnTo>
                  <a:pt x="165781" y="99874"/>
                </a:lnTo>
                <a:lnTo>
                  <a:pt x="207263" y="51815"/>
                </a:lnTo>
                <a:close/>
              </a:path>
              <a:path w="1066800" h="914400">
                <a:moveTo>
                  <a:pt x="165781" y="99874"/>
                </a:moveTo>
                <a:lnTo>
                  <a:pt x="141731" y="79247"/>
                </a:lnTo>
                <a:lnTo>
                  <a:pt x="99059" y="128015"/>
                </a:lnTo>
                <a:lnTo>
                  <a:pt x="123460" y="148905"/>
                </a:lnTo>
                <a:lnTo>
                  <a:pt x="165781" y="99874"/>
                </a:lnTo>
                <a:close/>
              </a:path>
              <a:path w="1066800" h="914400">
                <a:moveTo>
                  <a:pt x="123460" y="148905"/>
                </a:moveTo>
                <a:lnTo>
                  <a:pt x="99059" y="128015"/>
                </a:lnTo>
                <a:lnTo>
                  <a:pt x="99059" y="177174"/>
                </a:lnTo>
                <a:lnTo>
                  <a:pt x="123460" y="148905"/>
                </a:lnTo>
                <a:close/>
              </a:path>
              <a:path w="1066800" h="914400">
                <a:moveTo>
                  <a:pt x="942710" y="766223"/>
                </a:moveTo>
                <a:lnTo>
                  <a:pt x="165781" y="99874"/>
                </a:lnTo>
                <a:lnTo>
                  <a:pt x="123460" y="148905"/>
                </a:lnTo>
                <a:lnTo>
                  <a:pt x="900999" y="814547"/>
                </a:lnTo>
                <a:lnTo>
                  <a:pt x="942710" y="766223"/>
                </a:lnTo>
                <a:close/>
              </a:path>
              <a:path w="1066800" h="914400">
                <a:moveTo>
                  <a:pt x="966215" y="889253"/>
                </a:moveTo>
                <a:lnTo>
                  <a:pt x="966215" y="786383"/>
                </a:lnTo>
                <a:lnTo>
                  <a:pt x="925067" y="835151"/>
                </a:lnTo>
                <a:lnTo>
                  <a:pt x="900999" y="814547"/>
                </a:lnTo>
                <a:lnTo>
                  <a:pt x="859535" y="862583"/>
                </a:lnTo>
                <a:lnTo>
                  <a:pt x="966215" y="889253"/>
                </a:lnTo>
                <a:close/>
              </a:path>
              <a:path w="1066800" h="914400">
                <a:moveTo>
                  <a:pt x="966215" y="786383"/>
                </a:moveTo>
                <a:lnTo>
                  <a:pt x="942710" y="766223"/>
                </a:lnTo>
                <a:lnTo>
                  <a:pt x="900999" y="814547"/>
                </a:lnTo>
                <a:lnTo>
                  <a:pt x="925067" y="835151"/>
                </a:lnTo>
                <a:lnTo>
                  <a:pt x="966215" y="786383"/>
                </a:lnTo>
                <a:close/>
              </a:path>
              <a:path w="1066800" h="914400">
                <a:moveTo>
                  <a:pt x="1066799" y="914399"/>
                </a:moveTo>
                <a:lnTo>
                  <a:pt x="984503" y="717803"/>
                </a:lnTo>
                <a:lnTo>
                  <a:pt x="942710" y="766223"/>
                </a:lnTo>
                <a:lnTo>
                  <a:pt x="966215" y="786383"/>
                </a:lnTo>
                <a:lnTo>
                  <a:pt x="966215" y="889253"/>
                </a:lnTo>
                <a:lnTo>
                  <a:pt x="1066799" y="914399"/>
                </a:lnTo>
                <a:close/>
              </a:path>
            </a:pathLst>
          </a:custGeom>
          <a:solidFill>
            <a:srgbClr val="3366FF"/>
          </a:solidFill>
        </p:spPr>
        <p:txBody>
          <a:bodyPr wrap="square" lIns="0" tIns="0" rIns="0" bIns="0" rtlCol="0">
            <a:spAutoFit/>
          </a:bodyPr>
          <a:lstStyle/>
          <a:p>
            <a:endParaRPr/>
          </a:p>
        </p:txBody>
      </p:sp>
      <p:sp>
        <p:nvSpPr>
          <p:cNvPr id="680" name="object 680"/>
          <p:cNvSpPr/>
          <p:nvPr/>
        </p:nvSpPr>
        <p:spPr>
          <a:xfrm>
            <a:off x="4489360" y="3636238"/>
            <a:ext cx="162898" cy="276999"/>
          </a:xfrm>
          <a:custGeom>
            <a:avLst/>
            <a:gdLst/>
            <a:ahLst/>
            <a:cxnLst/>
            <a:rect l="l" t="t" r="r" b="b"/>
            <a:pathLst>
              <a:path w="190500" h="609600">
                <a:moveTo>
                  <a:pt x="190499" y="190499"/>
                </a:moveTo>
                <a:lnTo>
                  <a:pt x="96011" y="0"/>
                </a:lnTo>
                <a:lnTo>
                  <a:pt x="0" y="190499"/>
                </a:lnTo>
                <a:lnTo>
                  <a:pt x="64007" y="190499"/>
                </a:lnTo>
                <a:lnTo>
                  <a:pt x="64007" y="158495"/>
                </a:lnTo>
                <a:lnTo>
                  <a:pt x="128015" y="158495"/>
                </a:lnTo>
                <a:lnTo>
                  <a:pt x="128015" y="190499"/>
                </a:lnTo>
                <a:lnTo>
                  <a:pt x="190499" y="190499"/>
                </a:lnTo>
                <a:close/>
              </a:path>
              <a:path w="190500" h="609600">
                <a:moveTo>
                  <a:pt x="190499" y="419099"/>
                </a:moveTo>
                <a:lnTo>
                  <a:pt x="0" y="419099"/>
                </a:lnTo>
                <a:lnTo>
                  <a:pt x="64007" y="546099"/>
                </a:lnTo>
                <a:lnTo>
                  <a:pt x="64007" y="451103"/>
                </a:lnTo>
                <a:lnTo>
                  <a:pt x="128015" y="451103"/>
                </a:lnTo>
                <a:lnTo>
                  <a:pt x="128015" y="545075"/>
                </a:lnTo>
                <a:lnTo>
                  <a:pt x="190499" y="419099"/>
                </a:lnTo>
                <a:close/>
              </a:path>
              <a:path w="190500" h="609600">
                <a:moveTo>
                  <a:pt x="128015" y="190499"/>
                </a:moveTo>
                <a:lnTo>
                  <a:pt x="128015" y="158495"/>
                </a:lnTo>
                <a:lnTo>
                  <a:pt x="64007" y="158495"/>
                </a:lnTo>
                <a:lnTo>
                  <a:pt x="64007" y="190499"/>
                </a:lnTo>
                <a:lnTo>
                  <a:pt x="128015" y="190499"/>
                </a:lnTo>
                <a:close/>
              </a:path>
              <a:path w="190500" h="609600">
                <a:moveTo>
                  <a:pt x="128015" y="419099"/>
                </a:moveTo>
                <a:lnTo>
                  <a:pt x="128015" y="190499"/>
                </a:lnTo>
                <a:lnTo>
                  <a:pt x="64007" y="190499"/>
                </a:lnTo>
                <a:lnTo>
                  <a:pt x="64007" y="419099"/>
                </a:lnTo>
                <a:lnTo>
                  <a:pt x="128015" y="419099"/>
                </a:lnTo>
                <a:close/>
              </a:path>
              <a:path w="190500" h="609600">
                <a:moveTo>
                  <a:pt x="128015" y="545075"/>
                </a:moveTo>
                <a:lnTo>
                  <a:pt x="128015" y="451103"/>
                </a:lnTo>
                <a:lnTo>
                  <a:pt x="64007" y="451103"/>
                </a:lnTo>
                <a:lnTo>
                  <a:pt x="64007" y="546099"/>
                </a:lnTo>
                <a:lnTo>
                  <a:pt x="96011" y="609599"/>
                </a:lnTo>
                <a:lnTo>
                  <a:pt x="128015" y="545075"/>
                </a:lnTo>
                <a:close/>
              </a:path>
            </a:pathLst>
          </a:custGeom>
          <a:solidFill>
            <a:srgbClr val="FF6600"/>
          </a:solidFill>
        </p:spPr>
        <p:txBody>
          <a:bodyPr wrap="square" lIns="0" tIns="0" rIns="0" bIns="0" rtlCol="0">
            <a:spAutoFit/>
          </a:bodyPr>
          <a:lstStyle/>
          <a:p>
            <a:endParaRPr/>
          </a:p>
        </p:txBody>
      </p:sp>
      <p:sp>
        <p:nvSpPr>
          <p:cNvPr id="681" name="object 681"/>
          <p:cNvSpPr txBox="1"/>
          <p:nvPr/>
        </p:nvSpPr>
        <p:spPr>
          <a:xfrm>
            <a:off x="755576" y="5190869"/>
            <a:ext cx="1999580" cy="323165"/>
          </a:xfrm>
          <a:prstGeom prst="rect">
            <a:avLst/>
          </a:prstGeom>
        </p:spPr>
        <p:txBody>
          <a:bodyPr vert="horz" wrap="square" lIns="0" tIns="0" rIns="0" bIns="0" rtlCol="0">
            <a:spAutoFit/>
          </a:bodyPr>
          <a:lstStyle/>
          <a:p>
            <a:pPr marL="11135"/>
            <a:r>
              <a:rPr sz="2100" spc="4" dirty="0">
                <a:latin typeface="Arial"/>
                <a:cs typeface="Arial"/>
              </a:rPr>
              <a:t>I</a:t>
            </a:r>
            <a:r>
              <a:rPr sz="2100" spc="100" dirty="0">
                <a:latin typeface="Arial"/>
                <a:cs typeface="Arial"/>
              </a:rPr>
              <a:t>ndu</a:t>
            </a:r>
            <a:r>
              <a:rPr sz="2100" spc="110" dirty="0">
                <a:latin typeface="Arial"/>
                <a:cs typeface="Arial"/>
              </a:rPr>
              <a:t>s</a:t>
            </a:r>
            <a:r>
              <a:rPr sz="2100" spc="114" dirty="0">
                <a:latin typeface="Arial"/>
                <a:cs typeface="Arial"/>
              </a:rPr>
              <a:t>t</a:t>
            </a:r>
            <a:r>
              <a:rPr sz="2100" spc="96" dirty="0">
                <a:latin typeface="Arial"/>
                <a:cs typeface="Arial"/>
              </a:rPr>
              <a:t>r</a:t>
            </a:r>
            <a:r>
              <a:rPr sz="2100" spc="118" dirty="0">
                <a:latin typeface="Arial"/>
                <a:cs typeface="Arial"/>
              </a:rPr>
              <a:t>i</a:t>
            </a:r>
            <a:r>
              <a:rPr sz="2100" spc="-4" dirty="0">
                <a:latin typeface="Arial"/>
                <a:cs typeface="Arial"/>
              </a:rPr>
              <a:t>e</a:t>
            </a:r>
            <a:r>
              <a:rPr sz="2100" spc="114" dirty="0">
                <a:latin typeface="Arial"/>
                <a:cs typeface="Arial"/>
              </a:rPr>
              <a:t>l</a:t>
            </a:r>
            <a:r>
              <a:rPr sz="2100" spc="-13" dirty="0">
                <a:latin typeface="Arial"/>
                <a:cs typeface="Arial"/>
              </a:rPr>
              <a:t> </a:t>
            </a:r>
            <a:r>
              <a:rPr sz="2100" dirty="0">
                <a:latin typeface="Arial"/>
                <a:cs typeface="Arial"/>
              </a:rPr>
              <a:t>X</a:t>
            </a:r>
          </a:p>
        </p:txBody>
      </p:sp>
      <p:sp>
        <p:nvSpPr>
          <p:cNvPr id="687" name="object 687"/>
          <p:cNvSpPr txBox="1">
            <a:spLocks noGrp="1"/>
          </p:cNvSpPr>
          <p:nvPr>
            <p:ph type="sldNum" sz="quarter" idx="12"/>
          </p:nvPr>
        </p:nvSpPr>
        <p:spPr>
          <a:xfrm>
            <a:off x="8227326" y="6162286"/>
            <a:ext cx="197106" cy="184666"/>
          </a:xfrm>
          <a:prstGeom prst="rect">
            <a:avLst/>
          </a:prstGeom>
        </p:spPr>
        <p:txBody>
          <a:bodyPr vert="horz" wrap="square" lIns="0" tIns="0" rIns="0" bIns="0" rtlCol="0">
            <a:spAutoFit/>
          </a:bodyPr>
          <a:lstStyle/>
          <a:p>
            <a:pPr marL="22271"/>
            <a:fld id="{81D60167-4931-47E6-BA6A-407CBD079E47}" type="slidenum">
              <a:rPr sz="1200" dirty="0">
                <a:latin typeface="Times New Roman"/>
                <a:cs typeface="Times New Roman"/>
              </a:rPr>
              <a:pPr marL="22271"/>
              <a:t>9</a:t>
            </a:fld>
            <a:endParaRPr sz="1200">
              <a:latin typeface="Times New Roman"/>
              <a:cs typeface="Times New Roman"/>
            </a:endParaRPr>
          </a:p>
        </p:txBody>
      </p:sp>
      <p:sp>
        <p:nvSpPr>
          <p:cNvPr id="682" name="object 682"/>
          <p:cNvSpPr txBox="1"/>
          <p:nvPr/>
        </p:nvSpPr>
        <p:spPr>
          <a:xfrm>
            <a:off x="5811644" y="5536651"/>
            <a:ext cx="2432764" cy="323165"/>
          </a:xfrm>
          <a:prstGeom prst="rect">
            <a:avLst/>
          </a:prstGeom>
        </p:spPr>
        <p:txBody>
          <a:bodyPr vert="horz" wrap="square" lIns="0" tIns="0" rIns="0" bIns="0" rtlCol="0">
            <a:spAutoFit/>
          </a:bodyPr>
          <a:lstStyle/>
          <a:p>
            <a:pPr marL="11135"/>
            <a:r>
              <a:rPr sz="2100" spc="4" dirty="0">
                <a:latin typeface="Arial"/>
                <a:cs typeface="Arial"/>
              </a:rPr>
              <a:t>I</a:t>
            </a:r>
            <a:r>
              <a:rPr sz="2100" spc="100" dirty="0">
                <a:latin typeface="Arial"/>
                <a:cs typeface="Arial"/>
              </a:rPr>
              <a:t>ndu</a:t>
            </a:r>
            <a:r>
              <a:rPr sz="2100" spc="110" dirty="0">
                <a:latin typeface="Arial"/>
                <a:cs typeface="Arial"/>
              </a:rPr>
              <a:t>s</a:t>
            </a:r>
            <a:r>
              <a:rPr sz="2100" spc="114" dirty="0">
                <a:latin typeface="Arial"/>
                <a:cs typeface="Arial"/>
              </a:rPr>
              <a:t>t</a:t>
            </a:r>
            <a:r>
              <a:rPr sz="2100" spc="96" dirty="0">
                <a:latin typeface="Arial"/>
                <a:cs typeface="Arial"/>
              </a:rPr>
              <a:t>r</a:t>
            </a:r>
            <a:r>
              <a:rPr sz="2100" spc="118" dirty="0">
                <a:latin typeface="Arial"/>
                <a:cs typeface="Arial"/>
              </a:rPr>
              <a:t>i</a:t>
            </a:r>
            <a:r>
              <a:rPr sz="2100" spc="-4" dirty="0">
                <a:latin typeface="Arial"/>
                <a:cs typeface="Arial"/>
              </a:rPr>
              <a:t>e</a:t>
            </a:r>
            <a:r>
              <a:rPr sz="2100" spc="114" dirty="0">
                <a:latin typeface="Arial"/>
                <a:cs typeface="Arial"/>
              </a:rPr>
              <a:t>l</a:t>
            </a:r>
            <a:r>
              <a:rPr sz="2100" spc="-13" dirty="0">
                <a:latin typeface="Arial"/>
                <a:cs typeface="Arial"/>
              </a:rPr>
              <a:t> </a:t>
            </a:r>
            <a:r>
              <a:rPr sz="2100" dirty="0">
                <a:latin typeface="Arial"/>
                <a:cs typeface="Arial"/>
              </a:rPr>
              <a:t>Y</a:t>
            </a:r>
          </a:p>
        </p:txBody>
      </p:sp>
      <p:sp>
        <p:nvSpPr>
          <p:cNvPr id="683" name="object 683"/>
          <p:cNvSpPr txBox="1"/>
          <p:nvPr/>
        </p:nvSpPr>
        <p:spPr>
          <a:xfrm>
            <a:off x="6562274" y="3047025"/>
            <a:ext cx="1970165" cy="323165"/>
          </a:xfrm>
          <a:prstGeom prst="rect">
            <a:avLst/>
          </a:prstGeom>
        </p:spPr>
        <p:txBody>
          <a:bodyPr vert="horz" wrap="square" lIns="0" tIns="0" rIns="0" bIns="0" rtlCol="0">
            <a:spAutoFit/>
          </a:bodyPr>
          <a:lstStyle/>
          <a:p>
            <a:pPr marL="11135"/>
            <a:r>
              <a:rPr sz="2100" spc="4" dirty="0">
                <a:latin typeface="Arial"/>
                <a:cs typeface="Arial"/>
              </a:rPr>
              <a:t>I</a:t>
            </a:r>
            <a:r>
              <a:rPr sz="2100" spc="100" dirty="0">
                <a:latin typeface="Arial"/>
                <a:cs typeface="Arial"/>
              </a:rPr>
              <a:t>ndu</a:t>
            </a:r>
            <a:r>
              <a:rPr sz="2100" spc="110" dirty="0">
                <a:latin typeface="Arial"/>
                <a:cs typeface="Arial"/>
              </a:rPr>
              <a:t>s</a:t>
            </a:r>
            <a:r>
              <a:rPr sz="2100" spc="114" dirty="0">
                <a:latin typeface="Arial"/>
                <a:cs typeface="Arial"/>
              </a:rPr>
              <a:t>t</a:t>
            </a:r>
            <a:r>
              <a:rPr sz="2100" spc="96" dirty="0">
                <a:latin typeface="Arial"/>
                <a:cs typeface="Arial"/>
              </a:rPr>
              <a:t>r</a:t>
            </a:r>
            <a:r>
              <a:rPr sz="2100" spc="118" dirty="0">
                <a:latin typeface="Arial"/>
                <a:cs typeface="Arial"/>
              </a:rPr>
              <a:t>i</a:t>
            </a:r>
            <a:r>
              <a:rPr sz="2100" spc="-4" dirty="0">
                <a:latin typeface="Arial"/>
                <a:cs typeface="Arial"/>
              </a:rPr>
              <a:t>e</a:t>
            </a:r>
            <a:r>
              <a:rPr sz="2100" spc="114" dirty="0">
                <a:latin typeface="Arial"/>
                <a:cs typeface="Arial"/>
              </a:rPr>
              <a:t>l</a:t>
            </a:r>
            <a:r>
              <a:rPr sz="2100" spc="-13" dirty="0">
                <a:latin typeface="Arial"/>
                <a:cs typeface="Arial"/>
              </a:rPr>
              <a:t> </a:t>
            </a:r>
            <a:r>
              <a:rPr sz="2100" dirty="0">
                <a:latin typeface="Arial"/>
                <a:cs typeface="Arial"/>
              </a:rPr>
              <a:t>Z</a:t>
            </a:r>
          </a:p>
        </p:txBody>
      </p:sp>
      <p:sp>
        <p:nvSpPr>
          <p:cNvPr id="684" name="object 684"/>
          <p:cNvSpPr txBox="1"/>
          <p:nvPr/>
        </p:nvSpPr>
        <p:spPr>
          <a:xfrm>
            <a:off x="5029741" y="1179806"/>
            <a:ext cx="2206555" cy="323165"/>
          </a:xfrm>
          <a:prstGeom prst="rect">
            <a:avLst/>
          </a:prstGeom>
        </p:spPr>
        <p:txBody>
          <a:bodyPr vert="horz" wrap="square" lIns="0" tIns="0" rIns="0" bIns="0" rtlCol="0">
            <a:spAutoFit/>
          </a:bodyPr>
          <a:lstStyle/>
          <a:p>
            <a:pPr marL="11135"/>
            <a:r>
              <a:rPr sz="2100" spc="4" dirty="0">
                <a:latin typeface="Arial"/>
                <a:cs typeface="Arial"/>
              </a:rPr>
              <a:t>I</a:t>
            </a:r>
            <a:r>
              <a:rPr sz="2100" spc="100" dirty="0">
                <a:latin typeface="Arial"/>
                <a:cs typeface="Arial"/>
              </a:rPr>
              <a:t>ndu</a:t>
            </a:r>
            <a:r>
              <a:rPr sz="2100" spc="110" dirty="0">
                <a:latin typeface="Arial"/>
                <a:cs typeface="Arial"/>
              </a:rPr>
              <a:t>s</a:t>
            </a:r>
            <a:r>
              <a:rPr sz="2100" spc="114" dirty="0">
                <a:latin typeface="Arial"/>
                <a:cs typeface="Arial"/>
              </a:rPr>
              <a:t>t</a:t>
            </a:r>
            <a:r>
              <a:rPr sz="2100" spc="96" dirty="0">
                <a:latin typeface="Arial"/>
                <a:cs typeface="Arial"/>
              </a:rPr>
              <a:t>r</a:t>
            </a:r>
            <a:r>
              <a:rPr sz="2100" spc="118" dirty="0">
                <a:latin typeface="Arial"/>
                <a:cs typeface="Arial"/>
              </a:rPr>
              <a:t>i</a:t>
            </a:r>
            <a:r>
              <a:rPr sz="2100" spc="-4" dirty="0">
                <a:latin typeface="Arial"/>
                <a:cs typeface="Arial"/>
              </a:rPr>
              <a:t>e</a:t>
            </a:r>
            <a:r>
              <a:rPr sz="2100" spc="114" dirty="0">
                <a:latin typeface="Arial"/>
                <a:cs typeface="Arial"/>
              </a:rPr>
              <a:t>l</a:t>
            </a:r>
            <a:r>
              <a:rPr sz="2100" spc="-13" dirty="0">
                <a:latin typeface="Arial"/>
                <a:cs typeface="Arial"/>
              </a:rPr>
              <a:t> </a:t>
            </a:r>
            <a:r>
              <a:rPr sz="2100" dirty="0">
                <a:latin typeface="Arial"/>
                <a:cs typeface="Arial"/>
              </a:rPr>
              <a:t>W</a:t>
            </a:r>
          </a:p>
        </p:txBody>
      </p:sp>
      <p:sp>
        <p:nvSpPr>
          <p:cNvPr id="685" name="object 685"/>
          <p:cNvSpPr txBox="1"/>
          <p:nvPr/>
        </p:nvSpPr>
        <p:spPr>
          <a:xfrm>
            <a:off x="729263" y="2493775"/>
            <a:ext cx="1898521" cy="323165"/>
          </a:xfrm>
          <a:prstGeom prst="rect">
            <a:avLst/>
          </a:prstGeom>
        </p:spPr>
        <p:txBody>
          <a:bodyPr vert="horz" wrap="square" lIns="0" tIns="0" rIns="0" bIns="0" rtlCol="0">
            <a:spAutoFit/>
          </a:bodyPr>
          <a:lstStyle/>
          <a:p>
            <a:pPr marL="11135"/>
            <a:r>
              <a:rPr sz="2100" spc="4" dirty="0">
                <a:latin typeface="Arial"/>
                <a:cs typeface="Arial"/>
              </a:rPr>
              <a:t>I</a:t>
            </a:r>
            <a:r>
              <a:rPr sz="2100" spc="100" dirty="0">
                <a:latin typeface="Arial"/>
                <a:cs typeface="Arial"/>
              </a:rPr>
              <a:t>ndu</a:t>
            </a:r>
            <a:r>
              <a:rPr sz="2100" spc="110" dirty="0">
                <a:latin typeface="Arial"/>
                <a:cs typeface="Arial"/>
              </a:rPr>
              <a:t>s</a:t>
            </a:r>
            <a:r>
              <a:rPr sz="2100" spc="114" dirty="0">
                <a:latin typeface="Arial"/>
                <a:cs typeface="Arial"/>
              </a:rPr>
              <a:t>t</a:t>
            </a:r>
            <a:r>
              <a:rPr sz="2100" spc="96" dirty="0">
                <a:latin typeface="Arial"/>
                <a:cs typeface="Arial"/>
              </a:rPr>
              <a:t>r</a:t>
            </a:r>
            <a:r>
              <a:rPr sz="2100" spc="118" dirty="0">
                <a:latin typeface="Arial"/>
                <a:cs typeface="Arial"/>
              </a:rPr>
              <a:t>i</a:t>
            </a:r>
            <a:r>
              <a:rPr sz="2100" spc="-4" dirty="0">
                <a:latin typeface="Arial"/>
                <a:cs typeface="Arial"/>
              </a:rPr>
              <a:t>e</a:t>
            </a:r>
            <a:r>
              <a:rPr sz="2100" spc="114" dirty="0">
                <a:latin typeface="Arial"/>
                <a:cs typeface="Arial"/>
              </a:rPr>
              <a:t>l</a:t>
            </a:r>
            <a:r>
              <a:rPr sz="2100" spc="-13" dirty="0">
                <a:latin typeface="Arial"/>
                <a:cs typeface="Arial"/>
              </a:rPr>
              <a:t> </a:t>
            </a:r>
            <a:r>
              <a:rPr sz="2100" dirty="0">
                <a:latin typeface="Arial"/>
                <a:cs typeface="Arial"/>
              </a:rPr>
              <a:t>V</a:t>
            </a:r>
            <a:endParaRPr sz="2100">
              <a:latin typeface="Arial"/>
              <a:cs typeface="Arial"/>
            </a:endParaRPr>
          </a:p>
        </p:txBody>
      </p:sp>
      <p:sp>
        <p:nvSpPr>
          <p:cNvPr id="686" name="object 686"/>
          <p:cNvSpPr txBox="1"/>
          <p:nvPr/>
        </p:nvSpPr>
        <p:spPr>
          <a:xfrm>
            <a:off x="3400774" y="5482099"/>
            <a:ext cx="2136134" cy="323165"/>
          </a:xfrm>
          <a:prstGeom prst="rect">
            <a:avLst/>
          </a:prstGeom>
        </p:spPr>
        <p:txBody>
          <a:bodyPr vert="horz" wrap="square" lIns="0" tIns="0" rIns="0" bIns="0" rtlCol="0">
            <a:spAutoFit/>
          </a:bodyPr>
          <a:lstStyle/>
          <a:p>
            <a:pPr marL="11135"/>
            <a:r>
              <a:rPr sz="2100" spc="100" dirty="0">
                <a:latin typeface="Arial"/>
                <a:cs typeface="Arial"/>
              </a:rPr>
              <a:t>Ad</a:t>
            </a:r>
            <a:r>
              <a:rPr sz="2100" spc="105" dirty="0">
                <a:latin typeface="Arial"/>
                <a:cs typeface="Arial"/>
              </a:rPr>
              <a:t>m</a:t>
            </a:r>
            <a:r>
              <a:rPr sz="2100" spc="118" dirty="0">
                <a:latin typeface="Arial"/>
                <a:cs typeface="Arial"/>
              </a:rPr>
              <a:t>i</a:t>
            </a:r>
            <a:r>
              <a:rPr sz="2100" spc="100" dirty="0">
                <a:latin typeface="Arial"/>
                <a:cs typeface="Arial"/>
              </a:rPr>
              <a:t>n</a:t>
            </a:r>
            <a:r>
              <a:rPr sz="2100" spc="118" dirty="0">
                <a:latin typeface="Arial"/>
                <a:cs typeface="Arial"/>
              </a:rPr>
              <a:t>i</a:t>
            </a:r>
            <a:r>
              <a:rPr sz="2100" spc="110" dirty="0">
                <a:latin typeface="Arial"/>
                <a:cs typeface="Arial"/>
              </a:rPr>
              <a:t>s</a:t>
            </a:r>
            <a:r>
              <a:rPr sz="2100" spc="114" dirty="0">
                <a:latin typeface="Arial"/>
                <a:cs typeface="Arial"/>
              </a:rPr>
              <a:t>t</a:t>
            </a:r>
            <a:r>
              <a:rPr sz="2100" spc="96" dirty="0">
                <a:latin typeface="Arial"/>
                <a:cs typeface="Arial"/>
              </a:rPr>
              <a:t>r</a:t>
            </a:r>
            <a:r>
              <a:rPr sz="2100" spc="-4" dirty="0">
                <a:latin typeface="Arial"/>
                <a:cs typeface="Arial"/>
              </a:rPr>
              <a:t>a</a:t>
            </a:r>
            <a:r>
              <a:rPr sz="2100" spc="114" dirty="0">
                <a:latin typeface="Arial"/>
                <a:cs typeface="Arial"/>
              </a:rPr>
              <a:t>t</a:t>
            </a:r>
            <a:r>
              <a:rPr sz="2100" spc="-4" dirty="0">
                <a:latin typeface="Arial"/>
                <a:cs typeface="Arial"/>
              </a:rPr>
              <a:t>e</a:t>
            </a:r>
            <a:r>
              <a:rPr sz="2100" spc="100" dirty="0">
                <a:latin typeface="Arial"/>
                <a:cs typeface="Arial"/>
              </a:rPr>
              <a:t>u</a:t>
            </a:r>
            <a:r>
              <a:rPr sz="2100" spc="110" dirty="0">
                <a:latin typeface="Arial"/>
                <a:cs typeface="Arial"/>
              </a:rPr>
              <a:t>r</a:t>
            </a:r>
            <a:r>
              <a:rPr sz="2100" spc="4" dirty="0">
                <a:latin typeface="Arial"/>
                <a:cs typeface="Arial"/>
              </a:rPr>
              <a:t> </a:t>
            </a:r>
            <a:r>
              <a:rPr sz="2100" spc="110" dirty="0">
                <a:latin typeface="Arial"/>
                <a:cs typeface="Arial"/>
              </a:rPr>
              <a:t>A</a:t>
            </a:r>
            <a:endParaRPr sz="2100" dirty="0">
              <a:latin typeface="Arial"/>
              <a:cs typeface="Arial"/>
            </a:endParaRPr>
          </a:p>
        </p:txBody>
      </p:sp>
    </p:spTree>
    <p:extLst>
      <p:ext uri="{BB962C8B-B14F-4D97-AF65-F5344CB8AC3E}">
        <p14:creationId xmlns:p14="http://schemas.microsoft.com/office/powerpoint/2010/main" val="341275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trospection">
  <a:themeElements>
    <a:clrScheme name="Rétrospectio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étrospectio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o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2244</TotalTime>
  <Words>841</Words>
  <Application>Microsoft Macintosh PowerPoint</Application>
  <PresentationFormat>Présentation à l'écran (4:3)</PresentationFormat>
  <Paragraphs>226</Paragraphs>
  <Slides>31</Slides>
  <Notes>1</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31</vt:i4>
      </vt:variant>
    </vt:vector>
  </HeadingPairs>
  <TitlesOfParts>
    <vt:vector size="42" baseType="lpstr">
      <vt:lpstr>Book Antiqua</vt:lpstr>
      <vt:lpstr>Calibri</vt:lpstr>
      <vt:lpstr>Calibri Light</vt:lpstr>
      <vt:lpstr>ＭＳ Ｐゴシック</vt:lpstr>
      <vt:lpstr>Roboto</vt:lpstr>
      <vt:lpstr>SimSun</vt:lpstr>
      <vt:lpstr>Times New Roman</vt:lpstr>
      <vt:lpstr>Wingdings</vt:lpstr>
      <vt:lpstr>Arial</vt:lpstr>
      <vt:lpstr>Rétrospection</vt:lpstr>
      <vt:lpstr>CorelDRAW</vt:lpstr>
      <vt:lpstr>Présentation PowerPoint</vt:lpstr>
      <vt:lpstr>      TRANSITION ECOLOGIQUE ET  circulaRITE des systèmes  éco-industriels</vt:lpstr>
      <vt:lpstr>Présentation PowerPoint</vt:lpstr>
      <vt:lpstr>Présentation PowerPoint</vt:lpstr>
      <vt:lpstr>Présentation PowerPoint</vt:lpstr>
      <vt:lpstr>TRANSITION VERS L’Ecologie industrielle</vt:lpstr>
      <vt:lpstr>Présentation PowerPoint</vt:lpstr>
      <vt:lpstr>OUTIL  presteo  (bilan des flux – stocks)</vt:lpstr>
      <vt:lpstr>Présentation PowerPoint</vt:lpstr>
      <vt:lpstr>Présentation PowerPoint</vt:lpstr>
      <vt:lpstr>Présentation PowerPoint</vt:lpstr>
      <vt:lpstr>Bilan E/S (Eau, matière, énergie)</vt:lpstr>
      <vt:lpstr>Présentation PowerPoint</vt:lpstr>
      <vt:lpstr>Présentation PowerPoint</vt:lpstr>
      <vt:lpstr>Recherche (par code déchet)</vt:lpstr>
      <vt:lpstr>SYMBIOSE INDUSTRIELLE DE KALUNDBORG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oeconomia</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 Développement Durable, les tribulations d’un concept devenu modèle  »</dc:title>
  <dc:creator>Arnaud diemer</dc:creator>
  <cp:lastModifiedBy>arnaud DIEMER</cp:lastModifiedBy>
  <cp:revision>48</cp:revision>
  <dcterms:created xsi:type="dcterms:W3CDTF">2013-09-24T06:08:10Z</dcterms:created>
  <dcterms:modified xsi:type="dcterms:W3CDTF">2021-11-08T09:11:58Z</dcterms:modified>
</cp:coreProperties>
</file>