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rels" ContentType="application/vnd.openxmlformats-package.relationships+xml"/>
  <Default Extension="mp4" ContentType="video/mp4"/>
  <Default Extension="emf" ContentType="image/x-emf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80.xml" ContentType="application/vnd.openxmlformats-officedocument.presentationml.slide+xml"/>
  <Override PartName="/ppt/slides/slide90.xml" ContentType="application/vnd.openxmlformats-officedocument.presentationml.slide+xml"/>
  <Override PartName="/ppt/slides/slide120.xml" ContentType="application/vnd.openxmlformats-officedocument.presentationml.slide+xml"/>
  <Override PartName="/ppt/changesInfos/changesInfo1.xml" ContentType="application/vnd.ms-powerpoint.changesinfo+xml"/>
  <Override PartName="/ppt/revisionInfo.xml" ContentType="application/vnd.ms-powerpoint.revisioninfo+xml"/>
  <Override PartName="/ppt/slideLayouts/slideLayout80.xml" ContentType="application/vnd.openxmlformats-officedocument.presentationml.slideLayout+xml"/>
  <Override PartName="/ppt/notesSlides/notesSlide60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00.xml" ContentType="application/vnd.openxmlformats-officedocument.presentationml.notesSlide+xml"/>
  <Override PartName="/ppt/slideMasters/slideMaster10.xml" ContentType="application/vnd.openxmlformats-officedocument.presentationml.slideMaster+xml"/>
  <Override PartName="/ppt/notesMasters/notesMaster10.xml" ContentType="application/vnd.openxmlformats-officedocument.presentationml.notesMaster+xml"/>
  <Override PartName="/ppt/slideLayouts/slideLayout90.xml" ContentType="application/vnd.openxmlformats-officedocument.presentationml.slideLayout+xml"/>
  <Override PartName="/ppt/theme/theme10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0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4"/>
  </p:sldMasterIdLst>
  <p:notesMasterIdLst>
    <p:notesMasterId r:id="rId24"/>
  </p:notesMasterIdLst>
  <p:sldIdLst>
    <p:sldId id="316" r:id="rId5"/>
    <p:sldId id="277" r:id="rId6"/>
    <p:sldId id="317" r:id="rId7"/>
    <p:sldId id="278" r:id="rId8"/>
    <p:sldId id="279" r:id="rId9"/>
    <p:sldId id="280" r:id="rId10"/>
    <p:sldId id="288" r:id="rId11"/>
    <p:sldId id="282" r:id="rId12"/>
    <p:sldId id="332" r:id="rId13"/>
    <p:sldId id="284" r:id="rId14"/>
    <p:sldId id="290" r:id="rId15"/>
    <p:sldId id="331" r:id="rId16"/>
    <p:sldId id="326" r:id="rId17"/>
    <p:sldId id="354" r:id="rId18"/>
    <p:sldId id="355" r:id="rId19"/>
    <p:sldId id="286" r:id="rId20"/>
    <p:sldId id="352" r:id="rId21"/>
    <p:sldId id="283" r:id="rId22"/>
    <p:sldId id="351" r:id="rId23"/>
  </p:sldIdLst>
  <p:sldSz cx="12207875" cy="6858000"/>
  <p:notesSz cx="6797675" cy="9872663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FC6BE83-694D-47F7-8B4B-91C98A19F9A7}">
          <p14:sldIdLst>
            <p14:sldId id="316"/>
            <p14:sldId id="277"/>
            <p14:sldId id="317"/>
            <p14:sldId id="278"/>
            <p14:sldId id="279"/>
            <p14:sldId id="280"/>
            <p14:sldId id="288"/>
            <p14:sldId id="282"/>
          </p14:sldIdLst>
        </p14:section>
        <p14:section name="Digitalization" id="{0E4637E7-9A2E-43EE-BF7B-CCB74A66D573}">
          <p14:sldIdLst>
            <p14:sldId id="332"/>
          </p14:sldIdLst>
        </p14:section>
        <p14:section name="Reduce" id="{C8B4C15E-10BA-437E-8C44-88BACA66AF90}">
          <p14:sldIdLst>
            <p14:sldId id="284"/>
          </p14:sldIdLst>
        </p14:section>
        <p14:section name="Reuse" id="{793C5E73-9A76-43D1-A89B-C2B4B3CC6504}">
          <p14:sldIdLst>
            <p14:sldId id="290"/>
            <p14:sldId id="331"/>
            <p14:sldId id="326"/>
            <p14:sldId id="354"/>
            <p14:sldId id="355"/>
          </p14:sldIdLst>
        </p14:section>
        <p14:section name="Recycle" id="{CDAD7F58-3193-4508-95E8-037FBDD12A9B}">
          <p14:sldIdLst>
            <p14:sldId id="286"/>
          </p14:sldIdLst>
        </p14:section>
        <p14:section name="Conclusion" id="{59212598-D057-450C-BE70-AAC71B305E8B}">
          <p14:sldIdLst>
            <p14:sldId id="352"/>
            <p14:sldId id="283"/>
            <p14:sldId id="35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CAE8AA"/>
    <a:srgbClr val="DDF0C8"/>
    <a:srgbClr val="8CAF82"/>
    <a:srgbClr val="EBF6DE"/>
    <a:srgbClr val="4B647D"/>
    <a:srgbClr val="FAC300"/>
    <a:srgbClr val="FAB900"/>
    <a:srgbClr val="FAA500"/>
    <a:srgbClr val="697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8CBFA1-52A0-4FB3-B254-96B7B0BFFF01}" v="648" dt="2024-12-03T12:15:39.4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47" autoAdjust="0"/>
    <p:restoredTop sz="91354" autoAdjust="0"/>
  </p:normalViewPr>
  <p:slideViewPr>
    <p:cSldViewPr snapToGrid="0" snapToObjects="1">
      <p:cViewPr varScale="1">
        <p:scale>
          <a:sx n="76" d="100"/>
          <a:sy n="76" d="100"/>
        </p:scale>
        <p:origin x="208" y="15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29" Type="http://schemas.microsoft.com/office/2016/11/relationships/changesInfo" Target="changesInfos/changesInfo1.xml"/><Relationship Id="rId30" Type="http://schemas.microsoft.com/office/2015/10/relationships/revisionInfo" Target="revisionInfo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ukhatmi Ässia" userId="5f82ae5e-87a7-4d86-a176-569133f27536" providerId="ADAL" clId="{CD8CBFA1-52A0-4FB3-B254-96B7B0BFFF01}"/>
    <pc:docChg chg="undo custSel addSld delSld modSld sldOrd delSection modSection">
      <pc:chgData name="Boukhatmi Ässia" userId="5f82ae5e-87a7-4d86-a176-569133f27536" providerId="ADAL" clId="{CD8CBFA1-52A0-4FB3-B254-96B7B0BFFF01}" dt="2024-12-03T12:16:28.761" v="1700" actId="14100"/>
      <pc:docMkLst>
        <pc:docMk/>
      </pc:docMkLst>
      <pc:sldChg chg="modSp mod">
        <pc:chgData name="Boukhatmi Ässia" userId="5f82ae5e-87a7-4d86-a176-569133f27536" providerId="ADAL" clId="{CD8CBFA1-52A0-4FB3-B254-96B7B0BFFF01}" dt="2024-12-03T12:16:28.761" v="1700" actId="14100"/>
        <pc:sldMkLst>
          <pc:docMk/>
          <pc:sldMk cId="2626976652" sldId="277"/>
        </pc:sldMkLst>
        <pc:spChg chg="mod">
          <ac:chgData name="Boukhatmi Ässia" userId="5f82ae5e-87a7-4d86-a176-569133f27536" providerId="ADAL" clId="{CD8CBFA1-52A0-4FB3-B254-96B7B0BFFF01}" dt="2024-12-03T12:16:28.761" v="1700" actId="14100"/>
          <ac:spMkLst>
            <pc:docMk/>
            <pc:sldMk cId="2626976652" sldId="277"/>
            <ac:spMk id="4" creationId="{3663A457-2D37-58C2-BD08-5E9D185701A3}"/>
          </ac:spMkLst>
        </pc:spChg>
      </pc:sldChg>
      <pc:sldChg chg="modSp">
        <pc:chgData name="Boukhatmi Ässia" userId="5f82ae5e-87a7-4d86-a176-569133f27536" providerId="ADAL" clId="{CD8CBFA1-52A0-4FB3-B254-96B7B0BFFF01}" dt="2024-12-03T12:14:01.988" v="1686" actId="20577"/>
        <pc:sldMkLst>
          <pc:docMk/>
          <pc:sldMk cId="2399855407" sldId="278"/>
        </pc:sldMkLst>
        <pc:spChg chg="mod">
          <ac:chgData name="Boukhatmi Ässia" userId="5f82ae5e-87a7-4d86-a176-569133f27536" providerId="ADAL" clId="{CD8CBFA1-52A0-4FB3-B254-96B7B0BFFF01}" dt="2024-12-03T12:14:01.988" v="1686" actId="20577"/>
          <ac:spMkLst>
            <pc:docMk/>
            <pc:sldMk cId="2399855407" sldId="278"/>
            <ac:spMk id="11" creationId="{22843031-771E-5B39-2F34-6475608826F1}"/>
          </ac:spMkLst>
        </pc:spChg>
      </pc:sldChg>
      <pc:sldChg chg="modSp mod">
        <pc:chgData name="Boukhatmi Ässia" userId="5f82ae5e-87a7-4d86-a176-569133f27536" providerId="ADAL" clId="{CD8CBFA1-52A0-4FB3-B254-96B7B0BFFF01}" dt="2024-12-03T12:15:12.913" v="1693" actId="20577"/>
        <pc:sldMkLst>
          <pc:docMk/>
          <pc:sldMk cId="2305653934" sldId="280"/>
        </pc:sldMkLst>
        <pc:spChg chg="mod">
          <ac:chgData name="Boukhatmi Ässia" userId="5f82ae5e-87a7-4d86-a176-569133f27536" providerId="ADAL" clId="{CD8CBFA1-52A0-4FB3-B254-96B7B0BFFF01}" dt="2024-12-03T12:15:12.913" v="1693" actId="20577"/>
          <ac:spMkLst>
            <pc:docMk/>
            <pc:sldMk cId="2305653934" sldId="280"/>
            <ac:spMk id="91" creationId="{955ED7B5-B1B0-3873-59A4-3537EB33FCA8}"/>
          </ac:spMkLst>
        </pc:spChg>
      </pc:sldChg>
      <pc:sldChg chg="modSp mod">
        <pc:chgData name="Boukhatmi Ässia" userId="5f82ae5e-87a7-4d86-a176-569133f27536" providerId="ADAL" clId="{CD8CBFA1-52A0-4FB3-B254-96B7B0BFFF01}" dt="2024-12-03T12:12:09.898" v="1673" actId="1076"/>
        <pc:sldMkLst>
          <pc:docMk/>
          <pc:sldMk cId="389084665" sldId="282"/>
        </pc:sldMkLst>
        <pc:spChg chg="mod">
          <ac:chgData name="Boukhatmi Ässia" userId="5f82ae5e-87a7-4d86-a176-569133f27536" providerId="ADAL" clId="{CD8CBFA1-52A0-4FB3-B254-96B7B0BFFF01}" dt="2024-12-03T12:12:09.898" v="1673" actId="1076"/>
          <ac:spMkLst>
            <pc:docMk/>
            <pc:sldMk cId="389084665" sldId="282"/>
            <ac:spMk id="30" creationId="{A681E5F6-520C-1610-379A-E5DC2CB1BE25}"/>
          </ac:spMkLst>
        </pc:spChg>
      </pc:sldChg>
      <pc:sldChg chg="delSp modSp add mod delAnim">
        <pc:chgData name="Boukhatmi Ässia" userId="5f82ae5e-87a7-4d86-a176-569133f27536" providerId="ADAL" clId="{CD8CBFA1-52A0-4FB3-B254-96B7B0BFFF01}" dt="2024-12-02T18:27:08.104" v="1279" actId="20577"/>
        <pc:sldMkLst>
          <pc:docMk/>
          <pc:sldMk cId="20708979" sldId="283"/>
        </pc:sldMkLst>
        <pc:spChg chg="mod">
          <ac:chgData name="Boukhatmi Ässia" userId="5f82ae5e-87a7-4d86-a176-569133f27536" providerId="ADAL" clId="{CD8CBFA1-52A0-4FB3-B254-96B7B0BFFF01}" dt="2024-12-02T18:27:08.104" v="1279" actId="20577"/>
          <ac:spMkLst>
            <pc:docMk/>
            <pc:sldMk cId="20708979" sldId="283"/>
            <ac:spMk id="3" creationId="{6EC01E5D-7375-B697-0236-A31E511E1514}"/>
          </ac:spMkLst>
        </pc:spChg>
        <pc:picChg chg="del">
          <ac:chgData name="Boukhatmi Ässia" userId="5f82ae5e-87a7-4d86-a176-569133f27536" providerId="ADAL" clId="{CD8CBFA1-52A0-4FB3-B254-96B7B0BFFF01}" dt="2024-12-02T15:42:21.102" v="18" actId="478"/>
          <ac:picMkLst>
            <pc:docMk/>
            <pc:sldMk cId="20708979" sldId="283"/>
            <ac:picMk id="7" creationId="{177153AE-D6DE-40CC-9D6C-64E209A6D55D}"/>
          </ac:picMkLst>
        </pc:picChg>
      </pc:sldChg>
      <pc:sldChg chg="addSp delSp modSp del mod delAnim modAnim">
        <pc:chgData name="Boukhatmi Ässia" userId="5f82ae5e-87a7-4d86-a176-569133f27536" providerId="ADAL" clId="{CD8CBFA1-52A0-4FB3-B254-96B7B0BFFF01}" dt="2024-12-03T12:15:57.458" v="1697" actId="47"/>
        <pc:sldMkLst>
          <pc:docMk/>
          <pc:sldMk cId="2341298996" sldId="285"/>
        </pc:sldMkLst>
        <pc:spChg chg="mod">
          <ac:chgData name="Boukhatmi Ässia" userId="5f82ae5e-87a7-4d86-a176-569133f27536" providerId="ADAL" clId="{CD8CBFA1-52A0-4FB3-B254-96B7B0BFFF01}" dt="2024-12-02T16:49:34.709" v="595" actId="20577"/>
          <ac:spMkLst>
            <pc:docMk/>
            <pc:sldMk cId="2341298996" sldId="285"/>
            <ac:spMk id="3" creationId="{259BFA43-76D6-1C97-C2CB-75F9EDDFB058}"/>
          </ac:spMkLst>
        </pc:spChg>
        <pc:spChg chg="del">
          <ac:chgData name="Boukhatmi Ässia" userId="5f82ae5e-87a7-4d86-a176-569133f27536" providerId="ADAL" clId="{CD8CBFA1-52A0-4FB3-B254-96B7B0BFFF01}" dt="2024-12-02T16:51:59.918" v="656" actId="478"/>
          <ac:spMkLst>
            <pc:docMk/>
            <pc:sldMk cId="2341298996" sldId="285"/>
            <ac:spMk id="4" creationId="{D7273ACF-1782-073D-9C8C-E9BC77A3BF70}"/>
          </ac:spMkLst>
        </pc:spChg>
        <pc:spChg chg="del">
          <ac:chgData name="Boukhatmi Ässia" userId="5f82ae5e-87a7-4d86-a176-569133f27536" providerId="ADAL" clId="{CD8CBFA1-52A0-4FB3-B254-96B7B0BFFF01}" dt="2024-12-02T16:51:37.030" v="647" actId="478"/>
          <ac:spMkLst>
            <pc:docMk/>
            <pc:sldMk cId="2341298996" sldId="285"/>
            <ac:spMk id="10" creationId="{1BDA4C8C-C89B-62CB-7E6B-F6B7E93EED3E}"/>
          </ac:spMkLst>
        </pc:spChg>
        <pc:spChg chg="del">
          <ac:chgData name="Boukhatmi Ässia" userId="5f82ae5e-87a7-4d86-a176-569133f27536" providerId="ADAL" clId="{CD8CBFA1-52A0-4FB3-B254-96B7B0BFFF01}" dt="2024-12-02T16:51:39.488" v="648" actId="478"/>
          <ac:spMkLst>
            <pc:docMk/>
            <pc:sldMk cId="2341298996" sldId="285"/>
            <ac:spMk id="11" creationId="{8B065286-AB00-F7A8-5A7D-A83CE1AE78B9}"/>
          </ac:spMkLst>
        </pc:spChg>
        <pc:spChg chg="del">
          <ac:chgData name="Boukhatmi Ässia" userId="5f82ae5e-87a7-4d86-a176-569133f27536" providerId="ADAL" clId="{CD8CBFA1-52A0-4FB3-B254-96B7B0BFFF01}" dt="2024-12-02T16:51:43.462" v="651" actId="478"/>
          <ac:spMkLst>
            <pc:docMk/>
            <pc:sldMk cId="2341298996" sldId="285"/>
            <ac:spMk id="12" creationId="{FF58C5A2-A39E-EDD3-49A1-8C995102B320}"/>
          </ac:spMkLst>
        </pc:spChg>
        <pc:spChg chg="del">
          <ac:chgData name="Boukhatmi Ässia" userId="5f82ae5e-87a7-4d86-a176-569133f27536" providerId="ADAL" clId="{CD8CBFA1-52A0-4FB3-B254-96B7B0BFFF01}" dt="2024-12-02T16:51:47.710" v="654" actId="478"/>
          <ac:spMkLst>
            <pc:docMk/>
            <pc:sldMk cId="2341298996" sldId="285"/>
            <ac:spMk id="13" creationId="{2E4E3486-CFD9-EE48-0A32-C96B4DD06F6C}"/>
          </ac:spMkLst>
        </pc:spChg>
        <pc:graphicFrameChg chg="add mod">
          <ac:chgData name="Boukhatmi Ässia" userId="5f82ae5e-87a7-4d86-a176-569133f27536" providerId="ADAL" clId="{CD8CBFA1-52A0-4FB3-B254-96B7B0BFFF01}" dt="2024-12-02T16:51:55.834" v="655"/>
          <ac:graphicFrameMkLst>
            <pc:docMk/>
            <pc:sldMk cId="2341298996" sldId="285"/>
            <ac:graphicFrameMk id="5" creationId="{CC594F5A-95F3-BD38-0C0E-A5E096818951}"/>
          </ac:graphicFrameMkLst>
        </pc:graphicFrameChg>
        <pc:picChg chg="add mod">
          <ac:chgData name="Boukhatmi Ässia" userId="5f82ae5e-87a7-4d86-a176-569133f27536" providerId="ADAL" clId="{CD8CBFA1-52A0-4FB3-B254-96B7B0BFFF01}" dt="2024-12-02T16:51:55.834" v="655"/>
          <ac:picMkLst>
            <pc:docMk/>
            <pc:sldMk cId="2341298996" sldId="285"/>
            <ac:picMk id="2" creationId="{FC728EFA-333E-6600-6D02-B349F452BDF1}"/>
          </ac:picMkLst>
        </pc:picChg>
        <pc:picChg chg="del">
          <ac:chgData name="Boukhatmi Ässia" userId="5f82ae5e-87a7-4d86-a176-569133f27536" providerId="ADAL" clId="{CD8CBFA1-52A0-4FB3-B254-96B7B0BFFF01}" dt="2024-12-02T16:51:41.469" v="650" actId="478"/>
          <ac:picMkLst>
            <pc:docMk/>
            <pc:sldMk cId="2341298996" sldId="285"/>
            <ac:picMk id="6" creationId="{C848B62C-03D1-BC2F-B9BC-B6351A75ABDC}"/>
          </ac:picMkLst>
        </pc:picChg>
        <pc:picChg chg="del">
          <ac:chgData name="Boukhatmi Ässia" userId="5f82ae5e-87a7-4d86-a176-569133f27536" providerId="ADAL" clId="{CD8CBFA1-52A0-4FB3-B254-96B7B0BFFF01}" dt="2024-12-02T16:51:40.726" v="649" actId="478"/>
          <ac:picMkLst>
            <pc:docMk/>
            <pc:sldMk cId="2341298996" sldId="285"/>
            <ac:picMk id="9" creationId="{6DFF783B-F957-A3E8-9648-6DCF8C98213D}"/>
          </ac:picMkLst>
        </pc:picChg>
        <pc:picChg chg="del">
          <ac:chgData name="Boukhatmi Ässia" userId="5f82ae5e-87a7-4d86-a176-569133f27536" providerId="ADAL" clId="{CD8CBFA1-52A0-4FB3-B254-96B7B0BFFF01}" dt="2024-12-02T16:51:35.107" v="646" actId="478"/>
          <ac:picMkLst>
            <pc:docMk/>
            <pc:sldMk cId="2341298996" sldId="285"/>
            <ac:picMk id="7170" creationId="{FEE540FA-DE03-46C0-DDF4-F34A88AD0DF0}"/>
          </ac:picMkLst>
        </pc:picChg>
        <pc:picChg chg="del">
          <ac:chgData name="Boukhatmi Ässia" userId="5f82ae5e-87a7-4d86-a176-569133f27536" providerId="ADAL" clId="{CD8CBFA1-52A0-4FB3-B254-96B7B0BFFF01}" dt="2024-12-02T16:51:44.210" v="652" actId="478"/>
          <ac:picMkLst>
            <pc:docMk/>
            <pc:sldMk cId="2341298996" sldId="285"/>
            <ac:picMk id="7172" creationId="{712E2AA7-73F4-1F54-8176-99CD59ECD3B4}"/>
          </ac:picMkLst>
        </pc:picChg>
        <pc:picChg chg="del">
          <ac:chgData name="Boukhatmi Ässia" userId="5f82ae5e-87a7-4d86-a176-569133f27536" providerId="ADAL" clId="{CD8CBFA1-52A0-4FB3-B254-96B7B0BFFF01}" dt="2024-12-02T16:51:45.024" v="653" actId="478"/>
          <ac:picMkLst>
            <pc:docMk/>
            <pc:sldMk cId="2341298996" sldId="285"/>
            <ac:picMk id="7174" creationId="{ED878DC3-6418-951F-11B8-F9D241EB8A5C}"/>
          </ac:picMkLst>
        </pc:picChg>
      </pc:sldChg>
      <pc:sldChg chg="addSp delSp modSp mod modAnim modNotesTx">
        <pc:chgData name="Boukhatmi Ässia" userId="5f82ae5e-87a7-4d86-a176-569133f27536" providerId="ADAL" clId="{CD8CBFA1-52A0-4FB3-B254-96B7B0BFFF01}" dt="2024-12-03T12:15:00.338" v="1687" actId="478"/>
        <pc:sldMkLst>
          <pc:docMk/>
          <pc:sldMk cId="1502826379" sldId="286"/>
        </pc:sldMkLst>
        <pc:spChg chg="add del mod topLvl">
          <ac:chgData name="Boukhatmi Ässia" userId="5f82ae5e-87a7-4d86-a176-569133f27536" providerId="ADAL" clId="{CD8CBFA1-52A0-4FB3-B254-96B7B0BFFF01}" dt="2024-12-02T18:38:26.891" v="1463" actId="478"/>
          <ac:spMkLst>
            <pc:docMk/>
            <pc:sldMk cId="1502826379" sldId="286"/>
            <ac:spMk id="2" creationId="{357710C8-51D7-E06B-34DC-BE199EFD793C}"/>
          </ac:spMkLst>
        </pc:spChg>
        <pc:spChg chg="mod">
          <ac:chgData name="Boukhatmi Ässia" userId="5f82ae5e-87a7-4d86-a176-569133f27536" providerId="ADAL" clId="{CD8CBFA1-52A0-4FB3-B254-96B7B0BFFF01}" dt="2024-12-02T16:38:06.976" v="253" actId="20577"/>
          <ac:spMkLst>
            <pc:docMk/>
            <pc:sldMk cId="1502826379" sldId="286"/>
            <ac:spMk id="3" creationId="{E1D52DF2-15D1-80BC-9C17-A93DE00CE5EE}"/>
          </ac:spMkLst>
        </pc:spChg>
        <pc:spChg chg="mod">
          <ac:chgData name="Boukhatmi Ässia" userId="5f82ae5e-87a7-4d86-a176-569133f27536" providerId="ADAL" clId="{CD8CBFA1-52A0-4FB3-B254-96B7B0BFFF01}" dt="2024-12-02T18:28:38.722" v="1304" actId="20577"/>
          <ac:spMkLst>
            <pc:docMk/>
            <pc:sldMk cId="1502826379" sldId="286"/>
            <ac:spMk id="4" creationId="{CEBD89EE-EDFD-9D97-1173-3936BE7042E6}"/>
          </ac:spMkLst>
        </pc:spChg>
        <pc:spChg chg="add del mod">
          <ac:chgData name="Boukhatmi Ässia" userId="5f82ae5e-87a7-4d86-a176-569133f27536" providerId="ADAL" clId="{CD8CBFA1-52A0-4FB3-B254-96B7B0BFFF01}" dt="2024-12-02T18:38:22.257" v="1460" actId="478"/>
          <ac:spMkLst>
            <pc:docMk/>
            <pc:sldMk cId="1502826379" sldId="286"/>
            <ac:spMk id="7" creationId="{2A9E8818-AABF-E91B-08A7-492E42CC8BF4}"/>
          </ac:spMkLst>
        </pc:spChg>
        <pc:spChg chg="mod">
          <ac:chgData name="Boukhatmi Ässia" userId="5f82ae5e-87a7-4d86-a176-569133f27536" providerId="ADAL" clId="{CD8CBFA1-52A0-4FB3-B254-96B7B0BFFF01}" dt="2024-12-02T18:28:18.826" v="1300"/>
          <ac:spMkLst>
            <pc:docMk/>
            <pc:sldMk cId="1502826379" sldId="286"/>
            <ac:spMk id="8" creationId="{1968E75E-34AA-2C90-8002-33731C916424}"/>
          </ac:spMkLst>
        </pc:spChg>
        <pc:spChg chg="add del mod topLvl">
          <ac:chgData name="Boukhatmi Ässia" userId="5f82ae5e-87a7-4d86-a176-569133f27536" providerId="ADAL" clId="{CD8CBFA1-52A0-4FB3-B254-96B7B0BFFF01}" dt="2024-12-02T18:38:25.368" v="1462" actId="478"/>
          <ac:spMkLst>
            <pc:docMk/>
            <pc:sldMk cId="1502826379" sldId="286"/>
            <ac:spMk id="10" creationId="{F5B99A90-1CFC-855B-D128-F663C1B0F316}"/>
          </ac:spMkLst>
        </pc:spChg>
        <pc:grpChg chg="add del mod">
          <ac:chgData name="Boukhatmi Ässia" userId="5f82ae5e-87a7-4d86-a176-569133f27536" providerId="ADAL" clId="{CD8CBFA1-52A0-4FB3-B254-96B7B0BFFF01}" dt="2024-12-02T18:38:25.368" v="1462" actId="478"/>
          <ac:grpSpMkLst>
            <pc:docMk/>
            <pc:sldMk cId="1502826379" sldId="286"/>
            <ac:grpSpMk id="11" creationId="{F9694C2E-7CFA-5FDE-37A6-AE39D4FB30B5}"/>
          </ac:grpSpMkLst>
        </pc:grpChg>
        <pc:picChg chg="del">
          <ac:chgData name="Boukhatmi Ässia" userId="5f82ae5e-87a7-4d86-a176-569133f27536" providerId="ADAL" clId="{CD8CBFA1-52A0-4FB3-B254-96B7B0BFFF01}" dt="2024-12-03T12:15:00.338" v="1687" actId="478"/>
          <ac:picMkLst>
            <pc:docMk/>
            <pc:sldMk cId="1502826379" sldId="286"/>
            <ac:picMk id="5" creationId="{4867934E-2E07-7BBE-B9EF-E29057563321}"/>
          </ac:picMkLst>
        </pc:picChg>
        <pc:picChg chg="mod">
          <ac:chgData name="Boukhatmi Ässia" userId="5f82ae5e-87a7-4d86-a176-569133f27536" providerId="ADAL" clId="{CD8CBFA1-52A0-4FB3-B254-96B7B0BFFF01}" dt="2024-12-02T18:39:11.296" v="1470" actId="1076"/>
          <ac:picMkLst>
            <pc:docMk/>
            <pc:sldMk cId="1502826379" sldId="286"/>
            <ac:picMk id="9" creationId="{A4332CEE-EF87-F4B3-2D25-EFB34C7CE6F5}"/>
          </ac:picMkLst>
        </pc:picChg>
        <pc:picChg chg="add mod">
          <ac:chgData name="Boukhatmi Ässia" userId="5f82ae5e-87a7-4d86-a176-569133f27536" providerId="ADAL" clId="{CD8CBFA1-52A0-4FB3-B254-96B7B0BFFF01}" dt="2024-12-02T18:38:57.281" v="1464" actId="931"/>
          <ac:picMkLst>
            <pc:docMk/>
            <pc:sldMk cId="1502826379" sldId="286"/>
            <ac:picMk id="19" creationId="{7E316298-9913-933C-FAB5-181B97D4D844}"/>
          </ac:picMkLst>
        </pc:picChg>
        <pc:picChg chg="add mod">
          <ac:chgData name="Boukhatmi Ässia" userId="5f82ae5e-87a7-4d86-a176-569133f27536" providerId="ADAL" clId="{CD8CBFA1-52A0-4FB3-B254-96B7B0BFFF01}" dt="2024-12-02T18:40:25.795" v="1488" actId="207"/>
          <ac:picMkLst>
            <pc:docMk/>
            <pc:sldMk cId="1502826379" sldId="286"/>
            <ac:picMk id="21" creationId="{E907A0CD-C1DC-8A29-FAAF-C2838C292974}"/>
          </ac:picMkLst>
        </pc:picChg>
        <pc:picChg chg="add mod">
          <ac:chgData name="Boukhatmi Ässia" userId="5f82ae5e-87a7-4d86-a176-569133f27536" providerId="ADAL" clId="{CD8CBFA1-52A0-4FB3-B254-96B7B0BFFF01}" dt="2024-12-02T18:40:23.417" v="1487" actId="207"/>
          <ac:picMkLst>
            <pc:docMk/>
            <pc:sldMk cId="1502826379" sldId="286"/>
            <ac:picMk id="23" creationId="{28E58DC3-1D47-3DAB-EF1E-6E75FC635CC0}"/>
          </ac:picMkLst>
        </pc:picChg>
        <pc:picChg chg="add del mod">
          <ac:chgData name="Boukhatmi Ässia" userId="5f82ae5e-87a7-4d86-a176-569133f27536" providerId="ADAL" clId="{CD8CBFA1-52A0-4FB3-B254-96B7B0BFFF01}" dt="2024-12-02T18:38:20.431" v="1459" actId="478"/>
          <ac:picMkLst>
            <pc:docMk/>
            <pc:sldMk cId="1502826379" sldId="286"/>
            <ac:picMk id="1026" creationId="{13D20778-6E60-97AC-6A3A-44469340EF19}"/>
          </ac:picMkLst>
        </pc:picChg>
        <pc:picChg chg="add del mod">
          <ac:chgData name="Boukhatmi Ässia" userId="5f82ae5e-87a7-4d86-a176-569133f27536" providerId="ADAL" clId="{CD8CBFA1-52A0-4FB3-B254-96B7B0BFFF01}" dt="2024-12-02T18:38:23.851" v="1461" actId="478"/>
          <ac:picMkLst>
            <pc:docMk/>
            <pc:sldMk cId="1502826379" sldId="286"/>
            <ac:picMk id="1028" creationId="{B0194722-9E54-E29D-7DC4-C26246490888}"/>
          </ac:picMkLst>
        </pc:picChg>
        <pc:cxnChg chg="add del mod">
          <ac:chgData name="Boukhatmi Ässia" userId="5f82ae5e-87a7-4d86-a176-569133f27536" providerId="ADAL" clId="{CD8CBFA1-52A0-4FB3-B254-96B7B0BFFF01}" dt="2024-12-02T18:38:14.796" v="1457" actId="478"/>
          <ac:cxnSpMkLst>
            <pc:docMk/>
            <pc:sldMk cId="1502826379" sldId="286"/>
            <ac:cxnSpMk id="13" creationId="{34527A91-BD94-9F57-5820-9AA8AEB6049C}"/>
          </ac:cxnSpMkLst>
        </pc:cxnChg>
        <pc:cxnChg chg="add del mod">
          <ac:chgData name="Boukhatmi Ässia" userId="5f82ae5e-87a7-4d86-a176-569133f27536" providerId="ADAL" clId="{CD8CBFA1-52A0-4FB3-B254-96B7B0BFFF01}" dt="2024-12-02T18:38:15.734" v="1458" actId="478"/>
          <ac:cxnSpMkLst>
            <pc:docMk/>
            <pc:sldMk cId="1502826379" sldId="286"/>
            <ac:cxnSpMk id="14" creationId="{34CA8EF5-6AD4-EBE8-3F9A-4BFDFC06C021}"/>
          </ac:cxnSpMkLst>
        </pc:cxnChg>
      </pc:sldChg>
      <pc:sldChg chg="del">
        <pc:chgData name="Boukhatmi Ässia" userId="5f82ae5e-87a7-4d86-a176-569133f27536" providerId="ADAL" clId="{CD8CBFA1-52A0-4FB3-B254-96B7B0BFFF01}" dt="2024-12-03T12:11:39.685" v="1668" actId="2696"/>
        <pc:sldMkLst>
          <pc:docMk/>
          <pc:sldMk cId="3094894889" sldId="289"/>
        </pc:sldMkLst>
      </pc:sldChg>
      <pc:sldChg chg="addSp modSp mod ord modAnim">
        <pc:chgData name="Boukhatmi Ässia" userId="5f82ae5e-87a7-4d86-a176-569133f27536" providerId="ADAL" clId="{CD8CBFA1-52A0-4FB3-B254-96B7B0BFFF01}" dt="2024-12-02T18:19:39.134" v="836"/>
        <pc:sldMkLst>
          <pc:docMk/>
          <pc:sldMk cId="119129371" sldId="290"/>
        </pc:sldMkLst>
        <pc:spChg chg="mod">
          <ac:chgData name="Boukhatmi Ässia" userId="5f82ae5e-87a7-4d86-a176-569133f27536" providerId="ADAL" clId="{CD8CBFA1-52A0-4FB3-B254-96B7B0BFFF01}" dt="2024-12-02T16:44:48.036" v="362" actId="313"/>
          <ac:spMkLst>
            <pc:docMk/>
            <pc:sldMk cId="119129371" sldId="290"/>
            <ac:spMk id="3" creationId="{259BFA43-76D6-1C97-C2CB-75F9EDDFB058}"/>
          </ac:spMkLst>
        </pc:spChg>
        <pc:spChg chg="add mod">
          <ac:chgData name="Boukhatmi Ässia" userId="5f82ae5e-87a7-4d86-a176-569133f27536" providerId="ADAL" clId="{CD8CBFA1-52A0-4FB3-B254-96B7B0BFFF01}" dt="2024-12-02T15:46:12.974" v="168" actId="20577"/>
          <ac:spMkLst>
            <pc:docMk/>
            <pc:sldMk cId="119129371" sldId="290"/>
            <ac:spMk id="5" creationId="{95ECA921-59BE-7939-BAE8-A7F6E960B50B}"/>
          </ac:spMkLst>
        </pc:spChg>
        <pc:spChg chg="mod">
          <ac:chgData name="Boukhatmi Ässia" userId="5f82ae5e-87a7-4d86-a176-569133f27536" providerId="ADAL" clId="{CD8CBFA1-52A0-4FB3-B254-96B7B0BFFF01}" dt="2024-12-02T15:46:27.461" v="184" actId="20577"/>
          <ac:spMkLst>
            <pc:docMk/>
            <pc:sldMk cId="119129371" sldId="290"/>
            <ac:spMk id="14" creationId="{184A186A-5B9C-24E2-9D8D-11B36C22CFEB}"/>
          </ac:spMkLst>
        </pc:spChg>
        <pc:spChg chg="mod">
          <ac:chgData name="Boukhatmi Ässia" userId="5f82ae5e-87a7-4d86-a176-569133f27536" providerId="ADAL" clId="{CD8CBFA1-52A0-4FB3-B254-96B7B0BFFF01}" dt="2024-12-02T15:46:59.336" v="221" actId="20577"/>
          <ac:spMkLst>
            <pc:docMk/>
            <pc:sldMk cId="119129371" sldId="290"/>
            <ac:spMk id="15" creationId="{5D1434D3-A856-3800-88C2-283ABA870C8A}"/>
          </ac:spMkLst>
        </pc:spChg>
        <pc:spChg chg="mod">
          <ac:chgData name="Boukhatmi Ässia" userId="5f82ae5e-87a7-4d86-a176-569133f27536" providerId="ADAL" clId="{CD8CBFA1-52A0-4FB3-B254-96B7B0BFFF01}" dt="2024-12-02T15:46:53.350" v="217" actId="20577"/>
          <ac:spMkLst>
            <pc:docMk/>
            <pc:sldMk cId="119129371" sldId="290"/>
            <ac:spMk id="16" creationId="{897C8821-83FF-A387-B196-831098BA14D3}"/>
          </ac:spMkLst>
        </pc:spChg>
        <pc:spChg chg="mod">
          <ac:chgData name="Boukhatmi Ässia" userId="5f82ae5e-87a7-4d86-a176-569133f27536" providerId="ADAL" clId="{CD8CBFA1-52A0-4FB3-B254-96B7B0BFFF01}" dt="2024-12-02T15:46:22.980" v="177" actId="20577"/>
          <ac:spMkLst>
            <pc:docMk/>
            <pc:sldMk cId="119129371" sldId="290"/>
            <ac:spMk id="22" creationId="{F367308C-489F-6B19-B284-086E3F0CA55C}"/>
          </ac:spMkLst>
        </pc:spChg>
        <pc:spChg chg="mod">
          <ac:chgData name="Boukhatmi Ässia" userId="5f82ae5e-87a7-4d86-a176-569133f27536" providerId="ADAL" clId="{CD8CBFA1-52A0-4FB3-B254-96B7B0BFFF01}" dt="2024-12-02T15:46:49.224" v="211" actId="20577"/>
          <ac:spMkLst>
            <pc:docMk/>
            <pc:sldMk cId="119129371" sldId="290"/>
            <ac:spMk id="23" creationId="{401BA8CB-80C9-40E9-ECF9-FA336CD284C8}"/>
          </ac:spMkLst>
        </pc:spChg>
      </pc:sldChg>
      <pc:sldChg chg="modSp mod">
        <pc:chgData name="Boukhatmi Ässia" userId="5f82ae5e-87a7-4d86-a176-569133f27536" providerId="ADAL" clId="{CD8CBFA1-52A0-4FB3-B254-96B7B0BFFF01}" dt="2024-12-02T18:40:46.095" v="1494" actId="20577"/>
        <pc:sldMkLst>
          <pc:docMk/>
          <pc:sldMk cId="3425558540" sldId="316"/>
        </pc:sldMkLst>
        <pc:spChg chg="mod">
          <ac:chgData name="Boukhatmi Ässia" userId="5f82ae5e-87a7-4d86-a176-569133f27536" providerId="ADAL" clId="{CD8CBFA1-52A0-4FB3-B254-96B7B0BFFF01}" dt="2024-12-02T18:40:38.970" v="1489" actId="20577"/>
          <ac:spMkLst>
            <pc:docMk/>
            <pc:sldMk cId="3425558540" sldId="316"/>
            <ac:spMk id="3" creationId="{E8F5F793-8F25-428D-B24B-939B85C8E2D9}"/>
          </ac:spMkLst>
        </pc:spChg>
        <pc:spChg chg="mod">
          <ac:chgData name="Boukhatmi Ässia" userId="5f82ae5e-87a7-4d86-a176-569133f27536" providerId="ADAL" clId="{CD8CBFA1-52A0-4FB3-B254-96B7B0BFFF01}" dt="2024-12-02T18:40:46.095" v="1494" actId="20577"/>
          <ac:spMkLst>
            <pc:docMk/>
            <pc:sldMk cId="3425558540" sldId="316"/>
            <ac:spMk id="4" creationId="{1C84086E-A3AA-4947-9BBF-96BE7EAEE684}"/>
          </ac:spMkLst>
        </pc:spChg>
      </pc:sldChg>
      <pc:sldChg chg="modAnim">
        <pc:chgData name="Boukhatmi Ässia" userId="5f82ae5e-87a7-4d86-a176-569133f27536" providerId="ADAL" clId="{CD8CBFA1-52A0-4FB3-B254-96B7B0BFFF01}" dt="2024-12-02T18:41:08.069" v="1496"/>
        <pc:sldMkLst>
          <pc:docMk/>
          <pc:sldMk cId="2460885527" sldId="317"/>
        </pc:sldMkLst>
      </pc:sldChg>
      <pc:sldChg chg="addSp delSp modSp">
        <pc:chgData name="Boukhatmi Ässia" userId="5f82ae5e-87a7-4d86-a176-569133f27536" providerId="ADAL" clId="{CD8CBFA1-52A0-4FB3-B254-96B7B0BFFF01}" dt="2024-12-03T12:11:46.889" v="1669" actId="478"/>
        <pc:sldMkLst>
          <pc:docMk/>
          <pc:sldMk cId="2544060522" sldId="326"/>
        </pc:sldMkLst>
        <pc:spChg chg="mod">
          <ac:chgData name="Boukhatmi Ässia" userId="5f82ae5e-87a7-4d86-a176-569133f27536" providerId="ADAL" clId="{CD8CBFA1-52A0-4FB3-B254-96B7B0BFFF01}" dt="2024-12-02T16:50:34.399" v="614" actId="20577"/>
          <ac:spMkLst>
            <pc:docMk/>
            <pc:sldMk cId="2544060522" sldId="326"/>
            <ac:spMk id="2" creationId="{8BD55BB9-2E92-EECA-204C-C3F93EE2927C}"/>
          </ac:spMkLst>
        </pc:spChg>
        <pc:picChg chg="add del mod">
          <ac:chgData name="Boukhatmi Ässia" userId="5f82ae5e-87a7-4d86-a176-569133f27536" providerId="ADAL" clId="{CD8CBFA1-52A0-4FB3-B254-96B7B0BFFF01}" dt="2024-12-03T12:11:46.889" v="1669" actId="478"/>
          <ac:picMkLst>
            <pc:docMk/>
            <pc:sldMk cId="2544060522" sldId="326"/>
            <ac:picMk id="8" creationId="{52B2A52A-6178-2118-13EC-B8A567B54125}"/>
          </ac:picMkLst>
        </pc:picChg>
        <pc:picChg chg="add del mod">
          <ac:chgData name="Boukhatmi Ässia" userId="5f82ae5e-87a7-4d86-a176-569133f27536" providerId="ADAL" clId="{CD8CBFA1-52A0-4FB3-B254-96B7B0BFFF01}" dt="2024-12-02T16:46:25.225" v="399" actId="478"/>
          <ac:picMkLst>
            <pc:docMk/>
            <pc:sldMk cId="2544060522" sldId="326"/>
            <ac:picMk id="9" creationId="{B4096E4B-C7BE-B74B-66C9-AF8C96EFE3B2}"/>
          </ac:picMkLst>
        </pc:picChg>
      </pc:sldChg>
      <pc:sldChg chg="delSp modSp ord">
        <pc:chgData name="Boukhatmi Ässia" userId="5f82ae5e-87a7-4d86-a176-569133f27536" providerId="ADAL" clId="{CD8CBFA1-52A0-4FB3-B254-96B7B0BFFF01}" dt="2024-12-03T12:11:50.133" v="1670" actId="478"/>
        <pc:sldMkLst>
          <pc:docMk/>
          <pc:sldMk cId="969379579" sldId="331"/>
        </pc:sldMkLst>
        <pc:spChg chg="mod">
          <ac:chgData name="Boukhatmi Ässia" userId="5f82ae5e-87a7-4d86-a176-569133f27536" providerId="ADAL" clId="{CD8CBFA1-52A0-4FB3-B254-96B7B0BFFF01}" dt="2024-12-02T16:50:09.204" v="596" actId="20577"/>
          <ac:spMkLst>
            <pc:docMk/>
            <pc:sldMk cId="969379579" sldId="331"/>
            <ac:spMk id="3" creationId="{CA954821-DA50-BD81-86D9-B2678D15DA5F}"/>
          </ac:spMkLst>
        </pc:spChg>
        <pc:picChg chg="del">
          <ac:chgData name="Boukhatmi Ässia" userId="5f82ae5e-87a7-4d86-a176-569133f27536" providerId="ADAL" clId="{CD8CBFA1-52A0-4FB3-B254-96B7B0BFFF01}" dt="2024-12-03T12:11:50.133" v="1670" actId="478"/>
          <ac:picMkLst>
            <pc:docMk/>
            <pc:sldMk cId="969379579" sldId="331"/>
            <ac:picMk id="6" creationId="{4CB94BD1-691E-FC95-3A9D-3AA4316B1F96}"/>
          </ac:picMkLst>
        </pc:picChg>
      </pc:sldChg>
      <pc:sldChg chg="modSp del mod">
        <pc:chgData name="Boukhatmi Ässia" userId="5f82ae5e-87a7-4d86-a176-569133f27536" providerId="ADAL" clId="{CD8CBFA1-52A0-4FB3-B254-96B7B0BFFF01}" dt="2024-12-03T12:15:43.061" v="1696" actId="47"/>
        <pc:sldMkLst>
          <pc:docMk/>
          <pc:sldMk cId="865815810" sldId="333"/>
        </pc:sldMkLst>
        <pc:spChg chg="mod">
          <ac:chgData name="Boukhatmi Ässia" userId="5f82ae5e-87a7-4d86-a176-569133f27536" providerId="ADAL" clId="{CD8CBFA1-52A0-4FB3-B254-96B7B0BFFF01}" dt="2024-12-03T12:15:32.389" v="1694" actId="20577"/>
          <ac:spMkLst>
            <pc:docMk/>
            <pc:sldMk cId="865815810" sldId="333"/>
            <ac:spMk id="3" creationId="{0B79F426-2C3A-AC34-8A1A-4D1F5F87938A}"/>
          </ac:spMkLst>
        </pc:spChg>
        <pc:spChg chg="mod">
          <ac:chgData name="Boukhatmi Ässia" userId="5f82ae5e-87a7-4d86-a176-569133f27536" providerId="ADAL" clId="{CD8CBFA1-52A0-4FB3-B254-96B7B0BFFF01}" dt="2024-12-03T12:15:39.440" v="1695" actId="20577"/>
          <ac:spMkLst>
            <pc:docMk/>
            <pc:sldMk cId="865815810" sldId="333"/>
            <ac:spMk id="5" creationId="{B0C52CF9-754B-5C0E-F6DE-A4A00BBABACC}"/>
          </ac:spMkLst>
        </pc:spChg>
      </pc:sldChg>
      <pc:sldChg chg="add del">
        <pc:chgData name="Boukhatmi Ässia" userId="5f82ae5e-87a7-4d86-a176-569133f27536" providerId="ADAL" clId="{CD8CBFA1-52A0-4FB3-B254-96B7B0BFFF01}" dt="2024-12-02T16:52:33.026" v="660" actId="47"/>
        <pc:sldMkLst>
          <pc:docMk/>
          <pc:sldMk cId="222249550" sldId="345"/>
        </pc:sldMkLst>
      </pc:sldChg>
      <pc:sldChg chg="add del">
        <pc:chgData name="Boukhatmi Ässia" userId="5f82ae5e-87a7-4d86-a176-569133f27536" providerId="ADAL" clId="{CD8CBFA1-52A0-4FB3-B254-96B7B0BFFF01}" dt="2024-12-02T16:52:30.298" v="658" actId="47"/>
        <pc:sldMkLst>
          <pc:docMk/>
          <pc:sldMk cId="4243407766" sldId="346"/>
        </pc:sldMkLst>
      </pc:sldChg>
      <pc:sldChg chg="delSp modSp add mod">
        <pc:chgData name="Boukhatmi Ässia" userId="5f82ae5e-87a7-4d86-a176-569133f27536" providerId="ADAL" clId="{CD8CBFA1-52A0-4FB3-B254-96B7B0BFFF01}" dt="2024-12-02T15:42:28.233" v="30" actId="478"/>
        <pc:sldMkLst>
          <pc:docMk/>
          <pc:sldMk cId="3668282886" sldId="351"/>
        </pc:sldMkLst>
        <pc:spChg chg="mod">
          <ac:chgData name="Boukhatmi Ässia" userId="5f82ae5e-87a7-4d86-a176-569133f27536" providerId="ADAL" clId="{CD8CBFA1-52A0-4FB3-B254-96B7B0BFFF01}" dt="2024-12-02T15:42:26.154" v="29" actId="20577"/>
          <ac:spMkLst>
            <pc:docMk/>
            <pc:sldMk cId="3668282886" sldId="351"/>
            <ac:spMk id="3" creationId="{4CA534C2-8CFE-EA18-87BE-52F22B517664}"/>
          </ac:spMkLst>
        </pc:spChg>
        <pc:picChg chg="del">
          <ac:chgData name="Boukhatmi Ässia" userId="5f82ae5e-87a7-4d86-a176-569133f27536" providerId="ADAL" clId="{CD8CBFA1-52A0-4FB3-B254-96B7B0BFFF01}" dt="2024-12-02T15:42:28.233" v="30" actId="478"/>
          <ac:picMkLst>
            <pc:docMk/>
            <pc:sldMk cId="3668282886" sldId="351"/>
            <ac:picMk id="4" creationId="{72EE19FC-CF56-55B2-5BB8-792AC7D9A88C}"/>
          </ac:picMkLst>
        </pc:picChg>
      </pc:sldChg>
      <pc:sldChg chg="modSp add mod">
        <pc:chgData name="Boukhatmi Ässia" userId="5f82ae5e-87a7-4d86-a176-569133f27536" providerId="ADAL" clId="{CD8CBFA1-52A0-4FB3-B254-96B7B0BFFF01}" dt="2024-12-02T18:32:54.858" v="1379" actId="20577"/>
        <pc:sldMkLst>
          <pc:docMk/>
          <pc:sldMk cId="3973444111" sldId="352"/>
        </pc:sldMkLst>
        <pc:spChg chg="mod">
          <ac:chgData name="Boukhatmi Ässia" userId="5f82ae5e-87a7-4d86-a176-569133f27536" providerId="ADAL" clId="{CD8CBFA1-52A0-4FB3-B254-96B7B0BFFF01}" dt="2024-12-02T18:32:35.360" v="1352" actId="790"/>
          <ac:spMkLst>
            <pc:docMk/>
            <pc:sldMk cId="3973444111" sldId="352"/>
            <ac:spMk id="24" creationId="{6A30BAC5-922E-1DA2-EF9F-9B067D7BCF45}"/>
          </ac:spMkLst>
        </pc:spChg>
        <pc:spChg chg="mod">
          <ac:chgData name="Boukhatmi Ässia" userId="5f82ae5e-87a7-4d86-a176-569133f27536" providerId="ADAL" clId="{CD8CBFA1-52A0-4FB3-B254-96B7B0BFFF01}" dt="2024-12-02T18:32:35.360" v="1352" actId="790"/>
          <ac:spMkLst>
            <pc:docMk/>
            <pc:sldMk cId="3973444111" sldId="352"/>
            <ac:spMk id="29" creationId="{6C25BAC6-B44F-259E-B2C0-8BE9C2AA3FB3}"/>
          </ac:spMkLst>
        </pc:spChg>
        <pc:spChg chg="mod">
          <ac:chgData name="Boukhatmi Ässia" userId="5f82ae5e-87a7-4d86-a176-569133f27536" providerId="ADAL" clId="{CD8CBFA1-52A0-4FB3-B254-96B7B0BFFF01}" dt="2024-12-02T18:32:35.360" v="1352" actId="790"/>
          <ac:spMkLst>
            <pc:docMk/>
            <pc:sldMk cId="3973444111" sldId="352"/>
            <ac:spMk id="31" creationId="{67761951-70D4-63DD-2B6B-050E19B34116}"/>
          </ac:spMkLst>
        </pc:spChg>
        <pc:spChg chg="mod">
          <ac:chgData name="Boukhatmi Ässia" userId="5f82ae5e-87a7-4d86-a176-569133f27536" providerId="ADAL" clId="{CD8CBFA1-52A0-4FB3-B254-96B7B0BFFF01}" dt="2024-12-02T18:32:43.153" v="1358" actId="20577"/>
          <ac:spMkLst>
            <pc:docMk/>
            <pc:sldMk cId="3973444111" sldId="352"/>
            <ac:spMk id="33" creationId="{B17029B5-DD2C-8C7C-FFE7-F1ACDFC47D72}"/>
          </ac:spMkLst>
        </pc:spChg>
        <pc:spChg chg="mod">
          <ac:chgData name="Boukhatmi Ässia" userId="5f82ae5e-87a7-4d86-a176-569133f27536" providerId="ADAL" clId="{CD8CBFA1-52A0-4FB3-B254-96B7B0BFFF01}" dt="2024-12-02T18:32:35.360" v="1352" actId="790"/>
          <ac:spMkLst>
            <pc:docMk/>
            <pc:sldMk cId="3973444111" sldId="352"/>
            <ac:spMk id="37" creationId="{7AADCCF3-DB4F-694D-273E-BB2B8B789E1E}"/>
          </ac:spMkLst>
        </pc:spChg>
        <pc:spChg chg="mod">
          <ac:chgData name="Boukhatmi Ässia" userId="5f82ae5e-87a7-4d86-a176-569133f27536" providerId="ADAL" clId="{CD8CBFA1-52A0-4FB3-B254-96B7B0BFFF01}" dt="2024-12-02T18:32:38.515" v="1354" actId="20577"/>
          <ac:spMkLst>
            <pc:docMk/>
            <pc:sldMk cId="3973444111" sldId="352"/>
            <ac:spMk id="38" creationId="{54AB3C5D-E9A6-125F-8C37-DF68163DA791}"/>
          </ac:spMkLst>
        </pc:spChg>
        <pc:spChg chg="mod">
          <ac:chgData name="Boukhatmi Ässia" userId="5f82ae5e-87a7-4d86-a176-569133f27536" providerId="ADAL" clId="{CD8CBFA1-52A0-4FB3-B254-96B7B0BFFF01}" dt="2024-12-02T18:32:35.360" v="1352" actId="790"/>
          <ac:spMkLst>
            <pc:docMk/>
            <pc:sldMk cId="3973444111" sldId="352"/>
            <ac:spMk id="41" creationId="{18E96353-5F45-DC96-31D1-FF03CBB2EA4C}"/>
          </ac:spMkLst>
        </pc:spChg>
        <pc:spChg chg="mod">
          <ac:chgData name="Boukhatmi Ässia" userId="5f82ae5e-87a7-4d86-a176-569133f27536" providerId="ADAL" clId="{CD8CBFA1-52A0-4FB3-B254-96B7B0BFFF01}" dt="2024-12-02T18:32:54.858" v="1379" actId="20577"/>
          <ac:spMkLst>
            <pc:docMk/>
            <pc:sldMk cId="3973444111" sldId="352"/>
            <ac:spMk id="42" creationId="{D4C2F86D-7E5E-D534-A0A7-893E66062643}"/>
          </ac:spMkLst>
        </pc:spChg>
        <pc:spChg chg="mod">
          <ac:chgData name="Boukhatmi Ässia" userId="5f82ae5e-87a7-4d86-a176-569133f27536" providerId="ADAL" clId="{CD8CBFA1-52A0-4FB3-B254-96B7B0BFFF01}" dt="2024-12-02T18:32:35.360" v="1352" actId="790"/>
          <ac:spMkLst>
            <pc:docMk/>
            <pc:sldMk cId="3973444111" sldId="352"/>
            <ac:spMk id="44" creationId="{AAC96FFB-BA2E-8254-BFCE-1848D17AD23F}"/>
          </ac:spMkLst>
        </pc:spChg>
        <pc:spChg chg="mod">
          <ac:chgData name="Boukhatmi Ässia" userId="5f82ae5e-87a7-4d86-a176-569133f27536" providerId="ADAL" clId="{CD8CBFA1-52A0-4FB3-B254-96B7B0BFFF01}" dt="2024-12-02T18:32:50.214" v="1375" actId="20577"/>
          <ac:spMkLst>
            <pc:docMk/>
            <pc:sldMk cId="3973444111" sldId="352"/>
            <ac:spMk id="45" creationId="{CE45C420-3E48-52ED-FA7F-F99EA7322EF7}"/>
          </ac:spMkLst>
        </pc:spChg>
        <pc:spChg chg="mod">
          <ac:chgData name="Boukhatmi Ässia" userId="5f82ae5e-87a7-4d86-a176-569133f27536" providerId="ADAL" clId="{CD8CBFA1-52A0-4FB3-B254-96B7B0BFFF01}" dt="2024-12-02T18:32:35.360" v="1352" actId="790"/>
          <ac:spMkLst>
            <pc:docMk/>
            <pc:sldMk cId="3973444111" sldId="352"/>
            <ac:spMk id="46" creationId="{86A97B68-4843-5EB9-8C49-7F8DB1795F62}"/>
          </ac:spMkLst>
        </pc:spChg>
        <pc:spChg chg="mod">
          <ac:chgData name="Boukhatmi Ässia" userId="5f82ae5e-87a7-4d86-a176-569133f27536" providerId="ADAL" clId="{CD8CBFA1-52A0-4FB3-B254-96B7B0BFFF01}" dt="2024-12-02T18:32:35.360" v="1352" actId="790"/>
          <ac:spMkLst>
            <pc:docMk/>
            <pc:sldMk cId="3973444111" sldId="352"/>
            <ac:spMk id="51" creationId="{47179F91-4E49-6EA5-CF1F-101B05E3A3BC}"/>
          </ac:spMkLst>
        </pc:spChg>
      </pc:sldChg>
      <pc:sldChg chg="addSp delSp modSp add del mod ord delAnim modAnim">
        <pc:chgData name="Boukhatmi Ässia" userId="5f82ae5e-87a7-4d86-a176-569133f27536" providerId="ADAL" clId="{CD8CBFA1-52A0-4FB3-B254-96B7B0BFFF01}" dt="2024-12-03T07:52:11.690" v="1667" actId="47"/>
        <pc:sldMkLst>
          <pc:docMk/>
          <pc:sldMk cId="1458024732" sldId="353"/>
        </pc:sldMkLst>
        <pc:spChg chg="mod">
          <ac:chgData name="Boukhatmi Ässia" userId="5f82ae5e-87a7-4d86-a176-569133f27536" providerId="ADAL" clId="{CD8CBFA1-52A0-4FB3-B254-96B7B0BFFF01}" dt="2024-12-02T16:51:22.718" v="645" actId="20577"/>
          <ac:spMkLst>
            <pc:docMk/>
            <pc:sldMk cId="1458024732" sldId="353"/>
            <ac:spMk id="2" creationId="{8BD55BB9-2E92-EECA-204C-C3F93EE2927C}"/>
          </ac:spMkLst>
        </pc:spChg>
        <pc:spChg chg="mod">
          <ac:chgData name="Boukhatmi Ässia" userId="5f82ae5e-87a7-4d86-a176-569133f27536" providerId="ADAL" clId="{CD8CBFA1-52A0-4FB3-B254-96B7B0BFFF01}" dt="2024-12-02T18:51:30.451" v="1633" actId="164"/>
          <ac:spMkLst>
            <pc:docMk/>
            <pc:sldMk cId="1458024732" sldId="353"/>
            <ac:spMk id="4" creationId="{8B647D23-FCDF-060E-8E0F-76BFC09AE912}"/>
          </ac:spMkLst>
        </pc:spChg>
        <pc:spChg chg="add mod">
          <ac:chgData name="Boukhatmi Ässia" userId="5f82ae5e-87a7-4d86-a176-569133f27536" providerId="ADAL" clId="{CD8CBFA1-52A0-4FB3-B254-96B7B0BFFF01}" dt="2024-12-02T18:51:30.451" v="1633" actId="164"/>
          <ac:spMkLst>
            <pc:docMk/>
            <pc:sldMk cId="1458024732" sldId="353"/>
            <ac:spMk id="8" creationId="{A2031B15-DA58-07FC-8A69-F3531A52EA36}"/>
          </ac:spMkLst>
        </pc:spChg>
        <pc:spChg chg="add mod">
          <ac:chgData name="Boukhatmi Ässia" userId="5f82ae5e-87a7-4d86-a176-569133f27536" providerId="ADAL" clId="{CD8CBFA1-52A0-4FB3-B254-96B7B0BFFF01}" dt="2024-12-02T18:51:30.451" v="1633" actId="164"/>
          <ac:spMkLst>
            <pc:docMk/>
            <pc:sldMk cId="1458024732" sldId="353"/>
            <ac:spMk id="9" creationId="{7DF86EE5-CFF8-F2DF-A34D-C452EF0F4343}"/>
          </ac:spMkLst>
        </pc:spChg>
        <pc:spChg chg="add mod">
          <ac:chgData name="Boukhatmi Ässia" userId="5f82ae5e-87a7-4d86-a176-569133f27536" providerId="ADAL" clId="{CD8CBFA1-52A0-4FB3-B254-96B7B0BFFF01}" dt="2024-12-02T18:51:30.451" v="1633" actId="164"/>
          <ac:spMkLst>
            <pc:docMk/>
            <pc:sldMk cId="1458024732" sldId="353"/>
            <ac:spMk id="10" creationId="{DD73665E-A54F-E006-A3B8-5F53BE05BF49}"/>
          </ac:spMkLst>
        </pc:spChg>
        <pc:spChg chg="add mod">
          <ac:chgData name="Boukhatmi Ässia" userId="5f82ae5e-87a7-4d86-a176-569133f27536" providerId="ADAL" clId="{CD8CBFA1-52A0-4FB3-B254-96B7B0BFFF01}" dt="2024-12-02T18:51:30.451" v="1633" actId="164"/>
          <ac:spMkLst>
            <pc:docMk/>
            <pc:sldMk cId="1458024732" sldId="353"/>
            <ac:spMk id="11" creationId="{F8E7BBC4-7BD9-B6C1-0DD9-D1C79CF87F0B}"/>
          </ac:spMkLst>
        </pc:spChg>
        <pc:spChg chg="add mod">
          <ac:chgData name="Boukhatmi Ässia" userId="5f82ae5e-87a7-4d86-a176-569133f27536" providerId="ADAL" clId="{CD8CBFA1-52A0-4FB3-B254-96B7B0BFFF01}" dt="2024-12-02T18:51:30.451" v="1633" actId="164"/>
          <ac:spMkLst>
            <pc:docMk/>
            <pc:sldMk cId="1458024732" sldId="353"/>
            <ac:spMk id="12" creationId="{03E66718-B518-056B-3DB1-1C9E07F9DCEC}"/>
          </ac:spMkLst>
        </pc:spChg>
        <pc:spChg chg="add mod">
          <ac:chgData name="Boukhatmi Ässia" userId="5f82ae5e-87a7-4d86-a176-569133f27536" providerId="ADAL" clId="{CD8CBFA1-52A0-4FB3-B254-96B7B0BFFF01}" dt="2024-12-02T18:51:30.451" v="1633" actId="164"/>
          <ac:spMkLst>
            <pc:docMk/>
            <pc:sldMk cId="1458024732" sldId="353"/>
            <ac:spMk id="13" creationId="{20727714-6273-7794-3FAB-175D1E85A834}"/>
          </ac:spMkLst>
        </pc:spChg>
        <pc:spChg chg="add mod">
          <ac:chgData name="Boukhatmi Ässia" userId="5f82ae5e-87a7-4d86-a176-569133f27536" providerId="ADAL" clId="{CD8CBFA1-52A0-4FB3-B254-96B7B0BFFF01}" dt="2024-12-02T18:51:30.451" v="1633" actId="164"/>
          <ac:spMkLst>
            <pc:docMk/>
            <pc:sldMk cId="1458024732" sldId="353"/>
            <ac:spMk id="14" creationId="{33955D5C-7139-3027-A97E-E31177A23F2B}"/>
          </ac:spMkLst>
        </pc:spChg>
        <pc:spChg chg="add mod">
          <ac:chgData name="Boukhatmi Ässia" userId="5f82ae5e-87a7-4d86-a176-569133f27536" providerId="ADAL" clId="{CD8CBFA1-52A0-4FB3-B254-96B7B0BFFF01}" dt="2024-12-02T18:51:30.451" v="1633" actId="164"/>
          <ac:spMkLst>
            <pc:docMk/>
            <pc:sldMk cId="1458024732" sldId="353"/>
            <ac:spMk id="15" creationId="{BE4DDABA-A499-09AE-4388-8ED36ED36910}"/>
          </ac:spMkLst>
        </pc:spChg>
        <pc:spChg chg="add mod">
          <ac:chgData name="Boukhatmi Ässia" userId="5f82ae5e-87a7-4d86-a176-569133f27536" providerId="ADAL" clId="{CD8CBFA1-52A0-4FB3-B254-96B7B0BFFF01}" dt="2024-12-02T18:51:30.451" v="1633" actId="164"/>
          <ac:spMkLst>
            <pc:docMk/>
            <pc:sldMk cId="1458024732" sldId="353"/>
            <ac:spMk id="16" creationId="{DF074C17-2CFC-A9FC-FF58-A222A3E3DB64}"/>
          </ac:spMkLst>
        </pc:spChg>
        <pc:spChg chg="add mod">
          <ac:chgData name="Boukhatmi Ässia" userId="5f82ae5e-87a7-4d86-a176-569133f27536" providerId="ADAL" clId="{CD8CBFA1-52A0-4FB3-B254-96B7B0BFFF01}" dt="2024-12-02T18:51:30.451" v="1633" actId="164"/>
          <ac:spMkLst>
            <pc:docMk/>
            <pc:sldMk cId="1458024732" sldId="353"/>
            <ac:spMk id="17" creationId="{B067C5DB-925A-A0D4-C645-4F33BD1B8897}"/>
          </ac:spMkLst>
        </pc:spChg>
        <pc:spChg chg="add mod">
          <ac:chgData name="Boukhatmi Ässia" userId="5f82ae5e-87a7-4d86-a176-569133f27536" providerId="ADAL" clId="{CD8CBFA1-52A0-4FB3-B254-96B7B0BFFF01}" dt="2024-12-02T18:51:36.920" v="1634" actId="14100"/>
          <ac:spMkLst>
            <pc:docMk/>
            <pc:sldMk cId="1458024732" sldId="353"/>
            <ac:spMk id="18" creationId="{AD2726F8-7ED3-4EBD-993E-438CAF87286A}"/>
          </ac:spMkLst>
        </pc:spChg>
        <pc:spChg chg="add mod">
          <ac:chgData name="Boukhatmi Ässia" userId="5f82ae5e-87a7-4d86-a176-569133f27536" providerId="ADAL" clId="{CD8CBFA1-52A0-4FB3-B254-96B7B0BFFF01}" dt="2024-12-02T18:51:30.451" v="1633" actId="164"/>
          <ac:spMkLst>
            <pc:docMk/>
            <pc:sldMk cId="1458024732" sldId="353"/>
            <ac:spMk id="19" creationId="{FC6B6383-AB93-BA96-3674-F5C451ADB44F}"/>
          </ac:spMkLst>
        </pc:spChg>
        <pc:grpChg chg="add mod">
          <ac:chgData name="Boukhatmi Ässia" userId="5f82ae5e-87a7-4d86-a176-569133f27536" providerId="ADAL" clId="{CD8CBFA1-52A0-4FB3-B254-96B7B0BFFF01}" dt="2024-12-02T18:51:30.451" v="1633" actId="164"/>
          <ac:grpSpMkLst>
            <pc:docMk/>
            <pc:sldMk cId="1458024732" sldId="353"/>
            <ac:grpSpMk id="20" creationId="{98144954-4265-D6D8-660C-BBC9B2EFD21A}"/>
          </ac:grpSpMkLst>
        </pc:grpChg>
        <pc:picChg chg="add del mod">
          <ac:chgData name="Boukhatmi Ässia" userId="5f82ae5e-87a7-4d86-a176-569133f27536" providerId="ADAL" clId="{CD8CBFA1-52A0-4FB3-B254-96B7B0BFFF01}" dt="2024-12-02T18:47:29.890" v="1503" actId="478"/>
          <ac:picMkLst>
            <pc:docMk/>
            <pc:sldMk cId="1458024732" sldId="353"/>
            <ac:picMk id="3" creationId="{EDA74C69-3417-AB22-2F20-D7DDF1EBDB1F}"/>
          </ac:picMkLst>
        </pc:picChg>
        <pc:picChg chg="del">
          <ac:chgData name="Boukhatmi Ässia" userId="5f82ae5e-87a7-4d86-a176-569133f27536" providerId="ADAL" clId="{CD8CBFA1-52A0-4FB3-B254-96B7B0BFFF01}" dt="2024-12-02T15:43:20.125" v="35" actId="478"/>
          <ac:picMkLst>
            <pc:docMk/>
            <pc:sldMk cId="1458024732" sldId="353"/>
            <ac:picMk id="5" creationId="{AF2B4AAF-3FB0-49E3-5F45-73ED8074D4BE}"/>
          </ac:picMkLst>
        </pc:picChg>
        <pc:picChg chg="add mod">
          <ac:chgData name="Boukhatmi Ässia" userId="5f82ae5e-87a7-4d86-a176-569133f27536" providerId="ADAL" clId="{CD8CBFA1-52A0-4FB3-B254-96B7B0BFFF01}" dt="2024-12-02T15:44:44.946" v="85" actId="1076"/>
          <ac:picMkLst>
            <pc:docMk/>
            <pc:sldMk cId="1458024732" sldId="353"/>
            <ac:picMk id="6" creationId="{033AEB6E-93CF-96B7-35C9-DF16E1227CCD}"/>
          </ac:picMkLst>
        </pc:picChg>
        <pc:picChg chg="add mod">
          <ac:chgData name="Boukhatmi Ässia" userId="5f82ae5e-87a7-4d86-a176-569133f27536" providerId="ADAL" clId="{CD8CBFA1-52A0-4FB3-B254-96B7B0BFFF01}" dt="2024-12-02T18:51:30.451" v="1633" actId="164"/>
          <ac:picMkLst>
            <pc:docMk/>
            <pc:sldMk cId="1458024732" sldId="353"/>
            <ac:picMk id="7" creationId="{3EBD8875-056A-941C-10DF-44468464371D}"/>
          </ac:picMkLst>
        </pc:picChg>
        <pc:picChg chg="del">
          <ac:chgData name="Boukhatmi Ässia" userId="5f82ae5e-87a7-4d86-a176-569133f27536" providerId="ADAL" clId="{CD8CBFA1-52A0-4FB3-B254-96B7B0BFFF01}" dt="2024-12-02T15:43:19.265" v="34" actId="478"/>
          <ac:picMkLst>
            <pc:docMk/>
            <pc:sldMk cId="1458024732" sldId="353"/>
            <ac:picMk id="7" creationId="{FDE4E55D-24D5-BD58-9D94-64794E9946DE}"/>
          </ac:picMkLst>
        </pc:picChg>
      </pc:sldChg>
      <pc:sldChg chg="addSp delSp modSp new mod ord modAnim">
        <pc:chgData name="Boukhatmi Ässia" userId="5f82ae5e-87a7-4d86-a176-569133f27536" providerId="ADAL" clId="{CD8CBFA1-52A0-4FB3-B254-96B7B0BFFF01}" dt="2024-12-03T12:11:53.205" v="1671" actId="478"/>
        <pc:sldMkLst>
          <pc:docMk/>
          <pc:sldMk cId="3589545942" sldId="354"/>
        </pc:sldMkLst>
        <pc:spChg chg="add mod">
          <ac:chgData name="Boukhatmi Ässia" userId="5f82ae5e-87a7-4d86-a176-569133f27536" providerId="ADAL" clId="{CD8CBFA1-52A0-4FB3-B254-96B7B0BFFF01}" dt="2024-12-02T16:50:46.237" v="629" actId="20577"/>
          <ac:spMkLst>
            <pc:docMk/>
            <pc:sldMk cId="3589545942" sldId="354"/>
            <ac:spMk id="2" creationId="{C009BF1F-A481-44BC-4A29-942E15F3E893}"/>
          </ac:spMkLst>
        </pc:spChg>
        <pc:spChg chg="add mod">
          <ac:chgData name="Boukhatmi Ässia" userId="5f82ae5e-87a7-4d86-a176-569133f27536" providerId="ADAL" clId="{CD8CBFA1-52A0-4FB3-B254-96B7B0BFFF01}" dt="2024-12-02T16:46:02.126" v="395"/>
          <ac:spMkLst>
            <pc:docMk/>
            <pc:sldMk cId="3589545942" sldId="354"/>
            <ac:spMk id="3" creationId="{04478D3B-469D-B9B0-29D2-6745437BAD35}"/>
          </ac:spMkLst>
        </pc:spChg>
        <pc:spChg chg="add mod">
          <ac:chgData name="Boukhatmi Ässia" userId="5f82ae5e-87a7-4d86-a176-569133f27536" providerId="ADAL" clId="{CD8CBFA1-52A0-4FB3-B254-96B7B0BFFF01}" dt="2024-12-02T16:46:02.126" v="395"/>
          <ac:spMkLst>
            <pc:docMk/>
            <pc:sldMk cId="3589545942" sldId="354"/>
            <ac:spMk id="4" creationId="{5505E568-B973-D350-1582-6E31BAC13659}"/>
          </ac:spMkLst>
        </pc:spChg>
        <pc:spChg chg="add mod">
          <ac:chgData name="Boukhatmi Ässia" userId="5f82ae5e-87a7-4d86-a176-569133f27536" providerId="ADAL" clId="{CD8CBFA1-52A0-4FB3-B254-96B7B0BFFF01}" dt="2024-12-02T16:46:02.126" v="395"/>
          <ac:spMkLst>
            <pc:docMk/>
            <pc:sldMk cId="3589545942" sldId="354"/>
            <ac:spMk id="5" creationId="{4BD2C4C5-A8F8-FC4B-DF90-DCC93B3B1F6C}"/>
          </ac:spMkLst>
        </pc:spChg>
        <pc:spChg chg="add mod">
          <ac:chgData name="Boukhatmi Ässia" userId="5f82ae5e-87a7-4d86-a176-569133f27536" providerId="ADAL" clId="{CD8CBFA1-52A0-4FB3-B254-96B7B0BFFF01}" dt="2024-12-02T16:46:02.126" v="395"/>
          <ac:spMkLst>
            <pc:docMk/>
            <pc:sldMk cId="3589545942" sldId="354"/>
            <ac:spMk id="6" creationId="{802F645A-EEE4-8B8A-2C00-B625CD044FFD}"/>
          </ac:spMkLst>
        </pc:spChg>
        <pc:spChg chg="add mod">
          <ac:chgData name="Boukhatmi Ässia" userId="5f82ae5e-87a7-4d86-a176-569133f27536" providerId="ADAL" clId="{CD8CBFA1-52A0-4FB3-B254-96B7B0BFFF01}" dt="2024-12-02T16:46:02.126" v="395"/>
          <ac:spMkLst>
            <pc:docMk/>
            <pc:sldMk cId="3589545942" sldId="354"/>
            <ac:spMk id="8" creationId="{D5915534-74AF-2068-272E-CDB1DC9BE09C}"/>
          </ac:spMkLst>
        </pc:spChg>
        <pc:spChg chg="add mod">
          <ac:chgData name="Boukhatmi Ässia" userId="5f82ae5e-87a7-4d86-a176-569133f27536" providerId="ADAL" clId="{CD8CBFA1-52A0-4FB3-B254-96B7B0BFFF01}" dt="2024-12-02T16:46:02.126" v="395"/>
          <ac:spMkLst>
            <pc:docMk/>
            <pc:sldMk cId="3589545942" sldId="354"/>
            <ac:spMk id="12" creationId="{069E2EE2-3407-E5BF-D96E-1379B5D99EF0}"/>
          </ac:spMkLst>
        </pc:spChg>
        <pc:spChg chg="add mod">
          <ac:chgData name="Boukhatmi Ässia" userId="5f82ae5e-87a7-4d86-a176-569133f27536" providerId="ADAL" clId="{CD8CBFA1-52A0-4FB3-B254-96B7B0BFFF01}" dt="2024-12-02T16:46:02.126" v="395"/>
          <ac:spMkLst>
            <pc:docMk/>
            <pc:sldMk cId="3589545942" sldId="354"/>
            <ac:spMk id="13" creationId="{190CB571-0CCF-D3D5-FBB0-B3CA2DF1A31B}"/>
          </ac:spMkLst>
        </pc:spChg>
        <pc:spChg chg="add mod">
          <ac:chgData name="Boukhatmi Ässia" userId="5f82ae5e-87a7-4d86-a176-569133f27536" providerId="ADAL" clId="{CD8CBFA1-52A0-4FB3-B254-96B7B0BFFF01}" dt="2024-12-02T16:46:02.126" v="395"/>
          <ac:spMkLst>
            <pc:docMk/>
            <pc:sldMk cId="3589545942" sldId="354"/>
            <ac:spMk id="14" creationId="{A369EB51-28F3-953C-02CD-B88A416C74BE}"/>
          </ac:spMkLst>
        </pc:spChg>
        <pc:spChg chg="add mod">
          <ac:chgData name="Boukhatmi Ässia" userId="5f82ae5e-87a7-4d86-a176-569133f27536" providerId="ADAL" clId="{CD8CBFA1-52A0-4FB3-B254-96B7B0BFFF01}" dt="2024-12-02T16:46:02.126" v="395"/>
          <ac:spMkLst>
            <pc:docMk/>
            <pc:sldMk cId="3589545942" sldId="354"/>
            <ac:spMk id="15" creationId="{48E9FBC1-4ADB-825B-316D-A3428B2E4EF8}"/>
          </ac:spMkLst>
        </pc:spChg>
        <pc:spChg chg="add mod">
          <ac:chgData name="Boukhatmi Ässia" userId="5f82ae5e-87a7-4d86-a176-569133f27536" providerId="ADAL" clId="{CD8CBFA1-52A0-4FB3-B254-96B7B0BFFF01}" dt="2024-12-02T16:46:02.126" v="395"/>
          <ac:spMkLst>
            <pc:docMk/>
            <pc:sldMk cId="3589545942" sldId="354"/>
            <ac:spMk id="16" creationId="{B27C668C-6CDE-A7C1-CA24-3485FBA1A9C1}"/>
          </ac:spMkLst>
        </pc:spChg>
        <pc:spChg chg="add mod">
          <ac:chgData name="Boukhatmi Ässia" userId="5f82ae5e-87a7-4d86-a176-569133f27536" providerId="ADAL" clId="{CD8CBFA1-52A0-4FB3-B254-96B7B0BFFF01}" dt="2024-12-02T18:30:15.416" v="1313" actId="113"/>
          <ac:spMkLst>
            <pc:docMk/>
            <pc:sldMk cId="3589545942" sldId="354"/>
            <ac:spMk id="19" creationId="{1FFC2D58-E61B-4CFA-9588-74006D02A50E}"/>
          </ac:spMkLst>
        </pc:spChg>
        <pc:spChg chg="add mod">
          <ac:chgData name="Boukhatmi Ässia" userId="5f82ae5e-87a7-4d86-a176-569133f27536" providerId="ADAL" clId="{CD8CBFA1-52A0-4FB3-B254-96B7B0BFFF01}" dt="2024-12-02T18:30:17.457" v="1314" actId="113"/>
          <ac:spMkLst>
            <pc:docMk/>
            <pc:sldMk cId="3589545942" sldId="354"/>
            <ac:spMk id="24" creationId="{B288D73E-6B63-3857-82AA-F891121DBCCB}"/>
          </ac:spMkLst>
        </pc:spChg>
        <pc:picChg chg="add mod">
          <ac:chgData name="Boukhatmi Ässia" userId="5f82ae5e-87a7-4d86-a176-569133f27536" providerId="ADAL" clId="{CD8CBFA1-52A0-4FB3-B254-96B7B0BFFF01}" dt="2024-12-02T16:46:02.126" v="395"/>
          <ac:picMkLst>
            <pc:docMk/>
            <pc:sldMk cId="3589545942" sldId="354"/>
            <ac:picMk id="7" creationId="{AECDFF4D-ECCB-0608-931E-1D582751E591}"/>
          </ac:picMkLst>
        </pc:picChg>
        <pc:picChg chg="add mod">
          <ac:chgData name="Boukhatmi Ässia" userId="5f82ae5e-87a7-4d86-a176-569133f27536" providerId="ADAL" clId="{CD8CBFA1-52A0-4FB3-B254-96B7B0BFFF01}" dt="2024-12-02T16:46:02.126" v="395"/>
          <ac:picMkLst>
            <pc:docMk/>
            <pc:sldMk cId="3589545942" sldId="354"/>
            <ac:picMk id="9" creationId="{9E774216-3E3A-4DE4-549C-FD15F4FE6ADA}"/>
          </ac:picMkLst>
        </pc:picChg>
        <pc:picChg chg="add mod">
          <ac:chgData name="Boukhatmi Ässia" userId="5f82ae5e-87a7-4d86-a176-569133f27536" providerId="ADAL" clId="{CD8CBFA1-52A0-4FB3-B254-96B7B0BFFF01}" dt="2024-12-02T16:46:02.126" v="395"/>
          <ac:picMkLst>
            <pc:docMk/>
            <pc:sldMk cId="3589545942" sldId="354"/>
            <ac:picMk id="10" creationId="{02ADC489-B85B-A226-F167-931D8715E46E}"/>
          </ac:picMkLst>
        </pc:picChg>
        <pc:picChg chg="add mod">
          <ac:chgData name="Boukhatmi Ässia" userId="5f82ae5e-87a7-4d86-a176-569133f27536" providerId="ADAL" clId="{CD8CBFA1-52A0-4FB3-B254-96B7B0BFFF01}" dt="2024-12-02T16:46:02.126" v="395"/>
          <ac:picMkLst>
            <pc:docMk/>
            <pc:sldMk cId="3589545942" sldId="354"/>
            <ac:picMk id="17" creationId="{BFF9E7B3-3210-0B51-18E5-60FEE5D3E372}"/>
          </ac:picMkLst>
        </pc:picChg>
        <pc:picChg chg="add mod">
          <ac:chgData name="Boukhatmi Ässia" userId="5f82ae5e-87a7-4d86-a176-569133f27536" providerId="ADAL" clId="{CD8CBFA1-52A0-4FB3-B254-96B7B0BFFF01}" dt="2024-12-02T16:46:02.126" v="395"/>
          <ac:picMkLst>
            <pc:docMk/>
            <pc:sldMk cId="3589545942" sldId="354"/>
            <ac:picMk id="18" creationId="{DB076251-9526-767D-B2A1-1DD256198C23}"/>
          </ac:picMkLst>
        </pc:picChg>
        <pc:picChg chg="add del mod">
          <ac:chgData name="Boukhatmi Ässia" userId="5f82ae5e-87a7-4d86-a176-569133f27536" providerId="ADAL" clId="{CD8CBFA1-52A0-4FB3-B254-96B7B0BFFF01}" dt="2024-12-03T12:11:53.205" v="1671" actId="478"/>
          <ac:picMkLst>
            <pc:docMk/>
            <pc:sldMk cId="3589545942" sldId="354"/>
            <ac:picMk id="26" creationId="{9A1CA5F0-6751-DEA2-5D42-15A678D8DC96}"/>
          </ac:picMkLst>
        </pc:picChg>
        <pc:cxnChg chg="add mod">
          <ac:chgData name="Boukhatmi Ässia" userId="5f82ae5e-87a7-4d86-a176-569133f27536" providerId="ADAL" clId="{CD8CBFA1-52A0-4FB3-B254-96B7B0BFFF01}" dt="2024-12-02T16:46:02.126" v="395"/>
          <ac:cxnSpMkLst>
            <pc:docMk/>
            <pc:sldMk cId="3589545942" sldId="354"/>
            <ac:cxnSpMk id="11" creationId="{B69FD89E-DDE2-735A-556D-C7595EEF6CC7}"/>
          </ac:cxnSpMkLst>
        </pc:cxnChg>
        <pc:cxnChg chg="add mod">
          <ac:chgData name="Boukhatmi Ässia" userId="5f82ae5e-87a7-4d86-a176-569133f27536" providerId="ADAL" clId="{CD8CBFA1-52A0-4FB3-B254-96B7B0BFFF01}" dt="2024-12-02T16:46:02.126" v="395"/>
          <ac:cxnSpMkLst>
            <pc:docMk/>
            <pc:sldMk cId="3589545942" sldId="354"/>
            <ac:cxnSpMk id="20" creationId="{920FD7ED-63E6-62FF-CC5A-7CCCEA27847D}"/>
          </ac:cxnSpMkLst>
        </pc:cxnChg>
        <pc:cxnChg chg="add mod">
          <ac:chgData name="Boukhatmi Ässia" userId="5f82ae5e-87a7-4d86-a176-569133f27536" providerId="ADAL" clId="{CD8CBFA1-52A0-4FB3-B254-96B7B0BFFF01}" dt="2024-12-02T16:46:02.126" v="395"/>
          <ac:cxnSpMkLst>
            <pc:docMk/>
            <pc:sldMk cId="3589545942" sldId="354"/>
            <ac:cxnSpMk id="21" creationId="{9EC09999-8243-D536-9A12-E3A3EE7B40EB}"/>
          </ac:cxnSpMkLst>
        </pc:cxnChg>
        <pc:cxnChg chg="add mod">
          <ac:chgData name="Boukhatmi Ässia" userId="5f82ae5e-87a7-4d86-a176-569133f27536" providerId="ADAL" clId="{CD8CBFA1-52A0-4FB3-B254-96B7B0BFFF01}" dt="2024-12-02T16:46:02.126" v="395"/>
          <ac:cxnSpMkLst>
            <pc:docMk/>
            <pc:sldMk cId="3589545942" sldId="354"/>
            <ac:cxnSpMk id="22" creationId="{B91C5708-6C33-5AD0-E2D8-40B83FC8CD33}"/>
          </ac:cxnSpMkLst>
        </pc:cxnChg>
        <pc:cxnChg chg="add mod">
          <ac:chgData name="Boukhatmi Ässia" userId="5f82ae5e-87a7-4d86-a176-569133f27536" providerId="ADAL" clId="{CD8CBFA1-52A0-4FB3-B254-96B7B0BFFF01}" dt="2024-12-02T16:46:02.126" v="395"/>
          <ac:cxnSpMkLst>
            <pc:docMk/>
            <pc:sldMk cId="3589545942" sldId="354"/>
            <ac:cxnSpMk id="23" creationId="{DF44B2E7-5089-A8DC-1981-77A7DE544C35}"/>
          </ac:cxnSpMkLst>
        </pc:cxnChg>
        <pc:cxnChg chg="add mod">
          <ac:chgData name="Boukhatmi Ässia" userId="5f82ae5e-87a7-4d86-a176-569133f27536" providerId="ADAL" clId="{CD8CBFA1-52A0-4FB3-B254-96B7B0BFFF01}" dt="2024-12-02T16:46:02.126" v="395"/>
          <ac:cxnSpMkLst>
            <pc:docMk/>
            <pc:sldMk cId="3589545942" sldId="354"/>
            <ac:cxnSpMk id="25" creationId="{2405FDCA-5D54-0437-BBA8-AED9AAE1FEB6}"/>
          </ac:cxnSpMkLst>
        </pc:cxnChg>
      </pc:sldChg>
      <pc:sldChg chg="modSp add mod ord">
        <pc:chgData name="Boukhatmi Ässia" userId="5f82ae5e-87a7-4d86-a176-569133f27536" providerId="ADAL" clId="{CD8CBFA1-52A0-4FB3-B254-96B7B0BFFF01}" dt="2024-12-02T16:49:22.586" v="565"/>
        <pc:sldMkLst>
          <pc:docMk/>
          <pc:sldMk cId="3352742335" sldId="355"/>
        </pc:sldMkLst>
        <pc:spChg chg="mod">
          <ac:chgData name="Boukhatmi Ässia" userId="5f82ae5e-87a7-4d86-a176-569133f27536" providerId="ADAL" clId="{CD8CBFA1-52A0-4FB3-B254-96B7B0BFFF01}" dt="2024-12-02T16:49:17.192" v="563" actId="20577"/>
          <ac:spMkLst>
            <pc:docMk/>
            <pc:sldMk cId="3352742335" sldId="355"/>
            <ac:spMk id="3" creationId="{259BFA43-76D6-1C97-C2CB-75F9EDDFB058}"/>
          </ac:spMkLst>
        </pc:spChg>
      </pc:sldChg>
      <pc:sldChg chg="add del">
        <pc:chgData name="Boukhatmi Ässia" userId="5f82ae5e-87a7-4d86-a176-569133f27536" providerId="ADAL" clId="{CD8CBFA1-52A0-4FB3-B254-96B7B0BFFF01}" dt="2024-12-02T16:52:31.837" v="659" actId="47"/>
        <pc:sldMkLst>
          <pc:docMk/>
          <pc:sldMk cId="2694425006" sldId="356"/>
        </pc:sldMkLst>
      </pc:sldChg>
      <pc:sldChg chg="addSp delSp modSp new del mod delAnim modAnim">
        <pc:chgData name="Boukhatmi Ässia" userId="5f82ae5e-87a7-4d86-a176-569133f27536" providerId="ADAL" clId="{CD8CBFA1-52A0-4FB3-B254-96B7B0BFFF01}" dt="2024-12-03T12:15:59.231" v="1698" actId="47"/>
        <pc:sldMkLst>
          <pc:docMk/>
          <pc:sldMk cId="3841154829" sldId="356"/>
        </pc:sldMkLst>
        <pc:spChg chg="del mod">
          <ac:chgData name="Boukhatmi Ässia" userId="5f82ae5e-87a7-4d86-a176-569133f27536" providerId="ADAL" clId="{CD8CBFA1-52A0-4FB3-B254-96B7B0BFFF01}" dt="2024-12-02T18:16:39.812" v="726" actId="478"/>
          <ac:spMkLst>
            <pc:docMk/>
            <pc:sldMk cId="3841154829" sldId="356"/>
            <ac:spMk id="2" creationId="{70D163EC-C4C8-5278-6D6E-D94807387020}"/>
          </ac:spMkLst>
        </pc:spChg>
        <pc:spChg chg="mod">
          <ac:chgData name="Boukhatmi Ässia" userId="5f82ae5e-87a7-4d86-a176-569133f27536" providerId="ADAL" clId="{CD8CBFA1-52A0-4FB3-B254-96B7B0BFFF01}" dt="2024-12-02T18:18:55.554" v="814" actId="1076"/>
          <ac:spMkLst>
            <pc:docMk/>
            <pc:sldMk cId="3841154829" sldId="356"/>
            <ac:spMk id="3" creationId="{34D98051-C274-4A3F-CF5A-2F4E8705C21D}"/>
          </ac:spMkLst>
        </pc:spChg>
        <pc:spChg chg="mod">
          <ac:chgData name="Boukhatmi Ässia" userId="5f82ae5e-87a7-4d86-a176-569133f27536" providerId="ADAL" clId="{CD8CBFA1-52A0-4FB3-B254-96B7B0BFFF01}" dt="2024-12-02T18:16:40.444" v="727"/>
          <ac:spMkLst>
            <pc:docMk/>
            <pc:sldMk cId="3841154829" sldId="356"/>
            <ac:spMk id="5" creationId="{F632DB72-870F-7FDB-D29F-54F15A71C13B}"/>
          </ac:spMkLst>
        </pc:spChg>
        <pc:spChg chg="mod">
          <ac:chgData name="Boukhatmi Ässia" userId="5f82ae5e-87a7-4d86-a176-569133f27536" providerId="ADAL" clId="{CD8CBFA1-52A0-4FB3-B254-96B7B0BFFF01}" dt="2024-12-02T18:16:40.444" v="727"/>
          <ac:spMkLst>
            <pc:docMk/>
            <pc:sldMk cId="3841154829" sldId="356"/>
            <ac:spMk id="6" creationId="{24905B2B-A679-9D99-1A5D-6BDF51CFA32C}"/>
          </ac:spMkLst>
        </pc:spChg>
        <pc:spChg chg="mod">
          <ac:chgData name="Boukhatmi Ässia" userId="5f82ae5e-87a7-4d86-a176-569133f27536" providerId="ADAL" clId="{CD8CBFA1-52A0-4FB3-B254-96B7B0BFFF01}" dt="2024-12-02T18:18:17.095" v="805" actId="790"/>
          <ac:spMkLst>
            <pc:docMk/>
            <pc:sldMk cId="3841154829" sldId="356"/>
            <ac:spMk id="8" creationId="{9637DB73-ADF2-0F9D-6EC6-98FFBAE2AA8B}"/>
          </ac:spMkLst>
        </pc:spChg>
        <pc:spChg chg="mod">
          <ac:chgData name="Boukhatmi Ässia" userId="5f82ae5e-87a7-4d86-a176-569133f27536" providerId="ADAL" clId="{CD8CBFA1-52A0-4FB3-B254-96B7B0BFFF01}" dt="2024-12-03T12:13:30.722" v="1675" actId="20577"/>
          <ac:spMkLst>
            <pc:docMk/>
            <pc:sldMk cId="3841154829" sldId="356"/>
            <ac:spMk id="9" creationId="{0DB19E68-83E6-5F58-CB49-22847A32FACF}"/>
          </ac:spMkLst>
        </pc:spChg>
        <pc:spChg chg="mod">
          <ac:chgData name="Boukhatmi Ässia" userId="5f82ae5e-87a7-4d86-a176-569133f27536" providerId="ADAL" clId="{CD8CBFA1-52A0-4FB3-B254-96B7B0BFFF01}" dt="2024-12-02T18:18:28.253" v="807"/>
          <ac:spMkLst>
            <pc:docMk/>
            <pc:sldMk cId="3841154829" sldId="356"/>
            <ac:spMk id="11" creationId="{9145D8C3-F1C9-7FB2-BE8C-FB75B98F576E}"/>
          </ac:spMkLst>
        </pc:spChg>
        <pc:spChg chg="mod">
          <ac:chgData name="Boukhatmi Ässia" userId="5f82ae5e-87a7-4d86-a176-569133f27536" providerId="ADAL" clId="{CD8CBFA1-52A0-4FB3-B254-96B7B0BFFF01}" dt="2024-12-02T18:18:28.253" v="807"/>
          <ac:spMkLst>
            <pc:docMk/>
            <pc:sldMk cId="3841154829" sldId="356"/>
            <ac:spMk id="12" creationId="{CE98F4E2-FE3A-EFCC-E8C7-25FFB92B6019}"/>
          </ac:spMkLst>
        </pc:spChg>
        <pc:spChg chg="mod">
          <ac:chgData name="Boukhatmi Ässia" userId="5f82ae5e-87a7-4d86-a176-569133f27536" providerId="ADAL" clId="{CD8CBFA1-52A0-4FB3-B254-96B7B0BFFF01}" dt="2024-12-02T18:18:32.072" v="808"/>
          <ac:spMkLst>
            <pc:docMk/>
            <pc:sldMk cId="3841154829" sldId="356"/>
            <ac:spMk id="14" creationId="{A869D3E0-D66A-143F-610B-245A9D1B5269}"/>
          </ac:spMkLst>
        </pc:spChg>
        <pc:spChg chg="mod">
          <ac:chgData name="Boukhatmi Ässia" userId="5f82ae5e-87a7-4d86-a176-569133f27536" providerId="ADAL" clId="{CD8CBFA1-52A0-4FB3-B254-96B7B0BFFF01}" dt="2024-12-02T18:21:39.631" v="925" actId="2710"/>
          <ac:spMkLst>
            <pc:docMk/>
            <pc:sldMk cId="3841154829" sldId="356"/>
            <ac:spMk id="15" creationId="{C68AFE7B-A431-AB49-F629-0B4637A3A6FF}"/>
          </ac:spMkLst>
        </pc:spChg>
        <pc:spChg chg="mod">
          <ac:chgData name="Boukhatmi Ässia" userId="5f82ae5e-87a7-4d86-a176-569133f27536" providerId="ADAL" clId="{CD8CBFA1-52A0-4FB3-B254-96B7B0BFFF01}" dt="2024-12-02T18:18:35.802" v="809"/>
          <ac:spMkLst>
            <pc:docMk/>
            <pc:sldMk cId="3841154829" sldId="356"/>
            <ac:spMk id="17" creationId="{C50EFFE0-4A75-0312-1BF8-CC347E27F6A9}"/>
          </ac:spMkLst>
        </pc:spChg>
        <pc:spChg chg="mod">
          <ac:chgData name="Boukhatmi Ässia" userId="5f82ae5e-87a7-4d86-a176-569133f27536" providerId="ADAL" clId="{CD8CBFA1-52A0-4FB3-B254-96B7B0BFFF01}" dt="2024-12-02T18:18:35.802" v="809"/>
          <ac:spMkLst>
            <pc:docMk/>
            <pc:sldMk cId="3841154829" sldId="356"/>
            <ac:spMk id="18" creationId="{BE062C13-275C-AED8-F439-DBBCDECB524E}"/>
          </ac:spMkLst>
        </pc:spChg>
        <pc:spChg chg="mod">
          <ac:chgData name="Boukhatmi Ässia" userId="5f82ae5e-87a7-4d86-a176-569133f27536" providerId="ADAL" clId="{CD8CBFA1-52A0-4FB3-B254-96B7B0BFFF01}" dt="2024-12-02T18:18:39.955" v="810"/>
          <ac:spMkLst>
            <pc:docMk/>
            <pc:sldMk cId="3841154829" sldId="356"/>
            <ac:spMk id="20" creationId="{AF669852-03DB-301F-3AE8-F81A2FE3B6F2}"/>
          </ac:spMkLst>
        </pc:spChg>
        <pc:spChg chg="mod">
          <ac:chgData name="Boukhatmi Ässia" userId="5f82ae5e-87a7-4d86-a176-569133f27536" providerId="ADAL" clId="{CD8CBFA1-52A0-4FB3-B254-96B7B0BFFF01}" dt="2024-12-03T12:13:44.162" v="1678" actId="20577"/>
          <ac:spMkLst>
            <pc:docMk/>
            <pc:sldMk cId="3841154829" sldId="356"/>
            <ac:spMk id="21" creationId="{AF434E57-A9F3-9681-36FF-43F12C336DBE}"/>
          </ac:spMkLst>
        </pc:spChg>
        <pc:spChg chg="add mod">
          <ac:chgData name="Boukhatmi Ässia" userId="5f82ae5e-87a7-4d86-a176-569133f27536" providerId="ADAL" clId="{CD8CBFA1-52A0-4FB3-B254-96B7B0BFFF01}" dt="2024-12-02T18:23:01.038" v="1015" actId="20577"/>
          <ac:spMkLst>
            <pc:docMk/>
            <pc:sldMk cId="3841154829" sldId="356"/>
            <ac:spMk id="25" creationId="{4BBC01E6-9DEE-836A-702D-57A92A86F138}"/>
          </ac:spMkLst>
        </pc:spChg>
        <pc:spChg chg="add mod">
          <ac:chgData name="Boukhatmi Ässia" userId="5f82ae5e-87a7-4d86-a176-569133f27536" providerId="ADAL" clId="{CD8CBFA1-52A0-4FB3-B254-96B7B0BFFF01}" dt="2024-12-02T18:20:26.452" v="875" actId="20577"/>
          <ac:spMkLst>
            <pc:docMk/>
            <pc:sldMk cId="3841154829" sldId="356"/>
            <ac:spMk id="26" creationId="{5A8306A7-41D4-646B-F933-B4EE86D6EB22}"/>
          </ac:spMkLst>
        </pc:spChg>
        <pc:spChg chg="add mod">
          <ac:chgData name="Boukhatmi Ässia" userId="5f82ae5e-87a7-4d86-a176-569133f27536" providerId="ADAL" clId="{CD8CBFA1-52A0-4FB3-B254-96B7B0BFFF01}" dt="2024-12-02T18:20:44.416" v="887" actId="6549"/>
          <ac:spMkLst>
            <pc:docMk/>
            <pc:sldMk cId="3841154829" sldId="356"/>
            <ac:spMk id="27" creationId="{5B7E342D-0434-40A2-854B-9E1C241B4C7A}"/>
          </ac:spMkLst>
        </pc:spChg>
        <pc:spChg chg="mod">
          <ac:chgData name="Boukhatmi Ässia" userId="5f82ae5e-87a7-4d86-a176-569133f27536" providerId="ADAL" clId="{CD8CBFA1-52A0-4FB3-B254-96B7B0BFFF01}" dt="2024-12-02T18:31:14.890" v="1319"/>
          <ac:spMkLst>
            <pc:docMk/>
            <pc:sldMk cId="3841154829" sldId="356"/>
            <ac:spMk id="29" creationId="{C8D8851B-FC43-D028-9BC1-73D0EEE0F30D}"/>
          </ac:spMkLst>
        </pc:spChg>
        <pc:spChg chg="mod">
          <ac:chgData name="Boukhatmi Ässia" userId="5f82ae5e-87a7-4d86-a176-569133f27536" providerId="ADAL" clId="{CD8CBFA1-52A0-4FB3-B254-96B7B0BFFF01}" dt="2024-12-02T18:31:14.890" v="1319"/>
          <ac:spMkLst>
            <pc:docMk/>
            <pc:sldMk cId="3841154829" sldId="356"/>
            <ac:spMk id="30" creationId="{4B0F1250-F57A-6C4D-1967-BB6C6B756CBF}"/>
          </ac:spMkLst>
        </pc:spChg>
        <pc:grpChg chg="add mod">
          <ac:chgData name="Boukhatmi Ässia" userId="5f82ae5e-87a7-4d86-a176-569133f27536" providerId="ADAL" clId="{CD8CBFA1-52A0-4FB3-B254-96B7B0BFFF01}" dt="2024-12-02T18:16:40.444" v="727"/>
          <ac:grpSpMkLst>
            <pc:docMk/>
            <pc:sldMk cId="3841154829" sldId="356"/>
            <ac:grpSpMk id="4" creationId="{51DCAE8E-9030-9BD9-ABB2-B966B36DBA88}"/>
          </ac:grpSpMkLst>
        </pc:grpChg>
        <pc:grpChg chg="add mod">
          <ac:chgData name="Boukhatmi Ässia" userId="5f82ae5e-87a7-4d86-a176-569133f27536" providerId="ADAL" clId="{CD8CBFA1-52A0-4FB3-B254-96B7B0BFFF01}" dt="2024-12-02T18:19:58.208" v="858" actId="1035"/>
          <ac:grpSpMkLst>
            <pc:docMk/>
            <pc:sldMk cId="3841154829" sldId="356"/>
            <ac:grpSpMk id="7" creationId="{CF9DFB99-4B11-A165-22A2-5843FF0E28F9}"/>
          </ac:grpSpMkLst>
        </pc:grpChg>
        <pc:grpChg chg="add mod">
          <ac:chgData name="Boukhatmi Ässia" userId="5f82ae5e-87a7-4d86-a176-569133f27536" providerId="ADAL" clId="{CD8CBFA1-52A0-4FB3-B254-96B7B0BFFF01}" dt="2024-12-02T18:18:28.253" v="807"/>
          <ac:grpSpMkLst>
            <pc:docMk/>
            <pc:sldMk cId="3841154829" sldId="356"/>
            <ac:grpSpMk id="10" creationId="{ED50F1A2-6BFB-9124-35B1-2430504F5FAE}"/>
          </ac:grpSpMkLst>
        </pc:grpChg>
        <pc:grpChg chg="add mod">
          <ac:chgData name="Boukhatmi Ässia" userId="5f82ae5e-87a7-4d86-a176-569133f27536" providerId="ADAL" clId="{CD8CBFA1-52A0-4FB3-B254-96B7B0BFFF01}" dt="2024-12-02T18:19:58.208" v="858" actId="1035"/>
          <ac:grpSpMkLst>
            <pc:docMk/>
            <pc:sldMk cId="3841154829" sldId="356"/>
            <ac:grpSpMk id="13" creationId="{23744FFA-B47E-C867-CFD0-8C0A7337E97E}"/>
          </ac:grpSpMkLst>
        </pc:grpChg>
        <pc:grpChg chg="add mod">
          <ac:chgData name="Boukhatmi Ässia" userId="5f82ae5e-87a7-4d86-a176-569133f27536" providerId="ADAL" clId="{CD8CBFA1-52A0-4FB3-B254-96B7B0BFFF01}" dt="2024-12-02T18:18:35.802" v="809"/>
          <ac:grpSpMkLst>
            <pc:docMk/>
            <pc:sldMk cId="3841154829" sldId="356"/>
            <ac:grpSpMk id="16" creationId="{6AE6F36B-BF45-A14D-BB3D-A681F6492118}"/>
          </ac:grpSpMkLst>
        </pc:grpChg>
        <pc:grpChg chg="add mod">
          <ac:chgData name="Boukhatmi Ässia" userId="5f82ae5e-87a7-4d86-a176-569133f27536" providerId="ADAL" clId="{CD8CBFA1-52A0-4FB3-B254-96B7B0BFFF01}" dt="2024-12-02T18:31:12.750" v="1318" actId="1076"/>
          <ac:grpSpMkLst>
            <pc:docMk/>
            <pc:sldMk cId="3841154829" sldId="356"/>
            <ac:grpSpMk id="19" creationId="{9786965B-9FFC-76EB-539A-070DCEC14DAA}"/>
          </ac:grpSpMkLst>
        </pc:grpChg>
        <pc:grpChg chg="add mod">
          <ac:chgData name="Boukhatmi Ässia" userId="5f82ae5e-87a7-4d86-a176-569133f27536" providerId="ADAL" clId="{CD8CBFA1-52A0-4FB3-B254-96B7B0BFFF01}" dt="2024-12-02T18:31:14.890" v="1319"/>
          <ac:grpSpMkLst>
            <pc:docMk/>
            <pc:sldMk cId="3841154829" sldId="356"/>
            <ac:grpSpMk id="28" creationId="{13A37965-51A4-0AB9-DB24-48CD63E6566E}"/>
          </ac:grpSpMkLst>
        </pc:grpChg>
        <pc:picChg chg="add del mod">
          <ac:chgData name="Boukhatmi Ässia" userId="5f82ae5e-87a7-4d86-a176-569133f27536" providerId="ADAL" clId="{CD8CBFA1-52A0-4FB3-B254-96B7B0BFFF01}" dt="2024-12-03T12:13:46.580" v="1679" actId="478"/>
          <ac:picMkLst>
            <pc:docMk/>
            <pc:sldMk cId="3841154829" sldId="356"/>
            <ac:picMk id="31" creationId="{B0A25BFA-17F0-BC32-9943-67FD4EB74573}"/>
          </ac:picMkLst>
        </pc:picChg>
        <pc:picChg chg="add del mod">
          <ac:chgData name="Boukhatmi Ässia" userId="5f82ae5e-87a7-4d86-a176-569133f27536" providerId="ADAL" clId="{CD8CBFA1-52A0-4FB3-B254-96B7B0BFFF01}" dt="2024-12-02T18:32:04.845" v="1348" actId="478"/>
          <ac:picMkLst>
            <pc:docMk/>
            <pc:sldMk cId="3841154829" sldId="356"/>
            <ac:picMk id="32" creationId="{F0A516B6-0C45-C0EE-8D61-C170517B2DF3}"/>
          </ac:picMkLst>
        </pc:picChg>
        <pc:cxnChg chg="add mod">
          <ac:chgData name="Boukhatmi Ässia" userId="5f82ae5e-87a7-4d86-a176-569133f27536" providerId="ADAL" clId="{CD8CBFA1-52A0-4FB3-B254-96B7B0BFFF01}" dt="2024-12-02T18:19:09.366" v="829" actId="1076"/>
          <ac:cxnSpMkLst>
            <pc:docMk/>
            <pc:sldMk cId="3841154829" sldId="356"/>
            <ac:cxnSpMk id="22" creationId="{5F6C02A4-045E-9812-9CBB-703FAC3BEB76}"/>
          </ac:cxnSpMkLst>
        </pc:cxnChg>
        <pc:cxnChg chg="add mod">
          <ac:chgData name="Boukhatmi Ässia" userId="5f82ae5e-87a7-4d86-a176-569133f27536" providerId="ADAL" clId="{CD8CBFA1-52A0-4FB3-B254-96B7B0BFFF01}" dt="2024-12-02T18:19:18.145" v="834" actId="1035"/>
          <ac:cxnSpMkLst>
            <pc:docMk/>
            <pc:sldMk cId="3841154829" sldId="356"/>
            <ac:cxnSpMk id="23" creationId="{88B46A8E-D2A6-C2A4-BDB4-12015EB108F4}"/>
          </ac:cxnSpMkLst>
        </pc:cxnChg>
        <pc:cxnChg chg="add mod">
          <ac:chgData name="Boukhatmi Ässia" userId="5f82ae5e-87a7-4d86-a176-569133f27536" providerId="ADAL" clId="{CD8CBFA1-52A0-4FB3-B254-96B7B0BFFF01}" dt="2024-12-02T18:20:01.692" v="859"/>
          <ac:cxnSpMkLst>
            <pc:docMk/>
            <pc:sldMk cId="3841154829" sldId="356"/>
            <ac:cxnSpMk id="24" creationId="{AED72D41-27F3-CB9D-4B29-F343BB4DCC19}"/>
          </ac:cxnSpMkLst>
        </pc:cxnChg>
      </pc:sldChg>
      <pc:sldChg chg="delSp add del mod">
        <pc:chgData name="Boukhatmi Ässia" userId="5f82ae5e-87a7-4d86-a176-569133f27536" providerId="ADAL" clId="{CD8CBFA1-52A0-4FB3-B254-96B7B0BFFF01}" dt="2024-12-03T07:50:58.661" v="1666" actId="47"/>
        <pc:sldMkLst>
          <pc:docMk/>
          <pc:sldMk cId="1326898332" sldId="357"/>
        </pc:sldMkLst>
        <pc:spChg chg="del">
          <ac:chgData name="Boukhatmi Ässia" userId="5f82ae5e-87a7-4d86-a176-569133f27536" providerId="ADAL" clId="{CD8CBFA1-52A0-4FB3-B254-96B7B0BFFF01}" dt="2024-12-02T18:53:39.597" v="1649" actId="478"/>
          <ac:spMkLst>
            <pc:docMk/>
            <pc:sldMk cId="1326898332" sldId="357"/>
            <ac:spMk id="8" creationId="{A2031B15-DA58-07FC-8A69-F3531A52EA36}"/>
          </ac:spMkLst>
        </pc:spChg>
        <pc:spChg chg="del">
          <ac:chgData name="Boukhatmi Ässia" userId="5f82ae5e-87a7-4d86-a176-569133f27536" providerId="ADAL" clId="{CD8CBFA1-52A0-4FB3-B254-96B7B0BFFF01}" dt="2024-12-02T18:53:52.858" v="1657" actId="478"/>
          <ac:spMkLst>
            <pc:docMk/>
            <pc:sldMk cId="1326898332" sldId="357"/>
            <ac:spMk id="10" creationId="{DD73665E-A54F-E006-A3B8-5F53BE05BF49}"/>
          </ac:spMkLst>
        </pc:spChg>
        <pc:spChg chg="del">
          <ac:chgData name="Boukhatmi Ässia" userId="5f82ae5e-87a7-4d86-a176-569133f27536" providerId="ADAL" clId="{CD8CBFA1-52A0-4FB3-B254-96B7B0BFFF01}" dt="2024-12-02T18:53:44.665" v="1652" actId="478"/>
          <ac:spMkLst>
            <pc:docMk/>
            <pc:sldMk cId="1326898332" sldId="357"/>
            <ac:spMk id="11" creationId="{F8E7BBC4-7BD9-B6C1-0DD9-D1C79CF87F0B}"/>
          </ac:spMkLst>
        </pc:spChg>
        <pc:spChg chg="del">
          <ac:chgData name="Boukhatmi Ässia" userId="5f82ae5e-87a7-4d86-a176-569133f27536" providerId="ADAL" clId="{CD8CBFA1-52A0-4FB3-B254-96B7B0BFFF01}" dt="2024-12-02T18:53:40.922" v="1650" actId="478"/>
          <ac:spMkLst>
            <pc:docMk/>
            <pc:sldMk cId="1326898332" sldId="357"/>
            <ac:spMk id="12" creationId="{03E66718-B518-056B-3DB1-1C9E07F9DCEC}"/>
          </ac:spMkLst>
        </pc:spChg>
        <pc:spChg chg="del">
          <ac:chgData name="Boukhatmi Ässia" userId="5f82ae5e-87a7-4d86-a176-569133f27536" providerId="ADAL" clId="{CD8CBFA1-52A0-4FB3-B254-96B7B0BFFF01}" dt="2024-12-02T18:53:43.259" v="1651" actId="478"/>
          <ac:spMkLst>
            <pc:docMk/>
            <pc:sldMk cId="1326898332" sldId="357"/>
            <ac:spMk id="13" creationId="{20727714-6273-7794-3FAB-175D1E85A834}"/>
          </ac:spMkLst>
        </pc:spChg>
        <pc:spChg chg="del">
          <ac:chgData name="Boukhatmi Ässia" userId="5f82ae5e-87a7-4d86-a176-569133f27536" providerId="ADAL" clId="{CD8CBFA1-52A0-4FB3-B254-96B7B0BFFF01}" dt="2024-12-02T18:53:45.867" v="1653" actId="478"/>
          <ac:spMkLst>
            <pc:docMk/>
            <pc:sldMk cId="1326898332" sldId="357"/>
            <ac:spMk id="14" creationId="{33955D5C-7139-3027-A97E-E31177A23F2B}"/>
          </ac:spMkLst>
        </pc:spChg>
        <pc:spChg chg="del">
          <ac:chgData name="Boukhatmi Ässia" userId="5f82ae5e-87a7-4d86-a176-569133f27536" providerId="ADAL" clId="{CD8CBFA1-52A0-4FB3-B254-96B7B0BFFF01}" dt="2024-12-02T18:53:54.073" v="1658" actId="478"/>
          <ac:spMkLst>
            <pc:docMk/>
            <pc:sldMk cId="1326898332" sldId="357"/>
            <ac:spMk id="15" creationId="{BE4DDABA-A499-09AE-4388-8ED36ED36910}"/>
          </ac:spMkLst>
        </pc:spChg>
        <pc:spChg chg="del">
          <ac:chgData name="Boukhatmi Ässia" userId="5f82ae5e-87a7-4d86-a176-569133f27536" providerId="ADAL" clId="{CD8CBFA1-52A0-4FB3-B254-96B7B0BFFF01}" dt="2024-12-02T18:53:51.546" v="1656" actId="478"/>
          <ac:spMkLst>
            <pc:docMk/>
            <pc:sldMk cId="1326898332" sldId="357"/>
            <ac:spMk id="16" creationId="{DF074C17-2CFC-A9FC-FF58-A222A3E3DB64}"/>
          </ac:spMkLst>
        </pc:spChg>
        <pc:spChg chg="del">
          <ac:chgData name="Boukhatmi Ässia" userId="5f82ae5e-87a7-4d86-a176-569133f27536" providerId="ADAL" clId="{CD8CBFA1-52A0-4FB3-B254-96B7B0BFFF01}" dt="2024-12-02T18:53:47.454" v="1654" actId="478"/>
          <ac:spMkLst>
            <pc:docMk/>
            <pc:sldMk cId="1326898332" sldId="357"/>
            <ac:spMk id="17" creationId="{B067C5DB-925A-A0D4-C645-4F33BD1B8897}"/>
          </ac:spMkLst>
        </pc:spChg>
        <pc:spChg chg="del">
          <ac:chgData name="Boukhatmi Ässia" userId="5f82ae5e-87a7-4d86-a176-569133f27536" providerId="ADAL" clId="{CD8CBFA1-52A0-4FB3-B254-96B7B0BFFF01}" dt="2024-12-02T18:53:48.603" v="1655" actId="478"/>
          <ac:spMkLst>
            <pc:docMk/>
            <pc:sldMk cId="1326898332" sldId="357"/>
            <ac:spMk id="18" creationId="{AD2726F8-7ED3-4EBD-993E-438CAF87286A}"/>
          </ac:spMkLst>
        </pc:spChg>
        <pc:spChg chg="del">
          <ac:chgData name="Boukhatmi Ässia" userId="5f82ae5e-87a7-4d86-a176-569133f27536" providerId="ADAL" clId="{CD8CBFA1-52A0-4FB3-B254-96B7B0BFFF01}" dt="2024-12-02T18:53:55.609" v="1659" actId="478"/>
          <ac:spMkLst>
            <pc:docMk/>
            <pc:sldMk cId="1326898332" sldId="357"/>
            <ac:spMk id="19" creationId="{FC6B6383-AB93-BA96-3674-F5C451ADB44F}"/>
          </ac:spMkLst>
        </pc:spChg>
      </pc:sldChg>
      <pc:sldChg chg="delSp add del mod">
        <pc:chgData name="Boukhatmi Ässia" userId="5f82ae5e-87a7-4d86-a176-569133f27536" providerId="ADAL" clId="{CD8CBFA1-52A0-4FB3-B254-96B7B0BFFF01}" dt="2024-12-02T18:52:22.431" v="1647" actId="47"/>
        <pc:sldMkLst>
          <pc:docMk/>
          <pc:sldMk cId="2163560673" sldId="357"/>
        </pc:sldMkLst>
        <pc:spChg chg="del">
          <ac:chgData name="Boukhatmi Ässia" userId="5f82ae5e-87a7-4d86-a176-569133f27536" providerId="ADAL" clId="{CD8CBFA1-52A0-4FB3-B254-96B7B0BFFF01}" dt="2024-12-02T18:52:01.852" v="1636" actId="478"/>
          <ac:spMkLst>
            <pc:docMk/>
            <pc:sldMk cId="2163560673" sldId="357"/>
            <ac:spMk id="8" creationId="{A2031B15-DA58-07FC-8A69-F3531A52EA36}"/>
          </ac:spMkLst>
        </pc:spChg>
        <pc:spChg chg="del">
          <ac:chgData name="Boukhatmi Ässia" userId="5f82ae5e-87a7-4d86-a176-569133f27536" providerId="ADAL" clId="{CD8CBFA1-52A0-4FB3-B254-96B7B0BFFF01}" dt="2024-12-02T18:52:08.380" v="1641" actId="478"/>
          <ac:spMkLst>
            <pc:docMk/>
            <pc:sldMk cId="2163560673" sldId="357"/>
            <ac:spMk id="9" creationId="{7DF86EE5-CFF8-F2DF-A34D-C452EF0F4343}"/>
          </ac:spMkLst>
        </pc:spChg>
        <pc:spChg chg="del">
          <ac:chgData name="Boukhatmi Ässia" userId="5f82ae5e-87a7-4d86-a176-569133f27536" providerId="ADAL" clId="{CD8CBFA1-52A0-4FB3-B254-96B7B0BFFF01}" dt="2024-12-02T18:52:06.750" v="1640" actId="478"/>
          <ac:spMkLst>
            <pc:docMk/>
            <pc:sldMk cId="2163560673" sldId="357"/>
            <ac:spMk id="10" creationId="{DD73665E-A54F-E006-A3B8-5F53BE05BF49}"/>
          </ac:spMkLst>
        </pc:spChg>
        <pc:spChg chg="del">
          <ac:chgData name="Boukhatmi Ässia" userId="5f82ae5e-87a7-4d86-a176-569133f27536" providerId="ADAL" clId="{CD8CBFA1-52A0-4FB3-B254-96B7B0BFFF01}" dt="2024-12-02T18:52:05.471" v="1639" actId="478"/>
          <ac:spMkLst>
            <pc:docMk/>
            <pc:sldMk cId="2163560673" sldId="357"/>
            <ac:spMk id="11" creationId="{F8E7BBC4-7BD9-B6C1-0DD9-D1C79CF87F0B}"/>
          </ac:spMkLst>
        </pc:spChg>
        <pc:spChg chg="del">
          <ac:chgData name="Boukhatmi Ässia" userId="5f82ae5e-87a7-4d86-a176-569133f27536" providerId="ADAL" clId="{CD8CBFA1-52A0-4FB3-B254-96B7B0BFFF01}" dt="2024-12-02T18:52:03.132" v="1637" actId="478"/>
          <ac:spMkLst>
            <pc:docMk/>
            <pc:sldMk cId="2163560673" sldId="357"/>
            <ac:spMk id="12" creationId="{03E66718-B518-056B-3DB1-1C9E07F9DCEC}"/>
          </ac:spMkLst>
        </pc:spChg>
        <pc:spChg chg="del">
          <ac:chgData name="Boukhatmi Ässia" userId="5f82ae5e-87a7-4d86-a176-569133f27536" providerId="ADAL" clId="{CD8CBFA1-52A0-4FB3-B254-96B7B0BFFF01}" dt="2024-12-02T18:52:04.250" v="1638" actId="478"/>
          <ac:spMkLst>
            <pc:docMk/>
            <pc:sldMk cId="2163560673" sldId="357"/>
            <ac:spMk id="13" creationId="{20727714-6273-7794-3FAB-175D1E85A834}"/>
          </ac:spMkLst>
        </pc:spChg>
        <pc:spChg chg="del">
          <ac:chgData name="Boukhatmi Ässia" userId="5f82ae5e-87a7-4d86-a176-569133f27536" providerId="ADAL" clId="{CD8CBFA1-52A0-4FB3-B254-96B7B0BFFF01}" dt="2024-12-02T18:52:11.708" v="1644" actId="478"/>
          <ac:spMkLst>
            <pc:docMk/>
            <pc:sldMk cId="2163560673" sldId="357"/>
            <ac:spMk id="14" creationId="{33955D5C-7139-3027-A97E-E31177A23F2B}"/>
          </ac:spMkLst>
        </pc:spChg>
        <pc:spChg chg="del">
          <ac:chgData name="Boukhatmi Ässia" userId="5f82ae5e-87a7-4d86-a176-569133f27536" providerId="ADAL" clId="{CD8CBFA1-52A0-4FB3-B254-96B7B0BFFF01}" dt="2024-12-02T18:52:10.701" v="1643" actId="478"/>
          <ac:spMkLst>
            <pc:docMk/>
            <pc:sldMk cId="2163560673" sldId="357"/>
            <ac:spMk id="15" creationId="{BE4DDABA-A499-09AE-4388-8ED36ED36910}"/>
          </ac:spMkLst>
        </pc:spChg>
        <pc:spChg chg="del">
          <ac:chgData name="Boukhatmi Ässia" userId="5f82ae5e-87a7-4d86-a176-569133f27536" providerId="ADAL" clId="{CD8CBFA1-52A0-4FB3-B254-96B7B0BFFF01}" dt="2024-12-02T18:52:16.764" v="1646" actId="478"/>
          <ac:spMkLst>
            <pc:docMk/>
            <pc:sldMk cId="2163560673" sldId="357"/>
            <ac:spMk id="17" creationId="{B067C5DB-925A-A0D4-C645-4F33BD1B8897}"/>
          </ac:spMkLst>
        </pc:spChg>
        <pc:spChg chg="del">
          <ac:chgData name="Boukhatmi Ässia" userId="5f82ae5e-87a7-4d86-a176-569133f27536" providerId="ADAL" clId="{CD8CBFA1-52A0-4FB3-B254-96B7B0BFFF01}" dt="2024-12-02T18:52:14.127" v="1645" actId="478"/>
          <ac:spMkLst>
            <pc:docMk/>
            <pc:sldMk cId="2163560673" sldId="357"/>
            <ac:spMk id="18" creationId="{AD2726F8-7ED3-4EBD-993E-438CAF87286A}"/>
          </ac:spMkLst>
        </pc:spChg>
        <pc:spChg chg="del">
          <ac:chgData name="Boukhatmi Ässia" userId="5f82ae5e-87a7-4d86-a176-569133f27536" providerId="ADAL" clId="{CD8CBFA1-52A0-4FB3-B254-96B7B0BFFF01}" dt="2024-12-02T18:52:09.482" v="1642" actId="478"/>
          <ac:spMkLst>
            <pc:docMk/>
            <pc:sldMk cId="2163560673" sldId="357"/>
            <ac:spMk id="19" creationId="{FC6B6383-AB93-BA96-3674-F5C451ADB44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_rels/notes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231E88E2-1E29-469C-B6A0-762B49A9F0A0}" type="datetimeFigureOut">
              <a:rPr lang="de-CH"/>
              <a:pPr>
                <a:defRPr/>
              </a:pPr>
              <a:t>03.12.24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39775"/>
            <a:ext cx="659130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EE3A4D74-8AB3-4782-8193-8B0B8D7F57EA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50189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Masters/notesMaster10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231E88E2-1E29-469C-B6A0-762B49A9F0A0}" type="datetimeFigureOut">
              <a:rPr lang="de-CH"/>
              <a:pPr>
                <a:defRPr/>
              </a:pPr>
              <a:t>28.11.2024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39775"/>
            <a:ext cx="659130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EE3A4D74-8AB3-4782-8193-8B0B8D7F57EA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50189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Relationship Id="rId3" Type="http://schemas.openxmlformats.org/officeDocument/2006/relationships/hyperlink" Target="https://www.forbesafrica.com/life/2024/08/26/after-solar-comes-lead-why-africa-cant-afford-to-become-a-toxic-dumping-ground-for-e-waste/" TargetMode="Externa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0.xml"/><Relationship Id="rId2" Type="http://schemas.openxmlformats.org/officeDocument/2006/relationships/slide" Target="../slides/slide1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estenrot.at/de/mein-leben/mein-zuhause/wenn-der-hagel-einschlaegt-so-schuetzt-du-dein-haus.html" TargetMode="External"/><Relationship Id="rId4" Type="http://schemas.openxmlformats.org/officeDocument/2006/relationships/hyperlink" Target="https://www.enerix.de/ratgeber/photovoltaikanlage/repowering-photovoltaik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Relationship Id="rId3" Type="http://schemas.openxmlformats.org/officeDocument/2006/relationships/hyperlink" Target="https://rubygarage.org/blog/business-model-for-a-startup" TargetMode="Externa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news.it/en/2024/02/06/eu-parliament-green-light-to-changes-to-solar-panel-disposal-rules/" TargetMode="External"/><Relationship Id="rId4" Type="http://schemas.openxmlformats.org/officeDocument/2006/relationships/hyperlink" Target="https://www.pv-magazine.com/2020/08/26/recycling-pv-panels-why-cant-we-hit-100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Relationship Id="rId3" Type="http://schemas.openxmlformats.org/officeDocument/2006/relationships/hyperlink" Target="https://www.sciencedirect.com/science/article/pii/S2211467X19301245" TargetMode="Externa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0.xml"/><Relationship Id="rId2" Type="http://schemas.openxmlformats.org/officeDocument/2006/relationships/slide" Target="../slides/slide80.xml"/><Relationship Id="rId3" Type="http://schemas.openxmlformats.org/officeDocument/2006/relationships/hyperlink" Target="https://www.icarus.eu.com/challenges-related-to-the-recycling-of-silicon-kerf-by-luxchemtech/" TargetMode="Externa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estenrot.at/de/mein-leben/mein-zuhause/wenn-der-hagel-einschlaegt-so-schuetzt-du-dein-haus.html" TargetMode="External"/><Relationship Id="rId4" Type="http://schemas.openxmlformats.org/officeDocument/2006/relationships/hyperlink" Target="https://www.enerix.de/ratgeber/photovoltaikanlage/repowering-photovoltaik/" TargetMode="External"/><Relationship Id="rId1" Type="http://schemas.openxmlformats.org/officeDocument/2006/relationships/notesMaster" Target="../notesMasters/notesMaster10.xml"/><Relationship Id="rId2" Type="http://schemas.openxmlformats.org/officeDocument/2006/relationships/slide" Target="../slides/slide9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Relationship Id="rId3" Type="http://schemas.openxmlformats.org/officeDocument/2006/relationships/hyperlink" Target="https://www.icarus.eu.com/challenges-related-to-the-recycling-of-silicon-kerf-by-luxchemtech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4088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After Solar, Comes Lead: Why Africa Can’t Afford To Become A Toxic Dumping Ground For E-Waste - Forbes Africa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5253375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52521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4040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0555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>
                <a:hlinkClick r:id="rId3"/>
              </a:rPr>
              <a:t>Wenn der Hagel einschlägt: So schützt du dein Haus</a:t>
            </a:r>
            <a:endParaRPr lang="de-CH" dirty="0"/>
          </a:p>
          <a:p>
            <a:r>
              <a:rPr lang="de-CH" dirty="0">
                <a:hlinkClick r:id="rId4"/>
              </a:rPr>
              <a:t>Repowering Photovoltaik: Mehr Energie aus deiner Solaranlage</a:t>
            </a:r>
            <a:endParaRPr lang="de-CH" dirty="0"/>
          </a:p>
          <a:p>
            <a:endParaRPr lang="de-CH" dirty="0"/>
          </a:p>
          <a:p>
            <a:r>
              <a:rPr lang="de-CH" dirty="0"/>
              <a:t>Wichtig: Im Durchschnitt leben Module sehr lange (&gt;25 – 30 Jahre)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1233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How to design a winning business model for a startup using business model canvas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52521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42366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[1] Autio, E. (2022). Orchestrating ecosystems: A multi-layered framework.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Innovation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24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(1), 96–109. https://doi.org/10.1080/14479338.2021.1919120</a:t>
            </a:r>
            <a:endParaRPr lang="de-CH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de-CH" dirty="0"/>
              <a:t>[2]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Bonina, C., Koskinen, K., Eaton, B., &amp; Gawer, A. (2021). Digital platforms for development: Foundations and research agenda. </a:t>
            </a:r>
            <a:r>
              <a:rPr lang="de-CH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Information Systems Journal</a:t>
            </a:r>
            <a:r>
              <a:rPr lang="de-CH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de-CH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31</a:t>
            </a:r>
            <a:r>
              <a:rPr lang="de-CH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(6), 869–902. https://doi.org/10.1111/isj.1232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1800" dirty="0">
                <a:effectLst/>
                <a:latin typeface="Times New Roman" panose="02020603050405020304" pitchFamily="18" charset="0"/>
              </a:rPr>
              <a:t>[3]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Zeng, J., Mahdi Tavalaei, M., &amp; Khan, Z. (2021). Sharing economy platform firms and their resource orchestration approaches. </a:t>
            </a:r>
            <a:r>
              <a:rPr lang="de-CH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Journal of Business Research</a:t>
            </a:r>
            <a:r>
              <a:rPr lang="de-CH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de-CH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136</a:t>
            </a:r>
            <a:r>
              <a:rPr lang="de-CH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451–465. https://doi.org/10.1016/j.jbusres.2021.07.054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11267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Disposal of solar panels to be borne by manufacturers</a:t>
            </a:r>
            <a:endParaRPr lang="en-US" dirty="0">
              <a:hlinkClick r:id="rId4"/>
            </a:endParaRPr>
          </a:p>
          <a:p>
            <a:r>
              <a:rPr lang="en-US" dirty="0">
                <a:hlinkClick r:id="rId4"/>
              </a:rPr>
              <a:t>Recycling PV panels: Why can’t we hit 100%? – pv magazine International</a:t>
            </a:r>
            <a:endParaRPr lang="en-US" dirty="0"/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89568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An overview of solar photovoltaic panels’ end-of-life material recycling - ScienceDirect</a:t>
            </a:r>
            <a:r>
              <a:rPr lang="en-US" dirty="0"/>
              <a:t/>
            </a:r>
            <a:br>
              <a:rPr lang="en-US" dirty="0"/>
            </a:br>
            <a:r>
              <a:rPr lang="de-CH" dirty="0">
                <a:effectLst/>
              </a:rPr>
              <a:t/>
            </a:r>
            <a:br>
              <a:rPr lang="de-CH" dirty="0">
                <a:effectLst/>
              </a:rPr>
            </a:br>
            <a:r>
              <a:rPr lang="de-CH" dirty="0">
                <a:effectLst/>
              </a:rPr>
              <a:t> Germany 81,739 MW installiert in 2023 (8.3%)</a:t>
            </a:r>
          </a:p>
          <a:p>
            <a:endParaRPr lang="de-CH" dirty="0">
              <a:effectLst/>
            </a:endParaRPr>
          </a:p>
          <a:p>
            <a:r>
              <a:rPr lang="de-CH" dirty="0">
                <a:effectLst/>
              </a:rPr>
              <a:t>Andere Quellen (Czajkowski et al. (2023)): ca. 12 Millionen Tonnen 2023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31432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2023 wurden </a:t>
            </a:r>
            <a:r>
              <a:rPr lang="de-CH" dirty="0" err="1"/>
              <a:t>ca</a:t>
            </a:r>
            <a:r>
              <a:rPr lang="de-CH" dirty="0"/>
              <a:t> 400 GW installiert. Das heisst 1TW ist etwa die Leistung, die in den nächsten zwei Jahren installiert wird</a:t>
            </a:r>
          </a:p>
          <a:p>
            <a:r>
              <a:rPr lang="de-CH" dirty="0"/>
              <a:t>Silber Annahme: Reserven 530’000 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48938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In der Schweiz: 1. Trina Solar, 2. JA Solar, 4. </a:t>
            </a:r>
            <a:r>
              <a:rPr lang="de-CH" dirty="0" err="1"/>
              <a:t>Longi</a:t>
            </a:r>
            <a:r>
              <a:rPr lang="de-CH" dirty="0"/>
              <a:t> Solar, 5. </a:t>
            </a:r>
            <a:r>
              <a:rPr lang="de-CH" dirty="0" err="1"/>
              <a:t>Jinko</a:t>
            </a:r>
            <a:r>
              <a:rPr lang="de-CH" dirty="0"/>
              <a:t> Solar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379766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Presentation of the challenges related to the recycling of Silicon Kerf by </a:t>
            </a:r>
            <a:r>
              <a:rPr lang="en-US" dirty="0" err="1">
                <a:hlinkClick r:id="rId3"/>
              </a:rPr>
              <a:t>LuxChemtech</a:t>
            </a:r>
            <a:r>
              <a:rPr lang="en-US" dirty="0">
                <a:hlinkClick r:id="rId3"/>
              </a:rPr>
              <a:t> - Icarus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76508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637793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>
                <a:hlinkClick r:id="rId3"/>
              </a:rPr>
              <a:t>Wenn der Hagel einschlägt: So schützt du dein Haus</a:t>
            </a:r>
            <a:endParaRPr lang="de-CH" dirty="0"/>
          </a:p>
          <a:p>
            <a:r>
              <a:rPr lang="de-CH" dirty="0">
                <a:hlinkClick r:id="rId4"/>
              </a:rPr>
              <a:t>Repowering Photovoltaik: Mehr Energie aus deiner Solaranlage</a:t>
            </a:r>
            <a:endParaRPr lang="de-CH" dirty="0"/>
          </a:p>
          <a:p>
            <a:endParaRPr lang="de-CH" dirty="0"/>
          </a:p>
          <a:p>
            <a:r>
              <a:rPr lang="de-CH" dirty="0"/>
              <a:t>Wichtig: Im Durchschnitt leben Module sehr lange (&gt;25 – 30 Jahre)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44648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[1] 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Autio, E. (2022). Orchestrating ecosystems: A multi-layered framework.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Innovation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24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(1), 96–109. https://doi.org/10.1080/14479338.2021.1919120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[2]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Bonina, C., Koskinen, K., Eaton, B., &amp; Gawer, A. (2021). Digital platforms for development: Foundations and research agenda.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Information Systems Journal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31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(6), 869–902. https://doi.org/10.1111/isj.12326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[3] 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Zeng, J., Mahdi Tavalaei, M., &amp; Khan, Z. (2021). Sharing economy platform firms and their resource orchestration approaches. </a:t>
            </a:r>
            <a:r>
              <a:rPr lang="de-CH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Journal of Business Research</a:t>
            </a:r>
            <a:r>
              <a:rPr lang="de-CH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de-CH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136</a:t>
            </a:r>
            <a:r>
              <a:rPr lang="de-CH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451–465. https://doi.org/10.1016/j.jbusres.2021.07.054</a:t>
            </a:r>
            <a:endParaRPr lang="de-CH" dirty="0"/>
          </a:p>
          <a:p>
            <a:pPr>
              <a:lnSpc>
                <a:spcPts val="1220"/>
              </a:lnSpc>
            </a:pPr>
            <a:r>
              <a:rPr lang="de-CH" dirty="0"/>
              <a:t>[4]</a:t>
            </a:r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Aarikka-Stenroos, L., Ritala, P., &amp; Thomas, L. D. W. (2021). Circular economy ecosystems: A typology, definitions, and implications. In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Research Handbook of Sustainability Agency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(pp. 260–276). Edward Elgar Publishing. https://www.elgaronline.com/display/edcoll/9781789906028/9781789906028.00024.xml</a:t>
            </a:r>
            <a:endParaRPr lang="de-CH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/>
              <a:t>[5] 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Adner, R. (2017). Ecosystem as Structure: An Actionable Construct for Strategy.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Journal of Management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43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(1), 39–58. https://doi.org/10.1177/0149206316678451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[6] 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Jacobides, M. G., Cennamo, C., &amp; Gawer, A. (2018). Towards a theory of ecosystems.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Strategic Management Journal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39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(8), 2255–2276. https://doi.org/10.1002/smj.2904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</a:rPr>
              <a:t>[7] </a:t>
            </a:r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van Capelleveen, G., Vegter, D., Olthaar, M., &amp; van Hillegersberg, J. (2023). The anatomy of a passport for the circular economy: A conceptual definition, vision and structured literature review. </a:t>
            </a:r>
            <a:r>
              <a:rPr lang="en-US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Resources, Conservation &amp; Recycling Advances</a:t>
            </a:r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17</a:t>
            </a:r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200131. https://doi.org/10.1016/j.rcradv.2023.200131</a:t>
            </a:r>
            <a:endParaRPr lang="de-CH" dirty="0"/>
          </a:p>
          <a:p>
            <a:pPr algn="l"/>
            <a:r>
              <a:rPr lang="de-CH" sz="1200" b="0" i="0" u="none" strike="noStrike" baseline="0" dirty="0">
                <a:latin typeface="AdvOT1ef757c0"/>
              </a:rPr>
              <a:t>[8] T. Götz, T. </a:t>
            </a:r>
            <a:r>
              <a:rPr lang="de-CH" sz="1200" b="0" i="0" u="none" strike="noStrike" baseline="0" dirty="0" err="1">
                <a:latin typeface="AdvOT1ef757c0"/>
              </a:rPr>
              <a:t>Adisorn</a:t>
            </a:r>
            <a:r>
              <a:rPr lang="de-CH" sz="1200" b="0" i="0" u="none" strike="noStrike" baseline="0" dirty="0">
                <a:latin typeface="AdvOT1ef757c0"/>
              </a:rPr>
              <a:t>, L. Tholen, L., </a:t>
            </a:r>
            <a:r>
              <a:rPr lang="de-CH" sz="1200" b="0" i="0" u="none" strike="noStrike" baseline="0" dirty="0">
                <a:latin typeface="AdvOT7d6df7ab.I"/>
              </a:rPr>
              <a:t>Der Digitale Produktpass als Politik-Konzept</a:t>
            </a:r>
            <a:r>
              <a:rPr lang="de-CH" sz="1200" b="0" i="0" u="none" strike="noStrike" baseline="0" dirty="0">
                <a:latin typeface="AdvOT1ef757c0"/>
              </a:rPr>
              <a:t>, Wuppertal Report Nr. 20, Wuppertal Institut, </a:t>
            </a:r>
            <a:r>
              <a:rPr lang="de-CH" sz="1200" b="0" i="0" u="none" strike="noStrike" baseline="0" dirty="0">
                <a:latin typeface="AdvOTb65e897d.B"/>
              </a:rPr>
              <a:t>2021</a:t>
            </a:r>
            <a:r>
              <a:rPr lang="de-CH" sz="1200" b="0" i="0" u="none" strike="noStrike" baseline="0" dirty="0">
                <a:latin typeface="AdvOT1ef757c0"/>
              </a:rPr>
              <a:t>.</a:t>
            </a:r>
          </a:p>
          <a:p>
            <a:pPr algn="l"/>
            <a:r>
              <a:rPr lang="en-US" sz="1200" b="0" i="0" u="none" strike="noStrike" baseline="0" dirty="0">
                <a:latin typeface="AdvOT1ef757c0"/>
              </a:rPr>
              <a:t>[9] T. </a:t>
            </a:r>
            <a:r>
              <a:rPr lang="en-US" sz="1200" b="0" i="0" u="none" strike="noStrike" baseline="0" dirty="0" err="1">
                <a:latin typeface="AdvOT1ef757c0"/>
              </a:rPr>
              <a:t>Adisorn</a:t>
            </a:r>
            <a:r>
              <a:rPr lang="en-US" sz="1200" b="0" i="0" u="none" strike="noStrike" baseline="0" dirty="0">
                <a:latin typeface="AdvOT1ef757c0"/>
              </a:rPr>
              <a:t>, L. </a:t>
            </a:r>
            <a:r>
              <a:rPr lang="en-US" sz="1200" b="0" i="0" u="none" strike="noStrike" baseline="0" dirty="0" err="1">
                <a:latin typeface="AdvOT1ef757c0"/>
              </a:rPr>
              <a:t>Tholen</a:t>
            </a:r>
            <a:r>
              <a:rPr lang="en-US" sz="1200" b="0" i="0" u="none" strike="noStrike" baseline="0" dirty="0">
                <a:latin typeface="AdvOT1ef757c0"/>
              </a:rPr>
              <a:t>, T. </a:t>
            </a:r>
            <a:r>
              <a:rPr lang="en-US" sz="1200" b="0" i="0" u="none" strike="noStrike" baseline="0" dirty="0" err="1">
                <a:latin typeface="AdvOT1ef757c0"/>
              </a:rPr>
              <a:t>Götz</a:t>
            </a:r>
            <a:r>
              <a:rPr lang="en-US" sz="1200" b="0" i="0" u="none" strike="noStrike" baseline="0" dirty="0">
                <a:latin typeface="AdvOT1ef757c0"/>
              </a:rPr>
              <a:t>, </a:t>
            </a:r>
            <a:r>
              <a:rPr lang="en-US" sz="1200" b="0" i="0" u="none" strike="noStrike" baseline="0" dirty="0">
                <a:latin typeface="AdvOT7d6df7ab.I"/>
              </a:rPr>
              <a:t>Energies </a:t>
            </a:r>
            <a:r>
              <a:rPr lang="en-US" sz="1200" b="0" i="0" u="none" strike="noStrike" baseline="0" dirty="0">
                <a:latin typeface="AdvOTb65e897d.B"/>
              </a:rPr>
              <a:t>2021</a:t>
            </a:r>
            <a:r>
              <a:rPr lang="en-US" sz="1200" b="0" i="0" u="none" strike="noStrike" baseline="0" dirty="0">
                <a:latin typeface="AdvOT1ef757c0"/>
              </a:rPr>
              <a:t>, </a:t>
            </a:r>
            <a:r>
              <a:rPr lang="en-US" sz="1200" b="0" i="0" u="none" strike="noStrike" baseline="0" dirty="0">
                <a:latin typeface="AdvOT7d6df7ab.I"/>
              </a:rPr>
              <a:t>14</a:t>
            </a:r>
            <a:r>
              <a:rPr lang="en-US" sz="1200" b="0" i="0" u="none" strike="noStrike" baseline="0" dirty="0">
                <a:latin typeface="AdvOT1ef757c0"/>
              </a:rPr>
              <a:t>, 2289. DOI: </a:t>
            </a:r>
            <a:r>
              <a:rPr lang="de-CH" sz="1200" b="0" i="0" u="none" strike="noStrike" baseline="0" dirty="0">
                <a:latin typeface="AdvOT1ef757c0"/>
              </a:rPr>
              <a:t>https://doi.org/10.3390/en14082289</a:t>
            </a:r>
          </a:p>
          <a:p>
            <a:pPr algn="l"/>
            <a:r>
              <a:rPr lang="de-CH" sz="1200" b="0" i="0" u="none" strike="noStrike" baseline="0" dirty="0">
                <a:latin typeface="AdvOT1ef757c0"/>
              </a:rPr>
              <a:t>[10] Chen et al. (2022) </a:t>
            </a:r>
            <a:r>
              <a:rPr lang="en-US" sz="1200" b="0" i="0" u="none" strike="noStrike" baseline="0" dirty="0">
                <a:latin typeface="AdvOT833fb896"/>
              </a:rPr>
              <a:t>Governance and Design of Digital Platforms: A Review and Future Research Directions </a:t>
            </a:r>
            <a:r>
              <a:rPr lang="de-CH" sz="1200" b="0" i="0" u="none" strike="noStrike" baseline="0" dirty="0">
                <a:latin typeface="AdvOT833fb896"/>
              </a:rPr>
              <a:t>on a Meta-</a:t>
            </a:r>
            <a:r>
              <a:rPr lang="de-CH" sz="1200" b="0" i="0" u="none" strike="noStrike" baseline="0" dirty="0" err="1">
                <a:latin typeface="AdvOT833fb896"/>
              </a:rPr>
              <a:t>Organization</a:t>
            </a:r>
            <a:endParaRPr lang="de-CH" sz="1200" b="0" i="0" u="none" strike="noStrike" baseline="0" dirty="0">
              <a:latin typeface="AdvOT833fb896"/>
            </a:endParaRPr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92398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Presentation of the challenges related to the recycling of Silicon Kerf by </a:t>
            </a:r>
            <a:r>
              <a:rPr lang="en-US" dirty="0" err="1">
                <a:hlinkClick r:id="rId3"/>
              </a:rPr>
              <a:t>LuxChemtech</a:t>
            </a:r>
            <a:r>
              <a:rPr lang="en-US" dirty="0">
                <a:hlinkClick r:id="rId3"/>
              </a:rPr>
              <a:t> - Icarus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76508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emf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emf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3.png"/><Relationship Id="rId3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mit Bild he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0">
            <a:extLst>
              <a:ext uri="{FF2B5EF4-FFF2-40B4-BE49-F238E27FC236}">
                <a16:creationId xmlns:a16="http://schemas.microsoft.com/office/drawing/2014/main" xmlns="" id="{034EF83C-B1FD-49FF-B648-E50C717A41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07875" cy="4449763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xmlns="" id="{C0EE3DD9-895F-4EB2-9E74-C52ABBAEB72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43186" y="317500"/>
            <a:ext cx="2550511" cy="87016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5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   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0" y="4449763"/>
            <a:ext cx="12207238" cy="122237"/>
          </a:xfrm>
          <a:prstGeom prst="rect">
            <a:avLst/>
          </a:prstGeom>
          <a:solidFill>
            <a:srgbClr val="FAC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78E23"/>
              </a:solidFill>
            </a:endParaRPr>
          </a:p>
        </p:txBody>
      </p:sp>
      <p:sp>
        <p:nvSpPr>
          <p:cNvPr id="12" name="Untertitel 2"/>
          <p:cNvSpPr>
            <a:spLocks noGrp="1"/>
          </p:cNvSpPr>
          <p:nvPr>
            <p:ph type="subTitle" idx="1"/>
          </p:nvPr>
        </p:nvSpPr>
        <p:spPr>
          <a:xfrm>
            <a:off x="457200" y="5288816"/>
            <a:ext cx="9057632" cy="73671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000">
                <a:solidFill>
                  <a:schemeClr val="tx2"/>
                </a:solidFill>
                <a:latin typeface="Lucida Sans"/>
                <a:cs typeface="Lucida Sans Unico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E39DF830-F09E-4F9D-B580-79824EBB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82539"/>
            <a:ext cx="11306174" cy="5146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075B3A6-6DCD-467C-B3B9-D845AAA650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850" y="6347013"/>
            <a:ext cx="9072563" cy="233081"/>
          </a:xfrm>
        </p:spPr>
        <p:txBody>
          <a:bodyPr/>
          <a:lstStyle>
            <a:lvl1pPr marL="179388" indent="-179388"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Organisationseinheit oder Leistungsbereich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13433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Textfelder/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50851" y="5399231"/>
            <a:ext cx="5508000" cy="72058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8"/>
          </p:nvPr>
        </p:nvSpPr>
        <p:spPr>
          <a:xfrm>
            <a:off x="6249025" y="5399231"/>
            <a:ext cx="5508000" cy="72058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B21B8-EC19-437D-956C-B9E2193DE066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9BC0020-5A4E-4E7E-8112-8525C911ECC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50850" y="1376363"/>
            <a:ext cx="5508625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xmlns="" id="{4935BA25-EBE1-4D7C-B30F-41097A42AEF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248400" y="1376362"/>
            <a:ext cx="5508625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7617F79C-BB35-4B9B-9765-B5F521C89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413893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Textfelder/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50851" y="5399231"/>
            <a:ext cx="5508000" cy="72058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8"/>
          </p:nvPr>
        </p:nvSpPr>
        <p:spPr>
          <a:xfrm>
            <a:off x="6249025" y="5399231"/>
            <a:ext cx="5508000" cy="72058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B21B8-EC19-437D-956C-B9E2193DE066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BC0020-5A4E-4E7E-8112-8525C911ECC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50850" y="1376363"/>
            <a:ext cx="5508625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4935BA25-EBE1-4D7C-B30F-41097A42AEF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248400" y="1376362"/>
            <a:ext cx="5508625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617F79C-BB35-4B9B-9765-B5F521C89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4138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Textfelder/Bilder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50850" y="1380415"/>
            <a:ext cx="5508000" cy="540000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idx="14"/>
          </p:nvPr>
        </p:nvSpPr>
        <p:spPr>
          <a:xfrm>
            <a:off x="6249025" y="1380415"/>
            <a:ext cx="5508000" cy="540000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6D72C-BFB2-41C7-957D-2E87BB499368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16A08CF5-263A-4947-BB68-C590B7562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C39B5EF5-94CD-49C5-82F5-0D240C4018E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50850" y="2168525"/>
            <a:ext cx="5508625" cy="3997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xmlns="" id="{06C6BB0C-191E-4DD9-ADEA-BB9CACAB21C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48400" y="2168524"/>
            <a:ext cx="5508625" cy="3997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326750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mit Bild he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034EF83C-B1FD-49FF-B648-E50C717A41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07875" cy="4449763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0EE3DD9-895F-4EB2-9E74-C52ABBAEB72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43186" y="317500"/>
            <a:ext cx="2550511" cy="87016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5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   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0" y="4449763"/>
            <a:ext cx="12207238" cy="122237"/>
          </a:xfrm>
          <a:prstGeom prst="rect">
            <a:avLst/>
          </a:prstGeom>
          <a:solidFill>
            <a:srgbClr val="FAC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78E23"/>
              </a:solidFill>
            </a:endParaRPr>
          </a:p>
        </p:txBody>
      </p:sp>
      <p:sp>
        <p:nvSpPr>
          <p:cNvPr id="12" name="Untertitel 2"/>
          <p:cNvSpPr>
            <a:spLocks noGrp="1"/>
          </p:cNvSpPr>
          <p:nvPr>
            <p:ph type="subTitle" idx="1"/>
          </p:nvPr>
        </p:nvSpPr>
        <p:spPr>
          <a:xfrm>
            <a:off x="457200" y="5288816"/>
            <a:ext cx="9057632" cy="73671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000">
                <a:solidFill>
                  <a:schemeClr val="tx2"/>
                </a:solidFill>
                <a:latin typeface="Lucida Sans"/>
                <a:cs typeface="Lucida Sans Unico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39DF830-F09E-4F9D-B580-79824EBB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82539"/>
            <a:ext cx="11306174" cy="5146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075B3A6-6DCD-467C-B3B9-D845AAA650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850" y="6347013"/>
            <a:ext cx="9072563" cy="233081"/>
          </a:xfrm>
        </p:spPr>
        <p:txBody>
          <a:bodyPr/>
          <a:lstStyle>
            <a:lvl1pPr marL="179388" indent="-179388"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Organisationseinheit oder Leistungsbereich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13433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3" userDrawn="1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Textfelder/Bilder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50850" y="1380415"/>
            <a:ext cx="5508000" cy="540000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idx="14"/>
          </p:nvPr>
        </p:nvSpPr>
        <p:spPr>
          <a:xfrm>
            <a:off x="6249025" y="1380415"/>
            <a:ext cx="5508000" cy="540000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6D72C-BFB2-41C7-957D-2E87BB499368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A08CF5-263A-4947-BB68-C590B7562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39B5EF5-94CD-49C5-82F5-0D240C4018E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50850" y="2168525"/>
            <a:ext cx="5508625" cy="3997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06C6BB0C-191E-4DD9-ADEA-BB9CACAB21C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48400" y="2168524"/>
            <a:ext cx="5508625" cy="3997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32675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Textfelder/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53600" y="5399231"/>
            <a:ext cx="3556800" cy="720583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8"/>
          </p:nvPr>
        </p:nvSpPr>
        <p:spPr>
          <a:xfrm>
            <a:off x="4326913" y="5399231"/>
            <a:ext cx="3556800" cy="720583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20"/>
          </p:nvPr>
        </p:nvSpPr>
        <p:spPr>
          <a:xfrm>
            <a:off x="8200225" y="5399231"/>
            <a:ext cx="3556800" cy="720583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liennummernplatzhalter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0D9A4-4B03-4410-9017-78E09E000AC4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A6F64B01-81C7-4C98-B7AD-930612B79E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54025" y="2168525"/>
            <a:ext cx="3556000" cy="32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xmlns="" id="{6BDB8EE7-F71B-4F3D-AD80-682B656ED27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325938" y="2168525"/>
            <a:ext cx="3557587" cy="32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xmlns="" id="{3D18D196-860F-4E36-9216-F961856AE49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99438" y="2168525"/>
            <a:ext cx="3557587" cy="32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xmlns="" id="{592B83A6-5EEE-4354-9E0A-535252DA2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591247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Textfelder/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53600" y="5399231"/>
            <a:ext cx="3556800" cy="720583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8"/>
          </p:nvPr>
        </p:nvSpPr>
        <p:spPr>
          <a:xfrm>
            <a:off x="4326913" y="5399231"/>
            <a:ext cx="3556800" cy="720583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20"/>
          </p:nvPr>
        </p:nvSpPr>
        <p:spPr>
          <a:xfrm>
            <a:off x="8200225" y="5399231"/>
            <a:ext cx="3556800" cy="720583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liennummernplatzhalter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0D9A4-4B03-4410-9017-78E09E000AC4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F64B01-81C7-4C98-B7AD-930612B79E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54025" y="2168525"/>
            <a:ext cx="3556000" cy="32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BDB8EE7-F71B-4F3D-AD80-682B656ED27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325938" y="2168525"/>
            <a:ext cx="3557587" cy="32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3D18D196-860F-4E36-9216-F961856AE49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99438" y="2168525"/>
            <a:ext cx="3557587" cy="32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592B83A6-5EEE-4354-9E0A-535252DA2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59124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Textfelder/Bilder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52224" y="1376363"/>
            <a:ext cx="3556800" cy="720583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8"/>
          </p:nvPr>
        </p:nvSpPr>
        <p:spPr>
          <a:xfrm>
            <a:off x="4325537" y="1376363"/>
            <a:ext cx="3556800" cy="720583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20"/>
          </p:nvPr>
        </p:nvSpPr>
        <p:spPr>
          <a:xfrm>
            <a:off x="8198849" y="1376363"/>
            <a:ext cx="3556800" cy="720583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liennummernplatzhalter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0D9A4-4B03-4410-9017-78E09E000AC4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A6F64B01-81C7-4C98-B7AD-930612B79E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54025" y="2168525"/>
            <a:ext cx="3556000" cy="3997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xmlns="" id="{6BDB8EE7-F71B-4F3D-AD80-682B656ED27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325938" y="2168525"/>
            <a:ext cx="3557587" cy="3997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xmlns="" id="{3D18D196-860F-4E36-9216-F961856AE49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99438" y="2168525"/>
            <a:ext cx="3557587" cy="3997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xmlns="" id="{592B83A6-5EEE-4354-9E0A-535252DA2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0562428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Textfelder/Bilder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52224" y="1376363"/>
            <a:ext cx="3556800" cy="720583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8"/>
          </p:nvPr>
        </p:nvSpPr>
        <p:spPr>
          <a:xfrm>
            <a:off x="4325537" y="1376363"/>
            <a:ext cx="3556800" cy="720583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20"/>
          </p:nvPr>
        </p:nvSpPr>
        <p:spPr>
          <a:xfrm>
            <a:off x="8198849" y="1376363"/>
            <a:ext cx="3556800" cy="720583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liennummernplatzhalter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0D9A4-4B03-4410-9017-78E09E000AC4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F64B01-81C7-4C98-B7AD-930612B79E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54025" y="2168525"/>
            <a:ext cx="3556000" cy="3997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BDB8EE7-F71B-4F3D-AD80-682B656ED27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325938" y="2168525"/>
            <a:ext cx="3557587" cy="3997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3D18D196-860F-4E36-9216-F961856AE49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99438" y="2168525"/>
            <a:ext cx="3557587" cy="3997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592B83A6-5EEE-4354-9E0A-535252DA2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05624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h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57200" y="3329247"/>
            <a:ext cx="11299825" cy="2560319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30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55A69-AF00-48CA-9C5B-76F6193071D6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xmlns="" id="{2A3D88F4-3C44-416E-8339-A22B29F8DCED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315884" y="1201189"/>
            <a:ext cx="11051482" cy="2083797"/>
          </a:xfrm>
          <a:prstGeom prst="rect">
            <a:avLst/>
          </a:prstGeom>
        </p:spPr>
        <p:txBody>
          <a:bodyPr lIns="0" anchor="t"/>
          <a:lstStyle>
            <a:lvl1pPr marL="0" indent="0" algn="l">
              <a:buNone/>
              <a:defRPr sz="14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1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4530747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h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57200" y="3329247"/>
            <a:ext cx="11299825" cy="2560319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30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55A69-AF00-48CA-9C5B-76F6193071D6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2A3D88F4-3C44-416E-8339-A22B29F8DCED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315884" y="1201189"/>
            <a:ext cx="11051482" cy="2083797"/>
          </a:xfrm>
          <a:prstGeom prst="rect">
            <a:avLst/>
          </a:prstGeom>
        </p:spPr>
        <p:txBody>
          <a:bodyPr lIns="0" anchor="t"/>
          <a:lstStyle>
            <a:lvl1pPr marL="0" indent="0" algn="l">
              <a:buNone/>
              <a:defRPr sz="14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1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45307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57200" y="1097281"/>
            <a:ext cx="11249025" cy="2830484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spcBef>
                <a:spcPts val="0"/>
              </a:spcBef>
              <a:buNone/>
              <a:defRPr sz="3200" b="0" i="0">
                <a:solidFill>
                  <a:srgbClr val="8CAF82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1pPr>
            <a:lvl2pPr marL="0" indent="0">
              <a:spcBef>
                <a:spcPts val="0"/>
              </a:spcBef>
              <a:buClrTx/>
              <a:buFontTx/>
              <a:buNone/>
              <a:defRPr sz="3200" b="0">
                <a:solidFill>
                  <a:srgbClr val="8CAF82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Text</a:t>
            </a:r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55A69-AF00-48CA-9C5B-76F6193071D6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xmlns="" id="{2A3D88F4-3C44-416E-8339-A22B29F8DCED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450850" y="4006734"/>
            <a:ext cx="11255375" cy="1566949"/>
          </a:xfrm>
          <a:prstGeom prst="rect">
            <a:avLst/>
          </a:prstGeom>
        </p:spPr>
        <p:txBody>
          <a:bodyPr lIns="0" anchor="t"/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Autor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8221357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57200" y="1097281"/>
            <a:ext cx="11249025" cy="2830484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spcBef>
                <a:spcPts val="0"/>
              </a:spcBef>
              <a:buNone/>
              <a:defRPr sz="3200" b="0" i="0">
                <a:solidFill>
                  <a:srgbClr val="8CAF82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1pPr>
            <a:lvl2pPr marL="0" indent="0">
              <a:spcBef>
                <a:spcPts val="0"/>
              </a:spcBef>
              <a:buClrTx/>
              <a:buFontTx/>
              <a:buNone/>
              <a:defRPr sz="3200" b="0">
                <a:solidFill>
                  <a:srgbClr val="8CAF82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Text</a:t>
            </a:r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55A69-AF00-48CA-9C5B-76F6193071D6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2A3D88F4-3C44-416E-8339-A22B29F8DCED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450850" y="4006734"/>
            <a:ext cx="11255375" cy="1566949"/>
          </a:xfrm>
          <a:prstGeom prst="rect">
            <a:avLst/>
          </a:prstGeom>
        </p:spPr>
        <p:txBody>
          <a:bodyPr lIns="0" anchor="t"/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Autor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82213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 mit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56226" y="4355868"/>
            <a:ext cx="5508000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idx="14"/>
          </p:nvPr>
        </p:nvSpPr>
        <p:spPr>
          <a:xfrm>
            <a:off x="6249025" y="4355868"/>
            <a:ext cx="5508000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6D72C-BFB2-41C7-957D-2E87BB499368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xmlns="" id="{D5EC5F02-E049-44D7-AF09-096D83385327}"/>
              </a:ext>
            </a:extLst>
          </p:cNvPr>
          <p:cNvSpPr/>
          <p:nvPr userDrawn="1"/>
        </p:nvSpPr>
        <p:spPr>
          <a:xfrm>
            <a:off x="456226" y="4106487"/>
            <a:ext cx="5508000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2"/>
              </a:solidFill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xmlns="" id="{4AE5187A-FFCB-4C33-86A6-D8C2BFFF8B6B}"/>
              </a:ext>
            </a:extLst>
          </p:cNvPr>
          <p:cNvSpPr/>
          <p:nvPr userDrawn="1"/>
        </p:nvSpPr>
        <p:spPr>
          <a:xfrm>
            <a:off x="6249025" y="4106487"/>
            <a:ext cx="5508000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2"/>
              </a:solidFill>
            </a:endParaRPr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xmlns="" id="{13C15971-8AAD-4C4A-872E-B71C36BF02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226" y="1438102"/>
            <a:ext cx="5508001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xmlns="" id="{E2676283-FFF0-4D2B-95AA-9FD33EADC67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49024" y="1438102"/>
            <a:ext cx="5508001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62F9F81B-D5CF-4B09-990D-01371D91D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685650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 mit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56226" y="4355868"/>
            <a:ext cx="5508000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idx="14"/>
          </p:nvPr>
        </p:nvSpPr>
        <p:spPr>
          <a:xfrm>
            <a:off x="6249025" y="4355868"/>
            <a:ext cx="5508000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6D72C-BFB2-41C7-957D-2E87BB499368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D5EC5F02-E049-44D7-AF09-096D83385327}"/>
              </a:ext>
            </a:extLst>
          </p:cNvPr>
          <p:cNvSpPr/>
          <p:nvPr userDrawn="1"/>
        </p:nvSpPr>
        <p:spPr>
          <a:xfrm>
            <a:off x="456226" y="4106487"/>
            <a:ext cx="5508000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2"/>
              </a:solidFill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4AE5187A-FFCB-4C33-86A6-D8C2BFFF8B6B}"/>
              </a:ext>
            </a:extLst>
          </p:cNvPr>
          <p:cNvSpPr/>
          <p:nvPr userDrawn="1"/>
        </p:nvSpPr>
        <p:spPr>
          <a:xfrm>
            <a:off x="6249025" y="4106487"/>
            <a:ext cx="5508000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2"/>
              </a:solidFill>
            </a:endParaRPr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13C15971-8AAD-4C4A-872E-B71C36BF02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226" y="1438102"/>
            <a:ext cx="5508001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E2676283-FFF0-4D2B-95AA-9FD33EADC67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49024" y="1438102"/>
            <a:ext cx="5508001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2F9F81B-D5CF-4B09-990D-01371D91D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68565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Bilder mit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B50D9A4-4B03-4410-9017-78E09E000AC4}" type="slidenum">
              <a:rPr lang="de-CH" smtClean="0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xmlns="" id="{DEA3E8DD-B869-4872-9E5E-D7638858FB85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456226" y="4355868"/>
            <a:ext cx="3556800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xmlns="" id="{07648B6C-7DD3-4170-9CB8-01C7235079F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200224" y="4355868"/>
            <a:ext cx="3556801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xmlns="" id="{A1D57F0A-2F51-4B66-A590-F3965B06959C}"/>
              </a:ext>
            </a:extLst>
          </p:cNvPr>
          <p:cNvSpPr/>
          <p:nvPr userDrawn="1"/>
        </p:nvSpPr>
        <p:spPr>
          <a:xfrm>
            <a:off x="456226" y="4106487"/>
            <a:ext cx="3556800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xmlns="" id="{0BDF737F-1596-4573-A435-B5BA40D519D9}"/>
              </a:ext>
            </a:extLst>
          </p:cNvPr>
          <p:cNvSpPr/>
          <p:nvPr userDrawn="1"/>
        </p:nvSpPr>
        <p:spPr>
          <a:xfrm>
            <a:off x="8200224" y="4106487"/>
            <a:ext cx="3556801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Bildplatzhalter 10">
            <a:extLst>
              <a:ext uri="{FF2B5EF4-FFF2-40B4-BE49-F238E27FC236}">
                <a16:creationId xmlns:a16="http://schemas.microsoft.com/office/drawing/2014/main" xmlns="" id="{893442A3-CE33-46C0-A18B-D18C070CBFB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6226" y="1438102"/>
            <a:ext cx="3556801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20" name="Bildplatzhalter 10">
            <a:extLst>
              <a:ext uri="{FF2B5EF4-FFF2-40B4-BE49-F238E27FC236}">
                <a16:creationId xmlns:a16="http://schemas.microsoft.com/office/drawing/2014/main" xmlns="" id="{51FB2453-80BA-4C27-A3FA-F17223AF5D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00224" y="1438102"/>
            <a:ext cx="3556802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xmlns="" id="{48C409BF-FC71-4809-A5D6-3038577EA628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4328225" y="4355868"/>
            <a:ext cx="3556801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xmlns="" id="{ECEE718E-8038-4A79-9DDF-AE6210425CB5}"/>
              </a:ext>
            </a:extLst>
          </p:cNvPr>
          <p:cNvSpPr/>
          <p:nvPr userDrawn="1"/>
        </p:nvSpPr>
        <p:spPr>
          <a:xfrm>
            <a:off x="4328225" y="4106487"/>
            <a:ext cx="3556801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Bildplatzhalter 10">
            <a:extLst>
              <a:ext uri="{FF2B5EF4-FFF2-40B4-BE49-F238E27FC236}">
                <a16:creationId xmlns:a16="http://schemas.microsoft.com/office/drawing/2014/main" xmlns="" id="{0E9B9157-7EB2-4A30-9136-318F7B17B60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328225" y="1438102"/>
            <a:ext cx="3556802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2BE7B7F-778E-4BC6-8EE5-8544E23F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4247159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Bilder mit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B50D9A4-4B03-4410-9017-78E09E000AC4}" type="slidenum">
              <a:rPr lang="de-CH" smtClean="0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DEA3E8DD-B869-4872-9E5E-D7638858FB85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456226" y="4355868"/>
            <a:ext cx="3556800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07648B6C-7DD3-4170-9CB8-01C7235079F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200224" y="4355868"/>
            <a:ext cx="3556801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A1D57F0A-2F51-4B66-A590-F3965B06959C}"/>
              </a:ext>
            </a:extLst>
          </p:cNvPr>
          <p:cNvSpPr/>
          <p:nvPr userDrawn="1"/>
        </p:nvSpPr>
        <p:spPr>
          <a:xfrm>
            <a:off x="456226" y="4106487"/>
            <a:ext cx="3556800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0BDF737F-1596-4573-A435-B5BA40D519D9}"/>
              </a:ext>
            </a:extLst>
          </p:cNvPr>
          <p:cNvSpPr/>
          <p:nvPr userDrawn="1"/>
        </p:nvSpPr>
        <p:spPr>
          <a:xfrm>
            <a:off x="8200224" y="4106487"/>
            <a:ext cx="3556801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Bildplatzhalter 10">
            <a:extLst>
              <a:ext uri="{FF2B5EF4-FFF2-40B4-BE49-F238E27FC236}">
                <a16:creationId xmlns:a16="http://schemas.microsoft.com/office/drawing/2014/main" id="{893442A3-CE33-46C0-A18B-D18C070CBFB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6226" y="1438102"/>
            <a:ext cx="3556801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20" name="Bildplatzhalter 10">
            <a:extLst>
              <a:ext uri="{FF2B5EF4-FFF2-40B4-BE49-F238E27FC236}">
                <a16:creationId xmlns:a16="http://schemas.microsoft.com/office/drawing/2014/main" id="{51FB2453-80BA-4C27-A3FA-F17223AF5D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00224" y="1438102"/>
            <a:ext cx="3556802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48C409BF-FC71-4809-A5D6-3038577EA628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4328225" y="4355868"/>
            <a:ext cx="3556801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ECEE718E-8038-4A79-9DDF-AE6210425CB5}"/>
              </a:ext>
            </a:extLst>
          </p:cNvPr>
          <p:cNvSpPr/>
          <p:nvPr userDrawn="1"/>
        </p:nvSpPr>
        <p:spPr>
          <a:xfrm>
            <a:off x="4328225" y="4106487"/>
            <a:ext cx="3556801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Bildplatzhalter 10">
            <a:extLst>
              <a:ext uri="{FF2B5EF4-FFF2-40B4-BE49-F238E27FC236}">
                <a16:creationId xmlns:a16="http://schemas.microsoft.com/office/drawing/2014/main" id="{0E9B9157-7EB2-4A30-9136-318F7B17B60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328225" y="1438102"/>
            <a:ext cx="3556802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BE7B7F-778E-4BC6-8EE5-8544E23F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42471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Bilder mit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56226" y="4350325"/>
            <a:ext cx="2628001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idx="14"/>
          </p:nvPr>
        </p:nvSpPr>
        <p:spPr>
          <a:xfrm>
            <a:off x="6226094" y="4350325"/>
            <a:ext cx="2628000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6D72C-BFB2-41C7-957D-2E87BB499368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xmlns="" id="{D5EC5F02-E049-44D7-AF09-096D83385327}"/>
              </a:ext>
            </a:extLst>
          </p:cNvPr>
          <p:cNvSpPr/>
          <p:nvPr userDrawn="1"/>
        </p:nvSpPr>
        <p:spPr>
          <a:xfrm>
            <a:off x="456226" y="4106487"/>
            <a:ext cx="2628000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2"/>
              </a:solidFill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xmlns="" id="{4AE5187A-FFCB-4C33-86A6-D8C2BFFF8B6B}"/>
              </a:ext>
            </a:extLst>
          </p:cNvPr>
          <p:cNvSpPr/>
          <p:nvPr userDrawn="1"/>
        </p:nvSpPr>
        <p:spPr>
          <a:xfrm>
            <a:off x="6226092" y="4106487"/>
            <a:ext cx="2628000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2"/>
              </a:solidFill>
            </a:endParaRPr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xmlns="" id="{13C15971-8AAD-4C4A-872E-B71C36BF02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227" y="1438101"/>
            <a:ext cx="2628000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xmlns="" id="{E2676283-FFF0-4D2B-95AA-9FD33EADC67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38093" y="1438101"/>
            <a:ext cx="2628000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9" name="Bildplatzhalter 10">
            <a:extLst>
              <a:ext uri="{FF2B5EF4-FFF2-40B4-BE49-F238E27FC236}">
                <a16:creationId xmlns:a16="http://schemas.microsoft.com/office/drawing/2014/main" xmlns="" id="{F7D33F10-5DC8-4FC0-91A6-3C8336B8E9D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47160" y="1438101"/>
            <a:ext cx="2628000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20" name="Bildplatzhalter 10">
            <a:extLst>
              <a:ext uri="{FF2B5EF4-FFF2-40B4-BE49-F238E27FC236}">
                <a16:creationId xmlns:a16="http://schemas.microsoft.com/office/drawing/2014/main" xmlns="" id="{D4053D7F-50D0-44A2-8A3D-6682277C2B3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29025" y="1437975"/>
            <a:ext cx="2628000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xmlns="" id="{A4E87FF6-93B0-4457-9EA7-254201BB91A8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341160" y="4350325"/>
            <a:ext cx="2628001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xmlns="" id="{25B3A9CF-ED8F-40AD-9029-91C5177D64B2}"/>
              </a:ext>
            </a:extLst>
          </p:cNvPr>
          <p:cNvSpPr/>
          <p:nvPr userDrawn="1"/>
        </p:nvSpPr>
        <p:spPr>
          <a:xfrm>
            <a:off x="3341159" y="4106487"/>
            <a:ext cx="2628000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2"/>
              </a:solidFill>
            </a:endParaRP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xmlns="" id="{FAED3DAD-2180-449E-9F43-9E0A173E19D2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9111026" y="4350199"/>
            <a:ext cx="2628000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xmlns="" id="{96254F82-3306-42A7-9C4D-5A0C7458C1B0}"/>
              </a:ext>
            </a:extLst>
          </p:cNvPr>
          <p:cNvSpPr/>
          <p:nvPr userDrawn="1"/>
        </p:nvSpPr>
        <p:spPr>
          <a:xfrm>
            <a:off x="9111026" y="4106361"/>
            <a:ext cx="2628000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550EF4DF-390E-4299-9BA3-7589C273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9758614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Bilder mit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56226" y="4350325"/>
            <a:ext cx="2628001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idx="14"/>
          </p:nvPr>
        </p:nvSpPr>
        <p:spPr>
          <a:xfrm>
            <a:off x="6226094" y="4350325"/>
            <a:ext cx="2628000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6D72C-BFB2-41C7-957D-2E87BB499368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D5EC5F02-E049-44D7-AF09-096D83385327}"/>
              </a:ext>
            </a:extLst>
          </p:cNvPr>
          <p:cNvSpPr/>
          <p:nvPr userDrawn="1"/>
        </p:nvSpPr>
        <p:spPr>
          <a:xfrm>
            <a:off x="456226" y="4106487"/>
            <a:ext cx="2628000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2"/>
              </a:solidFill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4AE5187A-FFCB-4C33-86A6-D8C2BFFF8B6B}"/>
              </a:ext>
            </a:extLst>
          </p:cNvPr>
          <p:cNvSpPr/>
          <p:nvPr userDrawn="1"/>
        </p:nvSpPr>
        <p:spPr>
          <a:xfrm>
            <a:off x="6226092" y="4106487"/>
            <a:ext cx="2628000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2"/>
              </a:solidFill>
            </a:endParaRPr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13C15971-8AAD-4C4A-872E-B71C36BF02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227" y="1438101"/>
            <a:ext cx="2628000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E2676283-FFF0-4D2B-95AA-9FD33EADC67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38093" y="1438101"/>
            <a:ext cx="2628000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9" name="Bildplatzhalter 10">
            <a:extLst>
              <a:ext uri="{FF2B5EF4-FFF2-40B4-BE49-F238E27FC236}">
                <a16:creationId xmlns:a16="http://schemas.microsoft.com/office/drawing/2014/main" id="{F7D33F10-5DC8-4FC0-91A6-3C8336B8E9D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47160" y="1438101"/>
            <a:ext cx="2628000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20" name="Bildplatzhalter 10">
            <a:extLst>
              <a:ext uri="{FF2B5EF4-FFF2-40B4-BE49-F238E27FC236}">
                <a16:creationId xmlns:a16="http://schemas.microsoft.com/office/drawing/2014/main" id="{D4053D7F-50D0-44A2-8A3D-6682277C2B3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29025" y="1437975"/>
            <a:ext cx="2628000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A4E87FF6-93B0-4457-9EA7-254201BB91A8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341160" y="4350325"/>
            <a:ext cx="2628001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25B3A9CF-ED8F-40AD-9029-91C5177D64B2}"/>
              </a:ext>
            </a:extLst>
          </p:cNvPr>
          <p:cNvSpPr/>
          <p:nvPr userDrawn="1"/>
        </p:nvSpPr>
        <p:spPr>
          <a:xfrm>
            <a:off x="3341159" y="4106487"/>
            <a:ext cx="2628000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2"/>
              </a:solidFill>
            </a:endParaRP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FAED3DAD-2180-449E-9F43-9E0A173E19D2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9111026" y="4350199"/>
            <a:ext cx="2628000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96254F82-3306-42A7-9C4D-5A0C7458C1B0}"/>
              </a:ext>
            </a:extLst>
          </p:cNvPr>
          <p:cNvSpPr/>
          <p:nvPr userDrawn="1"/>
        </p:nvSpPr>
        <p:spPr>
          <a:xfrm>
            <a:off x="9111026" y="4106361"/>
            <a:ext cx="2628000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0EF4DF-390E-4299-9BA3-7589C273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97586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6C2D7-0704-41B7-ABFF-C47E040EDF71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5021760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6C2D7-0704-41B7-ABFF-C47E040EDF71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50217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mit Bild dunk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0">
            <a:extLst>
              <a:ext uri="{FF2B5EF4-FFF2-40B4-BE49-F238E27FC236}">
                <a16:creationId xmlns:a16="http://schemas.microsoft.com/office/drawing/2014/main" xmlns="" id="{034EF83C-B1FD-49FF-B648-E50C717A41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07875" cy="4449763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7" name="Abgerundetes Rechteck 6"/>
          <p:cNvSpPr/>
          <p:nvPr/>
        </p:nvSpPr>
        <p:spPr>
          <a:xfrm>
            <a:off x="0" y="4449763"/>
            <a:ext cx="12207238" cy="122237"/>
          </a:xfrm>
          <a:prstGeom prst="rect">
            <a:avLst/>
          </a:prstGeom>
          <a:solidFill>
            <a:srgbClr val="FAC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78E23"/>
              </a:solidFill>
            </a:endParaRPr>
          </a:p>
        </p:txBody>
      </p:sp>
      <p:sp>
        <p:nvSpPr>
          <p:cNvPr id="12" name="Untertitel 2"/>
          <p:cNvSpPr>
            <a:spLocks noGrp="1"/>
          </p:cNvSpPr>
          <p:nvPr>
            <p:ph type="subTitle" idx="1"/>
          </p:nvPr>
        </p:nvSpPr>
        <p:spPr>
          <a:xfrm>
            <a:off x="457200" y="5288816"/>
            <a:ext cx="9057632" cy="73671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000">
                <a:solidFill>
                  <a:schemeClr val="tx2"/>
                </a:solidFill>
                <a:latin typeface="Lucida Sans"/>
                <a:cs typeface="Lucida Sans Unico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E39DF830-F09E-4F9D-B580-79824EBB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82539"/>
            <a:ext cx="11306174" cy="5146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xmlns="" id="{C0EE3DD9-895F-4EB2-9E74-C52ABBAEB72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40267" y="317500"/>
            <a:ext cx="2553431" cy="87912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5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  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01699D6F-C113-4BC3-8B74-D0FBF5CCB0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850" y="6347013"/>
            <a:ext cx="9072563" cy="233081"/>
          </a:xfrm>
        </p:spPr>
        <p:txBody>
          <a:bodyPr/>
          <a:lstStyle>
            <a:lvl1pPr marL="179388" indent="-179388"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Organisationseinheit oder Leistungsbereich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68369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mit Bild dunk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034EF83C-B1FD-49FF-B648-E50C717A41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07875" cy="4449763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7" name="Abgerundetes Rechteck 6"/>
          <p:cNvSpPr/>
          <p:nvPr/>
        </p:nvSpPr>
        <p:spPr>
          <a:xfrm>
            <a:off x="0" y="4449763"/>
            <a:ext cx="12207238" cy="122237"/>
          </a:xfrm>
          <a:prstGeom prst="rect">
            <a:avLst/>
          </a:prstGeom>
          <a:solidFill>
            <a:srgbClr val="FAC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78E23"/>
              </a:solidFill>
            </a:endParaRPr>
          </a:p>
        </p:txBody>
      </p:sp>
      <p:sp>
        <p:nvSpPr>
          <p:cNvPr id="12" name="Untertitel 2"/>
          <p:cNvSpPr>
            <a:spLocks noGrp="1"/>
          </p:cNvSpPr>
          <p:nvPr>
            <p:ph type="subTitle" idx="1"/>
          </p:nvPr>
        </p:nvSpPr>
        <p:spPr>
          <a:xfrm>
            <a:off x="457200" y="5288816"/>
            <a:ext cx="9057632" cy="73671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000">
                <a:solidFill>
                  <a:schemeClr val="tx2"/>
                </a:solidFill>
                <a:latin typeface="Lucida Sans"/>
                <a:cs typeface="Lucida Sans Unico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39DF830-F09E-4F9D-B580-79824EBB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82539"/>
            <a:ext cx="11306174" cy="5146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0EE3DD9-895F-4EB2-9E74-C52ABBAEB72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40267" y="317500"/>
            <a:ext cx="2553431" cy="87912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5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  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699D6F-C113-4BC3-8B74-D0FBF5CCB0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850" y="6347013"/>
            <a:ext cx="9072563" cy="233081"/>
          </a:xfrm>
        </p:spPr>
        <p:txBody>
          <a:bodyPr/>
          <a:lstStyle>
            <a:lvl1pPr marL="179388" indent="-179388"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Organisationseinheit oder Leistungsbereich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68369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ohne 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3143027F-7246-4F86-A6AD-7473302EFCE0}"/>
              </a:ext>
            </a:extLst>
          </p:cNvPr>
          <p:cNvSpPr/>
          <p:nvPr userDrawn="1"/>
        </p:nvSpPr>
        <p:spPr>
          <a:xfrm>
            <a:off x="0" y="0"/>
            <a:ext cx="12207875" cy="5456068"/>
          </a:xfrm>
          <a:prstGeom prst="rect">
            <a:avLst/>
          </a:prstGeom>
          <a:solidFill>
            <a:srgbClr val="FAC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Abgerundetes Rechteck 6"/>
          <p:cNvSpPr/>
          <p:nvPr/>
        </p:nvSpPr>
        <p:spPr>
          <a:xfrm>
            <a:off x="0" y="5456068"/>
            <a:ext cx="12207238" cy="1222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78E23"/>
              </a:solidFill>
            </a:endParaRPr>
          </a:p>
        </p:txBody>
      </p:sp>
      <p:sp>
        <p:nvSpPr>
          <p:cNvPr id="12" name="Untertitel 2"/>
          <p:cNvSpPr>
            <a:spLocks noGrp="1"/>
          </p:cNvSpPr>
          <p:nvPr>
            <p:ph type="subTitle" idx="1"/>
          </p:nvPr>
        </p:nvSpPr>
        <p:spPr>
          <a:xfrm>
            <a:off x="450850" y="3089309"/>
            <a:ext cx="9057632" cy="73671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000">
                <a:solidFill>
                  <a:schemeClr val="bg1"/>
                </a:solidFill>
                <a:latin typeface="Lucida Sans"/>
                <a:cs typeface="Lucida Sans Unico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E39DF830-F09E-4F9D-B580-79824EBB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2483032"/>
            <a:ext cx="11306174" cy="5146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647E56EC-23CC-4141-B40F-46996694D7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9805" y="317500"/>
            <a:ext cx="2557272" cy="879348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52E70F1A-AD8D-4F8F-9AE2-1A76A8008E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850" y="6347013"/>
            <a:ext cx="9072563" cy="233081"/>
          </a:xfrm>
        </p:spPr>
        <p:txBody>
          <a:bodyPr/>
          <a:lstStyle>
            <a:lvl1pPr marL="179388" indent="-179388"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Organisationseinheit oder Leistungsbereich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57929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3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ohne 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143027F-7246-4F86-A6AD-7473302EFCE0}"/>
              </a:ext>
            </a:extLst>
          </p:cNvPr>
          <p:cNvSpPr/>
          <p:nvPr userDrawn="1"/>
        </p:nvSpPr>
        <p:spPr>
          <a:xfrm>
            <a:off x="0" y="0"/>
            <a:ext cx="12207875" cy="5456068"/>
          </a:xfrm>
          <a:prstGeom prst="rect">
            <a:avLst/>
          </a:prstGeom>
          <a:solidFill>
            <a:srgbClr val="FAC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Abgerundetes Rechteck 6"/>
          <p:cNvSpPr/>
          <p:nvPr/>
        </p:nvSpPr>
        <p:spPr>
          <a:xfrm>
            <a:off x="0" y="5456068"/>
            <a:ext cx="12207238" cy="1222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78E23"/>
              </a:solidFill>
            </a:endParaRPr>
          </a:p>
        </p:txBody>
      </p:sp>
      <p:sp>
        <p:nvSpPr>
          <p:cNvPr id="12" name="Untertitel 2"/>
          <p:cNvSpPr>
            <a:spLocks noGrp="1"/>
          </p:cNvSpPr>
          <p:nvPr>
            <p:ph type="subTitle" idx="1"/>
          </p:nvPr>
        </p:nvSpPr>
        <p:spPr>
          <a:xfrm>
            <a:off x="450850" y="3089309"/>
            <a:ext cx="9057632" cy="73671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000">
                <a:solidFill>
                  <a:schemeClr val="bg1"/>
                </a:solidFill>
                <a:latin typeface="Lucida Sans"/>
                <a:cs typeface="Lucida Sans Unico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39DF830-F09E-4F9D-B580-79824EBB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2483032"/>
            <a:ext cx="11306174" cy="5146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47E56EC-23CC-4141-B40F-46996694D7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9805" y="317500"/>
            <a:ext cx="2557272" cy="879348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2E70F1A-AD8D-4F8F-9AE2-1A76A8008E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850" y="6347013"/>
            <a:ext cx="9072563" cy="233081"/>
          </a:xfrm>
        </p:spPr>
        <p:txBody>
          <a:bodyPr/>
          <a:lstStyle>
            <a:lvl1pPr marL="179388" indent="-179388"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Organisationseinheit oder Leistungsbereich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57929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 (mit Bild he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0">
            <a:extLst>
              <a:ext uri="{FF2B5EF4-FFF2-40B4-BE49-F238E27FC236}">
                <a16:creationId xmlns:a16="http://schemas.microsoft.com/office/drawing/2014/main" xmlns="" id="{034EF83C-B1FD-49FF-B648-E50C717A41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07875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xmlns="" id="{C0EE3DD9-895F-4EB2-9E74-C52ABBAEB72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40267" y="317500"/>
            <a:ext cx="2553431" cy="87912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5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   </a:t>
            </a:r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xmlns="" id="{16E4CDC4-4424-4700-993B-3839864CB1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0796" y="3182956"/>
            <a:ext cx="9376933" cy="2054969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5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   </a:t>
            </a:r>
          </a:p>
        </p:txBody>
      </p:sp>
      <p:sp>
        <p:nvSpPr>
          <p:cNvPr id="12" name="Untertitel 2"/>
          <p:cNvSpPr>
            <a:spLocks noGrp="1"/>
          </p:cNvSpPr>
          <p:nvPr>
            <p:ph type="subTitle" idx="1"/>
          </p:nvPr>
        </p:nvSpPr>
        <p:spPr>
          <a:xfrm>
            <a:off x="593344" y="3973698"/>
            <a:ext cx="9057632" cy="86216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000">
                <a:solidFill>
                  <a:schemeClr val="tx2"/>
                </a:solidFill>
                <a:latin typeface="Lucida Sans"/>
                <a:cs typeface="Lucida Sans Unico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E39DF830-F09E-4F9D-B580-79824EBB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344" y="3352801"/>
            <a:ext cx="9057632" cy="52019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508FCAF1-F20B-4C9B-AE65-F4B72D3CB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3344" y="4889223"/>
            <a:ext cx="9057632" cy="233081"/>
          </a:xfrm>
        </p:spPr>
        <p:txBody>
          <a:bodyPr/>
          <a:lstStyle>
            <a:lvl1pPr marL="179388" indent="-179388"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Organisationseinheit oder Leistungsbereich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296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3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 (mit Bild he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034EF83C-B1FD-49FF-B648-E50C717A41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07875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0EE3DD9-895F-4EB2-9E74-C52ABBAEB72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40267" y="317500"/>
            <a:ext cx="2553431" cy="87912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5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   </a:t>
            </a:r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16E4CDC4-4424-4700-993B-3839864CB1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0796" y="3182956"/>
            <a:ext cx="9376933" cy="2054969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5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   </a:t>
            </a:r>
          </a:p>
        </p:txBody>
      </p:sp>
      <p:sp>
        <p:nvSpPr>
          <p:cNvPr id="12" name="Untertitel 2"/>
          <p:cNvSpPr>
            <a:spLocks noGrp="1"/>
          </p:cNvSpPr>
          <p:nvPr>
            <p:ph type="subTitle" idx="1"/>
          </p:nvPr>
        </p:nvSpPr>
        <p:spPr>
          <a:xfrm>
            <a:off x="593344" y="3973698"/>
            <a:ext cx="9057632" cy="86216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000">
                <a:solidFill>
                  <a:schemeClr val="tx2"/>
                </a:solidFill>
                <a:latin typeface="Lucida Sans"/>
                <a:cs typeface="Lucida Sans Unico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39DF830-F09E-4F9D-B580-79824EBB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344" y="3352801"/>
            <a:ext cx="9057632" cy="52019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08FCAF1-F20B-4C9B-AE65-F4B72D3CB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3344" y="4889223"/>
            <a:ext cx="9057632" cy="233081"/>
          </a:xfrm>
        </p:spPr>
        <p:txBody>
          <a:bodyPr/>
          <a:lstStyle>
            <a:lvl1pPr marL="179388" indent="-179388"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Organisationseinheit oder Leistungsbereich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296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 (mit Bild dunk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0">
            <a:extLst>
              <a:ext uri="{FF2B5EF4-FFF2-40B4-BE49-F238E27FC236}">
                <a16:creationId xmlns:a16="http://schemas.microsoft.com/office/drawing/2014/main" xmlns="" id="{034EF83C-B1FD-49FF-B648-E50C717A41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07875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xmlns="" id="{16E4CDC4-4424-4700-993B-3839864CB1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0796" y="3182956"/>
            <a:ext cx="9376933" cy="205496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5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   </a:t>
            </a:r>
          </a:p>
        </p:txBody>
      </p:sp>
      <p:sp>
        <p:nvSpPr>
          <p:cNvPr id="12" name="Untertitel 2"/>
          <p:cNvSpPr>
            <a:spLocks noGrp="1"/>
          </p:cNvSpPr>
          <p:nvPr>
            <p:ph type="subTitle" idx="1"/>
          </p:nvPr>
        </p:nvSpPr>
        <p:spPr>
          <a:xfrm>
            <a:off x="593344" y="3973698"/>
            <a:ext cx="9057632" cy="86216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000">
                <a:solidFill>
                  <a:schemeClr val="tx2"/>
                </a:solidFill>
                <a:latin typeface="Lucida Sans"/>
                <a:cs typeface="Lucida Sans Unico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E39DF830-F09E-4F9D-B580-79824EBB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344" y="3352801"/>
            <a:ext cx="9057632" cy="52019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xmlns="" id="{C0EE3DD9-895F-4EB2-9E74-C52ABBAEB72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40267" y="317500"/>
            <a:ext cx="2553431" cy="879122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5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  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BC73C925-6F67-41AD-8B48-77A6CAB23C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3344" y="4889223"/>
            <a:ext cx="9057632" cy="233081"/>
          </a:xfrm>
        </p:spPr>
        <p:txBody>
          <a:bodyPr/>
          <a:lstStyle>
            <a:lvl1pPr marL="179388" indent="-179388"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Organisationseinheit oder Leistungsbereich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80569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3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 (mit Bild dunk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034EF83C-B1FD-49FF-B648-E50C717A41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07875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16E4CDC4-4424-4700-993B-3839864CB1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0796" y="3182956"/>
            <a:ext cx="9376933" cy="205496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5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   </a:t>
            </a:r>
          </a:p>
        </p:txBody>
      </p:sp>
      <p:sp>
        <p:nvSpPr>
          <p:cNvPr id="12" name="Untertitel 2"/>
          <p:cNvSpPr>
            <a:spLocks noGrp="1"/>
          </p:cNvSpPr>
          <p:nvPr>
            <p:ph type="subTitle" idx="1"/>
          </p:nvPr>
        </p:nvSpPr>
        <p:spPr>
          <a:xfrm>
            <a:off x="593344" y="3973698"/>
            <a:ext cx="9057632" cy="86216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000">
                <a:solidFill>
                  <a:schemeClr val="tx2"/>
                </a:solidFill>
                <a:latin typeface="Lucida Sans"/>
                <a:cs typeface="Lucida Sans Unico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39DF830-F09E-4F9D-B580-79824EBB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344" y="3352801"/>
            <a:ext cx="9057632" cy="52019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0EE3DD9-895F-4EB2-9E74-C52ABBAEB72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40267" y="317500"/>
            <a:ext cx="2553431" cy="879122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5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  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C73C925-6F67-41AD-8B48-77A6CAB23C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3344" y="4889223"/>
            <a:ext cx="9057632" cy="233081"/>
          </a:xfrm>
        </p:spPr>
        <p:txBody>
          <a:bodyPr/>
          <a:lstStyle>
            <a:lvl1pPr marL="179388" indent="-179388"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Organisationseinheit oder Leistungsbereich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80569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sei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3143027F-7246-4F86-A6AD-7473302EFCE0}"/>
              </a:ext>
            </a:extLst>
          </p:cNvPr>
          <p:cNvSpPr/>
          <p:nvPr userDrawn="1"/>
        </p:nvSpPr>
        <p:spPr>
          <a:xfrm>
            <a:off x="0" y="0"/>
            <a:ext cx="12207875" cy="44497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4B647D"/>
              </a:solidFill>
            </a:endParaRPr>
          </a:p>
        </p:txBody>
      </p:sp>
      <p:sp>
        <p:nvSpPr>
          <p:cNvPr id="12" name="Untertitel 2"/>
          <p:cNvSpPr>
            <a:spLocks noGrp="1"/>
          </p:cNvSpPr>
          <p:nvPr>
            <p:ph type="subTitle" idx="1"/>
          </p:nvPr>
        </p:nvSpPr>
        <p:spPr>
          <a:xfrm>
            <a:off x="450850" y="2483773"/>
            <a:ext cx="9057632" cy="73671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000">
                <a:solidFill>
                  <a:schemeClr val="bg1"/>
                </a:solidFill>
                <a:latin typeface="Lucida Sans"/>
                <a:cs typeface="Lucida Sans Unico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E39DF830-F09E-4F9D-B580-79824EBB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1877496"/>
            <a:ext cx="11306174" cy="5146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10" name="Abgerundetes Rechteck 6">
            <a:extLst>
              <a:ext uri="{FF2B5EF4-FFF2-40B4-BE49-F238E27FC236}">
                <a16:creationId xmlns:a16="http://schemas.microsoft.com/office/drawing/2014/main" xmlns="" id="{6155990B-78C7-4DA0-B1E7-76D1A83E0123}"/>
              </a:ext>
            </a:extLst>
          </p:cNvPr>
          <p:cNvSpPr/>
          <p:nvPr userDrawn="1"/>
        </p:nvSpPr>
        <p:spPr>
          <a:xfrm>
            <a:off x="0" y="4449763"/>
            <a:ext cx="12207238" cy="122237"/>
          </a:xfrm>
          <a:prstGeom prst="rect">
            <a:avLst/>
          </a:prstGeom>
          <a:solidFill>
            <a:srgbClr val="FAC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78E23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15E32F2A-681B-4A65-A2CF-F3289104E9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B647D"/>
                </a:solidFill>
              </a:defRPr>
            </a:lvl1pPr>
          </a:lstStyle>
          <a:p>
            <a:pPr>
              <a:defRPr/>
            </a:pPr>
            <a:fld id="{B7BACB64-ACD3-4495-9A64-936FBCA468A7}" type="slidenum">
              <a:rPr lang="de-CH" smtClean="0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5" name="Textfeld 15">
            <a:extLst>
              <a:ext uri="{FF2B5EF4-FFF2-40B4-BE49-F238E27FC236}">
                <a16:creationId xmlns:a16="http://schemas.microsoft.com/office/drawing/2014/main" xmlns="" id="{3455541A-D1CF-4483-A637-480F287F748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200" y="6300788"/>
            <a:ext cx="8929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Berner Fachhochschule | Haute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école</a:t>
            </a: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spécialisée</a:t>
            </a: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bernoise</a:t>
            </a: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 | Bern University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of</a:t>
            </a: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 Applied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Sciences</a:t>
            </a:r>
            <a:endParaRPr lang="de-DE" sz="1400" dirty="0">
              <a:solidFill>
                <a:schemeClr val="tx2"/>
              </a:solidFill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918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3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sei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143027F-7246-4F86-A6AD-7473302EFCE0}"/>
              </a:ext>
            </a:extLst>
          </p:cNvPr>
          <p:cNvSpPr/>
          <p:nvPr userDrawn="1"/>
        </p:nvSpPr>
        <p:spPr>
          <a:xfrm>
            <a:off x="0" y="0"/>
            <a:ext cx="12207875" cy="44497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4B647D"/>
              </a:solidFill>
            </a:endParaRPr>
          </a:p>
        </p:txBody>
      </p:sp>
      <p:sp>
        <p:nvSpPr>
          <p:cNvPr id="12" name="Untertitel 2"/>
          <p:cNvSpPr>
            <a:spLocks noGrp="1"/>
          </p:cNvSpPr>
          <p:nvPr>
            <p:ph type="subTitle" idx="1"/>
          </p:nvPr>
        </p:nvSpPr>
        <p:spPr>
          <a:xfrm>
            <a:off x="450850" y="2483773"/>
            <a:ext cx="9057632" cy="73671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000">
                <a:solidFill>
                  <a:schemeClr val="bg1"/>
                </a:solidFill>
                <a:latin typeface="Lucida Sans"/>
                <a:cs typeface="Lucida Sans Unico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39DF830-F09E-4F9D-B580-79824EBB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1877496"/>
            <a:ext cx="11306174" cy="5146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10" name="Abgerundetes Rechteck 6">
            <a:extLst>
              <a:ext uri="{FF2B5EF4-FFF2-40B4-BE49-F238E27FC236}">
                <a16:creationId xmlns:a16="http://schemas.microsoft.com/office/drawing/2014/main" id="{6155990B-78C7-4DA0-B1E7-76D1A83E0123}"/>
              </a:ext>
            </a:extLst>
          </p:cNvPr>
          <p:cNvSpPr/>
          <p:nvPr userDrawn="1"/>
        </p:nvSpPr>
        <p:spPr>
          <a:xfrm>
            <a:off x="0" y="4449763"/>
            <a:ext cx="12207238" cy="122237"/>
          </a:xfrm>
          <a:prstGeom prst="rect">
            <a:avLst/>
          </a:prstGeom>
          <a:solidFill>
            <a:srgbClr val="FAC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78E23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5E32F2A-681B-4A65-A2CF-F3289104E9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B647D"/>
                </a:solidFill>
              </a:defRPr>
            </a:lvl1pPr>
          </a:lstStyle>
          <a:p>
            <a:pPr>
              <a:defRPr/>
            </a:pPr>
            <a:fld id="{B7BACB64-ACD3-4495-9A64-936FBCA468A7}" type="slidenum">
              <a:rPr lang="de-CH" smtClean="0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5" name="Textfeld 15">
            <a:extLst>
              <a:ext uri="{FF2B5EF4-FFF2-40B4-BE49-F238E27FC236}">
                <a16:creationId xmlns:a16="http://schemas.microsoft.com/office/drawing/2014/main" id="{3455541A-D1CF-4483-A637-480F287F748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200" y="6300788"/>
            <a:ext cx="8929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Berner Fachhochschule | Haute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école</a:t>
            </a: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spécialisée</a:t>
            </a: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bernoise</a:t>
            </a: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 | Bern University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of</a:t>
            </a: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 Applied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Sciences</a:t>
            </a:r>
            <a:endParaRPr lang="de-DE" sz="1400" dirty="0">
              <a:solidFill>
                <a:schemeClr val="tx2"/>
              </a:solidFill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918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0">
            <a:extLst>
              <a:ext uri="{FF2B5EF4-FFF2-40B4-BE49-F238E27FC236}">
                <a16:creationId xmlns:a16="http://schemas.microsoft.com/office/drawing/2014/main" xmlns="" id="{034EF83C-B1FD-49FF-B648-E50C717A417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207875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72000" tIns="0" rIns="72000" bIns="1800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Bild in den Platzhalter ziehen und bei Bedarf in den Hintergrund stellen.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4900AA4B-37D2-4481-BCF3-2E414DEA212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0796" y="3182956"/>
            <a:ext cx="9386888" cy="2743200"/>
          </a:xfrm>
          <a:blipFill>
            <a:blip r:embed="rId2"/>
            <a:stretch>
              <a:fillRect/>
            </a:stretch>
          </a:blipFill>
        </p:spPr>
        <p:txBody>
          <a:bodyPr lIns="144000" tIns="216000" rIns="144000" b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53682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3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034EF83C-B1FD-49FF-B648-E50C717A417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207875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72000" tIns="0" rIns="72000" bIns="1800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Bild in den Platzhalter ziehen und bei Bedarf in den Hintergrund stellen.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00AA4B-37D2-4481-BCF3-2E414DEA212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0796" y="3182956"/>
            <a:ext cx="9386888" cy="2743200"/>
          </a:xfrm>
          <a:blipFill>
            <a:blip r:embed="rId2"/>
            <a:stretch>
              <a:fillRect/>
            </a:stretch>
          </a:blipFill>
        </p:spPr>
        <p:txBody>
          <a:bodyPr lIns="144000" tIns="216000" rIns="144000" b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53682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A35F2-7595-4779-9180-596D2E72BBB9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6A155BAD-5C25-40A7-8727-1B1E570D77E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xmlns="" id="{DD617E98-5641-4B2D-A638-1322515D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031553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A35F2-7595-4779-9180-596D2E72BBB9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A155BAD-5C25-40A7-8727-1B1E570D77E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D617E98-5641-4B2D-A638-1322515D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0315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50850" y="1376362"/>
            <a:ext cx="11312525" cy="495637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55A69-AF00-48CA-9C5B-76F6193071D6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E2C449D1-1247-49B8-8578-3105EE322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44C75B05-03A1-469D-8437-A6AA010E720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0850" y="2168525"/>
            <a:ext cx="11306175" cy="3997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72321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50850" y="1376362"/>
            <a:ext cx="11312525" cy="495637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55A69-AF00-48CA-9C5B-76F6193071D6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C449D1-1247-49B8-8578-3105EE322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4C75B05-03A1-469D-8437-A6AA010E720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0850" y="2168525"/>
            <a:ext cx="11306175" cy="3997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7232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20" Type="http://schemas.openxmlformats.org/officeDocument/2006/relationships/theme" Target="../theme/theme10.xml"/><Relationship Id="rId10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80.xml"/><Relationship Id="rId19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60.xml"/><Relationship Id="rId7" Type="http://schemas.openxmlformats.org/officeDocument/2006/relationships/slideLayout" Target="../slideLayouts/slideLayout70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15"/>
          <p:cNvSpPr txBox="1">
            <a:spLocks noChangeArrowheads="1"/>
          </p:cNvSpPr>
          <p:nvPr/>
        </p:nvSpPr>
        <p:spPr bwMode="auto">
          <a:xfrm>
            <a:off x="457200" y="6300788"/>
            <a:ext cx="8929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Berner Fachhochschule | Haute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école</a:t>
            </a: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spécialisée</a:t>
            </a: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bernoise</a:t>
            </a: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 | Bern University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of</a:t>
            </a: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 Applied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Sciences</a:t>
            </a:r>
            <a:endParaRPr lang="de-DE" sz="1400" dirty="0">
              <a:solidFill>
                <a:schemeClr val="tx2"/>
              </a:solidFill>
              <a:latin typeface="Lucida Sans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748713" y="6300788"/>
            <a:ext cx="3001962" cy="30797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 smtClean="0">
                <a:solidFill>
                  <a:schemeClr val="tx2"/>
                </a:solidFill>
                <a:latin typeface="Lucida Sans" pitchFamily="34" charset="0"/>
              </a:defRPr>
            </a:lvl1pPr>
          </a:lstStyle>
          <a:p>
            <a:pPr>
              <a:defRPr/>
            </a:pPr>
            <a:fld id="{B7BACB64-ACD3-4495-9A64-936FBCA468A7}" type="slidenum">
              <a:rPr lang="de-CH" smtClean="0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DD9E8CA3-FB48-4D66-A23F-18A4D3D38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1" y="390574"/>
            <a:ext cx="11306174" cy="5146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31C8B1AA-41BC-42FB-B837-09FDD1BA9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850" y="1376362"/>
            <a:ext cx="11306175" cy="47894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65" r:id="rId2"/>
    <p:sldLayoutId id="2147483867" r:id="rId3"/>
    <p:sldLayoutId id="2147483869" r:id="rId4"/>
    <p:sldLayoutId id="2147483870" r:id="rId5"/>
    <p:sldLayoutId id="2147483868" r:id="rId6"/>
    <p:sldLayoutId id="2147483871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64" r:id="rId13"/>
    <p:sldLayoutId id="2147483862" r:id="rId14"/>
    <p:sldLayoutId id="2147483863" r:id="rId15"/>
    <p:sldLayoutId id="2147483861" r:id="rId16"/>
    <p:sldLayoutId id="2147483860" r:id="rId17"/>
    <p:sldLayoutId id="2147483859" r:id="rId18"/>
    <p:sldLayoutId id="2147483850" r:id="rId19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66700" marR="0" indent="-266700" algn="l" defTabSz="4572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6"/>
        </a:buClr>
        <a:buSzPct val="75000"/>
        <a:buFont typeface="Wingdings 3" panose="05040102010807070707" pitchFamily="18" charset="2"/>
        <a:buChar char=""/>
        <a:tabLst/>
        <a:defRPr sz="2200" kern="1200" baseline="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538163" marR="0" indent="-271463" algn="l" defTabSz="4572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6"/>
        </a:buClr>
        <a:buSzPct val="75000"/>
        <a:buFont typeface="Wingdings 3" panose="05040102010807070707" pitchFamily="18" charset="2"/>
        <a:buChar char=""/>
        <a:tabLst/>
        <a:defRPr sz="2200" kern="1200" baseline="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808038" marR="0" indent="-269875" algn="l" defTabSz="4572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6"/>
        </a:buClr>
        <a:buSzPct val="75000"/>
        <a:buFont typeface="Wingdings 3" panose="05040102010807070707" pitchFamily="18" charset="2"/>
        <a:buChar char=""/>
        <a:tabLst/>
        <a:defRPr sz="2200" kern="1200" baseline="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074738" marR="0" indent="-266700" algn="l" defTabSz="4572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6"/>
        </a:buClr>
        <a:buSzPct val="75000"/>
        <a:buFont typeface="Wingdings 3" panose="05040102010807070707" pitchFamily="18" charset="2"/>
        <a:buChar char=""/>
        <a:tabLst/>
        <a:defRPr sz="2200" kern="1200" baseline="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346200" marR="0" indent="-271463" algn="l" defTabSz="4572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6"/>
        </a:buClr>
        <a:buSzPct val="75000"/>
        <a:buFont typeface="Wingdings 3" panose="05040102010807070707" pitchFamily="18" charset="2"/>
        <a:buChar char=""/>
        <a:tabLst/>
        <a:defRPr sz="2200" kern="1200" baseline="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4" userDrawn="1">
          <p15:clr>
            <a:srgbClr val="F26B43"/>
          </p15:clr>
        </p15:guide>
        <p15:guide id="2" pos="284" userDrawn="1">
          <p15:clr>
            <a:srgbClr val="F26B43"/>
          </p15:clr>
        </p15:guide>
        <p15:guide id="3" orient="horz" pos="867" userDrawn="1">
          <p15:clr>
            <a:srgbClr val="F26B43"/>
          </p15:clr>
        </p15:guide>
        <p15:guide id="4" pos="7406" userDrawn="1">
          <p15:clr>
            <a:srgbClr val="F26B43"/>
          </p15:clr>
        </p15:guide>
        <p15:guide id="5" orient="horz" pos="1366" userDrawn="1">
          <p15:clr>
            <a:srgbClr val="F26B43"/>
          </p15:clr>
        </p15:guide>
        <p15:guide id="6" pos="3845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15"/>
          <p:cNvSpPr txBox="1">
            <a:spLocks noChangeArrowheads="1"/>
          </p:cNvSpPr>
          <p:nvPr/>
        </p:nvSpPr>
        <p:spPr bwMode="auto">
          <a:xfrm>
            <a:off x="457200" y="6300788"/>
            <a:ext cx="8929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Berner Fachhochschule | Haute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école</a:t>
            </a: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spécialisée</a:t>
            </a: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bernoise</a:t>
            </a: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 | Bern University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of</a:t>
            </a: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 Applied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Sciences</a:t>
            </a:r>
            <a:endParaRPr lang="de-DE" sz="1400" dirty="0">
              <a:solidFill>
                <a:schemeClr val="tx2"/>
              </a:solidFill>
              <a:latin typeface="Lucida Sans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748713" y="6300788"/>
            <a:ext cx="3001962" cy="30797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 smtClean="0">
                <a:solidFill>
                  <a:schemeClr val="tx2"/>
                </a:solidFill>
                <a:latin typeface="Lucida Sans" pitchFamily="34" charset="0"/>
              </a:defRPr>
            </a:lvl1pPr>
          </a:lstStyle>
          <a:p>
            <a:pPr>
              <a:defRPr/>
            </a:pPr>
            <a:fld id="{B7BACB64-ACD3-4495-9A64-936FBCA468A7}" type="slidenum">
              <a:rPr lang="de-CH" smtClean="0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D9E8CA3-FB48-4D66-A23F-18A4D3D38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1" y="390574"/>
            <a:ext cx="11306174" cy="5146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C8B1AA-41BC-42FB-B837-09FDD1BA9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850" y="1376362"/>
            <a:ext cx="11306175" cy="47894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65" r:id="rId2"/>
    <p:sldLayoutId id="2147483867" r:id="rId3"/>
    <p:sldLayoutId id="2147483869" r:id="rId4"/>
    <p:sldLayoutId id="2147483870" r:id="rId5"/>
    <p:sldLayoutId id="2147483868" r:id="rId6"/>
    <p:sldLayoutId id="2147483871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64" r:id="rId13"/>
    <p:sldLayoutId id="2147483862" r:id="rId14"/>
    <p:sldLayoutId id="2147483863" r:id="rId15"/>
    <p:sldLayoutId id="2147483861" r:id="rId16"/>
    <p:sldLayoutId id="2147483860" r:id="rId17"/>
    <p:sldLayoutId id="2147483859" r:id="rId18"/>
    <p:sldLayoutId id="2147483850" r:id="rId19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66700" marR="0" indent="-266700" algn="l" defTabSz="4572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6"/>
        </a:buClr>
        <a:buSzPct val="75000"/>
        <a:buFont typeface="Wingdings 3" panose="05040102010807070707" pitchFamily="18" charset="2"/>
        <a:buChar char=""/>
        <a:tabLst/>
        <a:defRPr sz="2200" kern="1200" baseline="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538163" marR="0" indent="-271463" algn="l" defTabSz="4572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6"/>
        </a:buClr>
        <a:buSzPct val="75000"/>
        <a:buFont typeface="Wingdings 3" panose="05040102010807070707" pitchFamily="18" charset="2"/>
        <a:buChar char=""/>
        <a:tabLst/>
        <a:defRPr sz="2200" kern="1200" baseline="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808038" marR="0" indent="-269875" algn="l" defTabSz="4572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6"/>
        </a:buClr>
        <a:buSzPct val="75000"/>
        <a:buFont typeface="Wingdings 3" panose="05040102010807070707" pitchFamily="18" charset="2"/>
        <a:buChar char=""/>
        <a:tabLst/>
        <a:defRPr sz="2200" kern="1200" baseline="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074738" marR="0" indent="-266700" algn="l" defTabSz="4572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6"/>
        </a:buClr>
        <a:buSzPct val="75000"/>
        <a:buFont typeface="Wingdings 3" panose="05040102010807070707" pitchFamily="18" charset="2"/>
        <a:buChar char=""/>
        <a:tabLst/>
        <a:defRPr sz="2200" kern="1200" baseline="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346200" marR="0" indent="-271463" algn="l" defTabSz="4572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6"/>
        </a:buClr>
        <a:buSzPct val="75000"/>
        <a:buFont typeface="Wingdings 3" panose="05040102010807070707" pitchFamily="18" charset="2"/>
        <a:buChar char=""/>
        <a:tabLst/>
        <a:defRPr sz="2200" kern="1200" baseline="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4" userDrawn="1">
          <p15:clr>
            <a:srgbClr val="F26B43"/>
          </p15:clr>
        </p15:guide>
        <p15:guide id="2" pos="284" userDrawn="1">
          <p15:clr>
            <a:srgbClr val="F26B43"/>
          </p15:clr>
        </p15:guide>
        <p15:guide id="3" orient="horz" pos="867" userDrawn="1">
          <p15:clr>
            <a:srgbClr val="F26B43"/>
          </p15:clr>
        </p15:guide>
        <p15:guide id="4" pos="7406" userDrawn="1">
          <p15:clr>
            <a:srgbClr val="F26B43"/>
          </p15:clr>
        </p15:guide>
        <p15:guide id="5" orient="horz" pos="1366" userDrawn="1">
          <p15:clr>
            <a:srgbClr val="F26B43"/>
          </p15:clr>
        </p15:guide>
        <p15:guide id="6" pos="384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9.sv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0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8.png"/><Relationship Id="rId5" Type="http://schemas.openxmlformats.org/officeDocument/2006/relationships/image" Target="../media/image720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0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image" Target="../media/image51.png"/><Relationship Id="rId5" Type="http://schemas.openxmlformats.org/officeDocument/2006/relationships/image" Target="../media/image52.jpe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9.svg"/><Relationship Id="rId5" Type="http://schemas.openxmlformats.org/officeDocument/2006/relationships/image" Target="../media/image54.png"/><Relationship Id="rId6" Type="http://schemas.openxmlformats.org/officeDocument/2006/relationships/image" Target="../media/image61.svg"/><Relationship Id="rId7" Type="http://schemas.openxmlformats.org/officeDocument/2006/relationships/image" Target="../media/image55.png"/><Relationship Id="rId8" Type="http://schemas.openxmlformats.org/officeDocument/2006/relationships/image" Target="../media/image63.svg"/><Relationship Id="rId9" Type="http://schemas.openxmlformats.org/officeDocument/2006/relationships/image" Target="../media/image56.png"/><Relationship Id="rId10" Type="http://schemas.openxmlformats.org/officeDocument/2006/relationships/image" Target="../media/image65.sv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6" Type="http://schemas.openxmlformats.org/officeDocument/2006/relationships/image" Target="../media/image60.jpeg"/><Relationship Id="rId7" Type="http://schemas.openxmlformats.org/officeDocument/2006/relationships/image" Target="../media/image61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14.png"/><Relationship Id="rId6" Type="http://schemas.openxmlformats.org/officeDocument/2006/relationships/image" Target="../media/image64.png"/><Relationship Id="rId7" Type="http://schemas.openxmlformats.org/officeDocument/2006/relationships/image" Target="../media/image74.svg"/><Relationship Id="rId8" Type="http://schemas.openxmlformats.org/officeDocument/2006/relationships/image" Target="../media/image65.png"/><Relationship Id="rId9" Type="http://schemas.openxmlformats.org/officeDocument/2006/relationships/image" Target="../media/image76.sv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80.sv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aessia.boukhatmi@bfh.ch" TargetMode="External"/><Relationship Id="rId4" Type="http://schemas.openxmlformats.org/officeDocument/2006/relationships/image" Target="../media/image71.jpe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essia.boukhatmi@bfh.ch" TargetMode="Externa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svg"/><Relationship Id="rId5" Type="http://schemas.openxmlformats.org/officeDocument/2006/relationships/image" Target="../media/image13.png"/><Relationship Id="rId6" Type="http://schemas.openxmlformats.org/officeDocument/2006/relationships/image" Target="../media/image15.sv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9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slide" Target="slide90.xml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40.svg"/><Relationship Id="rId15" Type="http://schemas.openxmlformats.org/officeDocument/2006/relationships/slide" Target="slide120.xml"/><Relationship Id="rId16" Type="http://schemas.openxmlformats.org/officeDocument/2006/relationships/image" Target="../media/image36.png"/><Relationship Id="rId17" Type="http://schemas.openxmlformats.org/officeDocument/2006/relationships/image" Target="../media/image40.svg"/><Relationship Id="rId18" Type="http://schemas.openxmlformats.org/officeDocument/2006/relationships/image" Target="../media/image14.png"/><Relationship Id="rId19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Relationship Id="rId4" Type="http://schemas.openxmlformats.org/officeDocument/2006/relationships/image" Target="../media/image35.svg"/><Relationship Id="rId5" Type="http://schemas.openxmlformats.org/officeDocument/2006/relationships/slide" Target="slide80.xml"/><Relationship Id="rId6" Type="http://schemas.openxmlformats.org/officeDocument/2006/relationships/image" Target="../media/image32.png"/><Relationship Id="rId7" Type="http://schemas.openxmlformats.org/officeDocument/2006/relationships/image" Target="../media/image35.svg"/><Relationship Id="rId8" Type="http://schemas.openxmlformats.org/officeDocument/2006/relationships/image" Target="../media/image33.png"/><Relationship Id="rId9" Type="http://schemas.openxmlformats.org/officeDocument/2006/relationships/image" Target="../media/image37.svg"/><Relationship Id="rId10" Type="http://schemas.openxmlformats.org/officeDocument/2006/relationships/image" Target="../media/image3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70.png"/><Relationship Id="rId5" Type="http://schemas.openxmlformats.org/officeDocument/2006/relationships/image" Target="../media/image44.png"/><Relationship Id="rId6" Type="http://schemas.openxmlformats.org/officeDocument/2006/relationships/image" Target="../media/image49.svg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40.png"/><Relationship Id="rId5" Type="http://schemas.openxmlformats.org/officeDocument/2006/relationships/image" Target="../media/image43.svg"/><Relationship Id="rId6" Type="http://schemas.openxmlformats.org/officeDocument/2006/relationships/image" Target="../media/image41.png"/><Relationship Id="rId7" Type="http://schemas.openxmlformats.org/officeDocument/2006/relationships/image" Target="../media/image45.sv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67.jpeg"/><Relationship Id="rId5" Type="http://schemas.openxmlformats.org/officeDocument/2006/relationships/image" Target="../media/image680.png"/><Relationship Id="rId6" Type="http://schemas.openxmlformats.org/officeDocument/2006/relationships/image" Target="../media/image69.jpeg"/><Relationship Id="rId7" Type="http://schemas.openxmlformats.org/officeDocument/2006/relationships/image" Target="../media/image700.jpeg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3">
            <a:extLst>
              <a:ext uri="{FF2B5EF4-FFF2-40B4-BE49-F238E27FC236}">
                <a16:creationId xmlns:a16="http://schemas.microsoft.com/office/drawing/2014/main" xmlns="" id="{1C84086E-A3AA-4947-9BBF-96BE7EAEE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553" y="6127228"/>
            <a:ext cx="11291629" cy="514637"/>
          </a:xfrm>
        </p:spPr>
        <p:txBody>
          <a:bodyPr/>
          <a:lstStyle/>
          <a:p>
            <a:r>
              <a:rPr lang="de-CH" dirty="0"/>
              <a:t>Ässia Boukhatmi, Bern University of Applied Sciences, </a:t>
            </a:r>
            <a:r>
              <a:rPr lang="de-CH" dirty="0" err="1"/>
              <a:t>December</a:t>
            </a:r>
            <a:r>
              <a:rPr lang="de-CH" dirty="0"/>
              <a:t> 5th 2024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E8F5F793-8F25-428D-B24B-939B85C8E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56601"/>
            <a:ext cx="11306174" cy="1171080"/>
          </a:xfrm>
        </p:spPr>
        <p:txBody>
          <a:bodyPr/>
          <a:lstStyle/>
          <a:p>
            <a:pPr algn="l"/>
            <a:r>
              <a:rPr lang="en-US" sz="3200" b="1" i="0" u="none" strike="noStrike" baseline="0" dirty="0">
                <a:solidFill>
                  <a:schemeClr val="tx1"/>
                </a:solidFill>
              </a:rPr>
              <a:t>Digital technologies for the circular economy in the solar industry </a:t>
            </a:r>
            <a:endParaRPr lang="de-CH" sz="4800" b="1" dirty="0">
              <a:solidFill>
                <a:schemeClr val="tx1"/>
              </a:solidFill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xmlns="" id="{81018FEE-A21A-4275-A09A-EC50EF32F0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2" name="Textplatzhalter 17">
            <a:extLst>
              <a:ext uri="{FF2B5EF4-FFF2-40B4-BE49-F238E27FC236}">
                <a16:creationId xmlns:a16="http://schemas.microsoft.com/office/drawing/2014/main" xmlns="" id="{D90E5352-A408-48E5-B670-6A7E452E59AD}"/>
              </a:ext>
            </a:extLst>
          </p:cNvPr>
          <p:cNvSpPr txBox="1">
            <a:spLocks/>
          </p:cNvSpPr>
          <p:nvPr/>
        </p:nvSpPr>
        <p:spPr>
          <a:xfrm>
            <a:off x="450469" y="321503"/>
            <a:ext cx="2547230" cy="86905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vert="horz" lIns="0" tIns="0" rIns="0" bIns="0" rtlCol="0">
            <a:no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None/>
              <a:tabLst/>
              <a:defRPr sz="500" kern="1200" baseline="0">
                <a:solidFill>
                  <a:schemeClr val="bg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538163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808038" marR="0" indent="-2698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0747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346200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499"/>
              <a:t> </a:t>
            </a:r>
          </a:p>
        </p:txBody>
      </p:sp>
      <p:sp>
        <p:nvSpPr>
          <p:cNvPr id="13" name="Textplatzhalter 17">
            <a:extLst>
              <a:ext uri="{FF2B5EF4-FFF2-40B4-BE49-F238E27FC236}">
                <a16:creationId xmlns:a16="http://schemas.microsoft.com/office/drawing/2014/main" xmlns="" id="{4ECB60FB-298B-436F-B7D9-5DEC8F659CAE}"/>
              </a:ext>
            </a:extLst>
          </p:cNvPr>
          <p:cNvSpPr txBox="1">
            <a:spLocks/>
          </p:cNvSpPr>
          <p:nvPr/>
        </p:nvSpPr>
        <p:spPr>
          <a:xfrm>
            <a:off x="602673" y="473707"/>
            <a:ext cx="2547230" cy="86905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vert="horz" lIns="0" tIns="0" rIns="0" bIns="0" rtlCol="0">
            <a:no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None/>
              <a:tabLst/>
              <a:defRPr sz="500" kern="1200" baseline="0">
                <a:solidFill>
                  <a:schemeClr val="bg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538163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808038" marR="0" indent="-2698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0747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346200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499"/>
              <a:t> </a:t>
            </a:r>
          </a:p>
        </p:txBody>
      </p:sp>
      <p:sp>
        <p:nvSpPr>
          <p:cNvPr id="14" name="Textplatzhalter 17">
            <a:extLst>
              <a:ext uri="{FF2B5EF4-FFF2-40B4-BE49-F238E27FC236}">
                <a16:creationId xmlns:a16="http://schemas.microsoft.com/office/drawing/2014/main" xmlns="" id="{984D44FB-F173-488D-83D6-0AE737B0BFCE}"/>
              </a:ext>
            </a:extLst>
          </p:cNvPr>
          <p:cNvSpPr txBox="1">
            <a:spLocks/>
          </p:cNvSpPr>
          <p:nvPr/>
        </p:nvSpPr>
        <p:spPr>
          <a:xfrm>
            <a:off x="754877" y="625911"/>
            <a:ext cx="2547230" cy="86905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vert="horz" lIns="0" tIns="0" rIns="0" bIns="0" rtlCol="0">
            <a:no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None/>
              <a:tabLst/>
              <a:defRPr sz="500" kern="1200" baseline="0">
                <a:solidFill>
                  <a:schemeClr val="bg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538163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808038" marR="0" indent="-2698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0747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346200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499"/>
              <a:t> </a:t>
            </a:r>
          </a:p>
        </p:txBody>
      </p:sp>
      <p:sp>
        <p:nvSpPr>
          <p:cNvPr id="15" name="Textplatzhalter 17">
            <a:extLst>
              <a:ext uri="{FF2B5EF4-FFF2-40B4-BE49-F238E27FC236}">
                <a16:creationId xmlns:a16="http://schemas.microsoft.com/office/drawing/2014/main" xmlns="" id="{8815CAC6-C575-4E48-85D7-A9D494F55CE9}"/>
              </a:ext>
            </a:extLst>
          </p:cNvPr>
          <p:cNvSpPr txBox="1">
            <a:spLocks/>
          </p:cNvSpPr>
          <p:nvPr/>
        </p:nvSpPr>
        <p:spPr>
          <a:xfrm>
            <a:off x="907081" y="778115"/>
            <a:ext cx="2547230" cy="86905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vert="horz" lIns="0" tIns="0" rIns="0" bIns="0" rtlCol="0">
            <a:no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None/>
              <a:tabLst/>
              <a:defRPr sz="500" kern="1200" baseline="0">
                <a:solidFill>
                  <a:schemeClr val="bg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538163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808038" marR="0" indent="-2698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0747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346200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499"/>
              <a:t> </a:t>
            </a:r>
          </a:p>
        </p:txBody>
      </p:sp>
      <p:sp>
        <p:nvSpPr>
          <p:cNvPr id="16" name="Textplatzhalter 17">
            <a:extLst>
              <a:ext uri="{FF2B5EF4-FFF2-40B4-BE49-F238E27FC236}">
                <a16:creationId xmlns:a16="http://schemas.microsoft.com/office/drawing/2014/main" xmlns="" id="{25C73C8D-E992-4E8C-A522-4D399FFCEC73}"/>
              </a:ext>
            </a:extLst>
          </p:cNvPr>
          <p:cNvSpPr txBox="1">
            <a:spLocks/>
          </p:cNvSpPr>
          <p:nvPr/>
        </p:nvSpPr>
        <p:spPr>
          <a:xfrm>
            <a:off x="1059285" y="930319"/>
            <a:ext cx="2547230" cy="86905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vert="horz" lIns="0" tIns="0" rIns="0" bIns="0" rtlCol="0">
            <a:no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None/>
              <a:tabLst/>
              <a:defRPr sz="500" kern="1200" baseline="0">
                <a:solidFill>
                  <a:schemeClr val="bg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538163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808038" marR="0" indent="-2698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0747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346200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499"/>
              <a:t> </a:t>
            </a:r>
          </a:p>
        </p:txBody>
      </p:sp>
      <p:sp>
        <p:nvSpPr>
          <p:cNvPr id="17" name="Textplatzhalter 17">
            <a:extLst>
              <a:ext uri="{FF2B5EF4-FFF2-40B4-BE49-F238E27FC236}">
                <a16:creationId xmlns:a16="http://schemas.microsoft.com/office/drawing/2014/main" xmlns="" id="{B2A320AF-8669-4446-B998-47174B2D969C}"/>
              </a:ext>
            </a:extLst>
          </p:cNvPr>
          <p:cNvSpPr txBox="1">
            <a:spLocks/>
          </p:cNvSpPr>
          <p:nvPr/>
        </p:nvSpPr>
        <p:spPr>
          <a:xfrm>
            <a:off x="1211488" y="1082523"/>
            <a:ext cx="2547230" cy="86905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vert="horz" lIns="0" tIns="0" rIns="0" bIns="0" rtlCol="0">
            <a:no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None/>
              <a:tabLst/>
              <a:defRPr sz="500" kern="1200" baseline="0">
                <a:solidFill>
                  <a:schemeClr val="bg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538163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808038" marR="0" indent="-2698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0747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346200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499"/>
              <a:t> 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xmlns="" id="{7B614424-F839-45C1-A3D6-015B1581CE6B}"/>
              </a:ext>
            </a:extLst>
          </p:cNvPr>
          <p:cNvSpPr txBox="1">
            <a:spLocks/>
          </p:cNvSpPr>
          <p:nvPr/>
        </p:nvSpPr>
        <p:spPr>
          <a:xfrm>
            <a:off x="1363693" y="1234727"/>
            <a:ext cx="2547230" cy="86905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vert="horz" lIns="0" tIns="0" rIns="0" bIns="0" rtlCol="0">
            <a:no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None/>
              <a:tabLst/>
              <a:defRPr sz="500" kern="1200" baseline="0">
                <a:solidFill>
                  <a:schemeClr val="bg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538163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808038" marR="0" indent="-2698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0747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346200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499"/>
              <a:t> </a:t>
            </a:r>
          </a:p>
        </p:txBody>
      </p:sp>
      <p:sp>
        <p:nvSpPr>
          <p:cNvPr id="26" name="Textplatzhalter 17">
            <a:extLst>
              <a:ext uri="{FF2B5EF4-FFF2-40B4-BE49-F238E27FC236}">
                <a16:creationId xmlns:a16="http://schemas.microsoft.com/office/drawing/2014/main" xmlns="" id="{613DCA80-6FF0-4870-84B9-54525ABE46E9}"/>
              </a:ext>
            </a:extLst>
          </p:cNvPr>
          <p:cNvSpPr txBox="1">
            <a:spLocks/>
          </p:cNvSpPr>
          <p:nvPr/>
        </p:nvSpPr>
        <p:spPr>
          <a:xfrm>
            <a:off x="458123" y="315832"/>
            <a:ext cx="2547230" cy="86905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vert="horz" lIns="0" tIns="0" rIns="0" bIns="0" rtlCol="0">
            <a:no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None/>
              <a:tabLst/>
              <a:defRPr sz="500" kern="1200" baseline="0">
                <a:solidFill>
                  <a:schemeClr val="bg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538163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808038" marR="0" indent="-2698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0747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346200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499"/>
              <a:t> </a:t>
            </a:r>
          </a:p>
        </p:txBody>
      </p:sp>
      <p:sp>
        <p:nvSpPr>
          <p:cNvPr id="19" name="Textplatzhalter 17">
            <a:extLst>
              <a:ext uri="{FF2B5EF4-FFF2-40B4-BE49-F238E27FC236}">
                <a16:creationId xmlns:a16="http://schemas.microsoft.com/office/drawing/2014/main" xmlns="" id="{84BD0115-5D54-45E3-A65B-3618B006CF0A}"/>
              </a:ext>
            </a:extLst>
          </p:cNvPr>
          <p:cNvSpPr txBox="1">
            <a:spLocks/>
          </p:cNvSpPr>
          <p:nvPr/>
        </p:nvSpPr>
        <p:spPr>
          <a:xfrm>
            <a:off x="450470" y="314907"/>
            <a:ext cx="2547230" cy="86905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vert="horz" lIns="0" tIns="0" rIns="0" bIns="0" rtlCol="0">
            <a:no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None/>
              <a:tabLst/>
              <a:defRPr sz="500" kern="1200" baseline="0">
                <a:solidFill>
                  <a:schemeClr val="bg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538163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808038" marR="0" indent="-2698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0747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346200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499"/>
              <a:t> 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xmlns="" id="{CA79F58A-D93B-4BFA-B22E-E0C09E10811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2" y="4412"/>
            <a:ext cx="12192170" cy="4444039"/>
          </a:xfrm>
        </p:spPr>
      </p:pic>
      <p:sp>
        <p:nvSpPr>
          <p:cNvPr id="20" name="Textplatzhalter 17">
            <a:extLst>
              <a:ext uri="{FF2B5EF4-FFF2-40B4-BE49-F238E27FC236}">
                <a16:creationId xmlns:a16="http://schemas.microsoft.com/office/drawing/2014/main" xmlns="" id="{CE29F6CE-D83A-42A1-B027-AD00DF50FA5B}"/>
              </a:ext>
            </a:extLst>
          </p:cNvPr>
          <p:cNvSpPr txBox="1">
            <a:spLocks/>
          </p:cNvSpPr>
          <p:nvPr/>
        </p:nvSpPr>
        <p:spPr>
          <a:xfrm>
            <a:off x="447554" y="312562"/>
            <a:ext cx="2547230" cy="86905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vert="horz" lIns="0" tIns="0" rIns="0" bIns="0" rtlCol="0">
            <a:no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None/>
              <a:tabLst/>
              <a:defRPr sz="500" kern="1200" baseline="0">
                <a:solidFill>
                  <a:schemeClr val="bg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538163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808038" marR="0" indent="-2698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0747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346200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499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5558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52B2D857-A976-AAD8-1EEB-AE8649E559A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0850" y="1376362"/>
            <a:ext cx="9140190" cy="4789487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000" b="1" dirty="0"/>
              <a:t>Increasing efficiency in production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Use of highly efficient PV modules to maximize energy yield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Optimization of production processes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 startAt="2"/>
            </a:pPr>
            <a:r>
              <a:rPr lang="en-US" sz="2000" b="1" dirty="0"/>
              <a:t>Durable product design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Development of robust PV modules with long life cycles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 startAt="3"/>
            </a:pPr>
            <a:r>
              <a:rPr lang="en-US" sz="2000" b="1" dirty="0"/>
              <a:t>Material saving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Substitution of rare and toxic resources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 startAt="4"/>
            </a:pPr>
            <a:r>
              <a:rPr lang="en-US" sz="2000" b="1" dirty="0"/>
              <a:t>Avoidance of overproduction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Demand-oriented production through precise demand forecasts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Promotion of regional production capacities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CF53BFCF-307D-6266-FB9E-B110943D2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Narrow resource flows – </a:t>
            </a:r>
            <a:r>
              <a:rPr lang="en-US" sz="2800" dirty="0"/>
              <a:t>Reduce waste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4C5292-FD3E-A2DC-34EB-F858E4826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9704" y="1149878"/>
            <a:ext cx="2562225" cy="1781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902EF5-3F8B-66F6-5137-345B31F09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5200" y="3926948"/>
            <a:ext cx="2651231" cy="1986826"/>
          </a:xfrm>
          <a:prstGeom prst="rect">
            <a:avLst/>
          </a:prstGeom>
        </p:spPr>
      </p:pic>
      <p:pic>
        <p:nvPicPr>
          <p:cNvPr id="9" name="Graphic 8" descr="Arrow Down with solid fill">
            <a:extLst>
              <a:ext uri="{FF2B5EF4-FFF2-40B4-BE49-F238E27FC236}">
                <a16:creationId xmlns:a16="http://schemas.microsoft.com/office/drawing/2014/main" xmlns="" id="{EAD21BC3-9264-57AE-C162-47AA87F43F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893616" y="27686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1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59BFA43-76D6-1C97-C2CB-75F9EDDFB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Reuse is already happening</a:t>
            </a:r>
          </a:p>
        </p:txBody>
      </p:sp>
      <p:grpSp>
        <p:nvGrpSpPr>
          <p:cNvPr id="2" name="Gruppieren 14">
            <a:extLst>
              <a:ext uri="{FF2B5EF4-FFF2-40B4-BE49-F238E27FC236}">
                <a16:creationId xmlns:a16="http://schemas.microsoft.com/office/drawing/2014/main" xmlns="" id="{643CF148-319E-F501-966F-117EE8F131A9}"/>
              </a:ext>
            </a:extLst>
          </p:cNvPr>
          <p:cNvGrpSpPr/>
          <p:nvPr/>
        </p:nvGrpSpPr>
        <p:grpSpPr>
          <a:xfrm>
            <a:off x="1499811" y="1901940"/>
            <a:ext cx="4034799" cy="4031978"/>
            <a:chOff x="7844299" y="3129824"/>
            <a:chExt cx="16804793" cy="16998400"/>
          </a:xfrm>
        </p:grpSpPr>
        <p:pic>
          <p:nvPicPr>
            <p:cNvPr id="4" name="Picture 6" descr="Germany Map Icon - Free PNG &amp; SVG 1437813 - Noun Project">
              <a:extLst>
                <a:ext uri="{FF2B5EF4-FFF2-40B4-BE49-F238E27FC236}">
                  <a16:creationId xmlns:a16="http://schemas.microsoft.com/office/drawing/2014/main" xmlns="" id="{DFF611B2-1B7B-785E-34C5-6894D7D526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02601" y="3129824"/>
              <a:ext cx="8069908" cy="8069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France Map Icons - Free SVG &amp; PNG France Map Images - Noun Project">
              <a:extLst>
                <a:ext uri="{FF2B5EF4-FFF2-40B4-BE49-F238E27FC236}">
                  <a16:creationId xmlns:a16="http://schemas.microsoft.com/office/drawing/2014/main" xmlns="" id="{DE92A4A1-66BA-3178-03F0-001502751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4299" y="6067094"/>
              <a:ext cx="10386963" cy="10386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italy map Icon - Free PNG &amp; SVG 885961 - Noun Project">
              <a:extLst>
                <a:ext uri="{FF2B5EF4-FFF2-40B4-BE49-F238E27FC236}">
                  <a16:creationId xmlns:a16="http://schemas.microsoft.com/office/drawing/2014/main" xmlns="" id="{FBE82725-4BD8-A93B-C61F-0597CE4640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5071" y="10994203"/>
              <a:ext cx="9134021" cy="9134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Pfeil: gebogen 9">
            <a:extLst>
              <a:ext uri="{FF2B5EF4-FFF2-40B4-BE49-F238E27FC236}">
                <a16:creationId xmlns:a16="http://schemas.microsoft.com/office/drawing/2014/main" xmlns="" id="{786408DC-7FBD-F4C7-8139-31875C788483}"/>
              </a:ext>
            </a:extLst>
          </p:cNvPr>
          <p:cNvSpPr/>
          <p:nvPr/>
        </p:nvSpPr>
        <p:spPr>
          <a:xfrm rot="4904641">
            <a:off x="5069120" y="1537614"/>
            <a:ext cx="914400" cy="2651760"/>
          </a:xfrm>
          <a:prstGeom prst="bentArrow">
            <a:avLst>
              <a:gd name="adj1" fmla="val 21421"/>
              <a:gd name="adj2" fmla="val 33735"/>
              <a:gd name="adj3" fmla="val 30456"/>
              <a:gd name="adj4" fmla="val 37279"/>
            </a:avLst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feil: gebogen 9">
            <a:extLst>
              <a:ext uri="{FF2B5EF4-FFF2-40B4-BE49-F238E27FC236}">
                <a16:creationId xmlns:a16="http://schemas.microsoft.com/office/drawing/2014/main" xmlns="" id="{A6AAE73F-43E1-EB3D-0B2B-3E91D81B70DC}"/>
              </a:ext>
            </a:extLst>
          </p:cNvPr>
          <p:cNvSpPr/>
          <p:nvPr/>
        </p:nvSpPr>
        <p:spPr>
          <a:xfrm rot="5643410">
            <a:off x="5473421" y="3789900"/>
            <a:ext cx="914400" cy="2651760"/>
          </a:xfrm>
          <a:prstGeom prst="bentArrow">
            <a:avLst>
              <a:gd name="adj1" fmla="val 21421"/>
              <a:gd name="adj2" fmla="val 33735"/>
              <a:gd name="adj3" fmla="val 30456"/>
              <a:gd name="adj4" fmla="val 37279"/>
            </a:avLst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Pfeil: gebogen 12">
            <a:extLst>
              <a:ext uri="{FF2B5EF4-FFF2-40B4-BE49-F238E27FC236}">
                <a16:creationId xmlns:a16="http://schemas.microsoft.com/office/drawing/2014/main" xmlns="" id="{57EDE154-6A29-3B7B-EFAC-23254D96BA44}"/>
              </a:ext>
            </a:extLst>
          </p:cNvPr>
          <p:cNvSpPr/>
          <p:nvPr/>
        </p:nvSpPr>
        <p:spPr>
          <a:xfrm rot="14982818" flipH="1">
            <a:off x="1026538" y="3069007"/>
            <a:ext cx="914400" cy="2651760"/>
          </a:xfrm>
          <a:prstGeom prst="bentArrow">
            <a:avLst>
              <a:gd name="adj1" fmla="val 21421"/>
              <a:gd name="adj2" fmla="val 33735"/>
              <a:gd name="adj3" fmla="val 30456"/>
              <a:gd name="adj4" fmla="val 37279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84A186A-5B9C-24E2-9D8D-11B36C22CFEB}"/>
              </a:ext>
            </a:extLst>
          </p:cNvPr>
          <p:cNvSpPr/>
          <p:nvPr/>
        </p:nvSpPr>
        <p:spPr>
          <a:xfrm rot="21110703">
            <a:off x="4289694" y="1497954"/>
            <a:ext cx="1898356" cy="807972"/>
          </a:xfrm>
          <a:prstGeom prst="rect">
            <a:avLst/>
          </a:prstGeom>
          <a:solidFill>
            <a:srgbClr val="C12838"/>
          </a:solidFill>
          <a:ln>
            <a:solidFill>
              <a:srgbClr val="C1283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Germany:</a:t>
            </a:r>
          </a:p>
          <a:p>
            <a:pPr algn="ctr"/>
            <a:r>
              <a:rPr lang="en-US" sz="2000" dirty="0"/>
              <a:t>50% Export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D1434D3-A856-3800-88C2-283ABA870C8A}"/>
              </a:ext>
            </a:extLst>
          </p:cNvPr>
          <p:cNvSpPr/>
          <p:nvPr/>
        </p:nvSpPr>
        <p:spPr>
          <a:xfrm rot="242110">
            <a:off x="4890731" y="3747441"/>
            <a:ext cx="1898356" cy="807972"/>
          </a:xfrm>
          <a:prstGeom prst="rect">
            <a:avLst/>
          </a:prstGeom>
          <a:solidFill>
            <a:srgbClr val="C12838"/>
          </a:solidFill>
          <a:ln>
            <a:solidFill>
              <a:srgbClr val="C1283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Italy:</a:t>
            </a:r>
          </a:p>
          <a:p>
            <a:pPr algn="ctr"/>
            <a:r>
              <a:rPr lang="en-US" sz="2000" dirty="0"/>
              <a:t>70% Export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97C8821-83FF-A387-B196-831098BA14D3}"/>
              </a:ext>
            </a:extLst>
          </p:cNvPr>
          <p:cNvSpPr/>
          <p:nvPr/>
        </p:nvSpPr>
        <p:spPr>
          <a:xfrm rot="20440556">
            <a:off x="296687" y="2987968"/>
            <a:ext cx="1898356" cy="807972"/>
          </a:xfrm>
          <a:prstGeom prst="rect">
            <a:avLst/>
          </a:prstGeom>
          <a:solidFill>
            <a:srgbClr val="C12838"/>
          </a:solidFill>
          <a:ln>
            <a:solidFill>
              <a:srgbClr val="C1283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France: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30% Export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7EADCD6-385B-CEE9-03D7-49C9903447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622" y="2312145"/>
            <a:ext cx="2910411" cy="29104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FA3B5B5-4C81-7552-569F-5D48661CF2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1768" y="2241784"/>
            <a:ext cx="4574462" cy="30511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367308C-489F-6B19-B284-086E3F0CA55C}"/>
              </a:ext>
            </a:extLst>
          </p:cNvPr>
          <p:cNvSpPr txBox="1"/>
          <p:nvPr/>
        </p:nvSpPr>
        <p:spPr>
          <a:xfrm>
            <a:off x="10486494" y="5500491"/>
            <a:ext cx="16337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Source: Forbes Africa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01BA8CB-80C9-40E9-ECF9-FA336CD284C8}"/>
              </a:ext>
            </a:extLst>
          </p:cNvPr>
          <p:cNvSpPr txBox="1"/>
          <p:nvPr/>
        </p:nvSpPr>
        <p:spPr>
          <a:xfrm>
            <a:off x="7521768" y="1733995"/>
            <a:ext cx="214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dirty="0">
                <a:latin typeface="+mn-lt"/>
              </a:rPr>
              <a:t>Waste relocation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5ECA921-59BE-7939-BAE8-A7F6E960B50B}"/>
              </a:ext>
            </a:extLst>
          </p:cNvPr>
          <p:cNvSpPr txBox="1"/>
          <p:nvPr/>
        </p:nvSpPr>
        <p:spPr>
          <a:xfrm>
            <a:off x="341955" y="5970109"/>
            <a:ext cx="11192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Source: Soren</a:t>
            </a:r>
          </a:p>
        </p:txBody>
      </p:sp>
    </p:spTree>
    <p:extLst>
      <p:ext uri="{BB962C8B-B14F-4D97-AF65-F5344CB8AC3E}">
        <p14:creationId xmlns:p14="http://schemas.microsoft.com/office/powerpoint/2010/main" val="11912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BDED46E-9B6A-07A3-ADAD-838B6B557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58" y="1018637"/>
            <a:ext cx="11274357" cy="55513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CA954821-DA50-BD81-86D9-B2678D15D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Digital platform prototype</a:t>
            </a:r>
          </a:p>
        </p:txBody>
      </p:sp>
    </p:spTree>
    <p:extLst>
      <p:ext uri="{BB962C8B-B14F-4D97-AF65-F5344CB8AC3E}">
        <p14:creationId xmlns:p14="http://schemas.microsoft.com/office/powerpoint/2010/main" val="96937957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D52DF2-15D1-80BC-9C17-A93DE00CE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Ressourcenströme schliessen – Recycling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F574420-655F-228A-66B6-EC8E8C0D2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48" y="1730956"/>
            <a:ext cx="4654232" cy="390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EBD89EE-EDFD-9D97-1173-3936BE7042E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0849" y="1376362"/>
            <a:ext cx="5650146" cy="5001578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de-CH" sz="2000" b="1" dirty="0"/>
              <a:t>Bekannte Technologien: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800" dirty="0"/>
              <a:t>Mechanisches Recycling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800" dirty="0"/>
              <a:t>Thermisches Recycling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800" dirty="0"/>
              <a:t>Chemisches Recycling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800" dirty="0"/>
              <a:t>Wasserstrahlseparation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800" dirty="0"/>
              <a:t>Blitzlicht-Separation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CH" sz="2000" b="1" dirty="0"/>
              <a:t>Probleme: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800" dirty="0"/>
              <a:t>Energie (CO</a:t>
            </a:r>
            <a:r>
              <a:rPr lang="de-CH" sz="1800" baseline="-25000" dirty="0"/>
              <a:t>2</a:t>
            </a:r>
            <a:r>
              <a:rPr lang="de-CH" sz="1800" dirty="0"/>
              <a:t>)-intensiv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800" dirty="0"/>
              <a:t>Geringe Materialqualität (d.h. nicht wieder in PV-Produktion einsetzbar)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800" dirty="0"/>
              <a:t>Recycling noch nicht auf industriellem Massstab etabliert</a:t>
            </a:r>
            <a:endParaRPr lang="de-CH" sz="1600" dirty="0"/>
          </a:p>
        </p:txBody>
      </p:sp>
      <p:pic>
        <p:nvPicPr>
          <p:cNvPr id="5" name="Picture 2" descr="Home - Retrieve Project">
            <a:extLst>
              <a:ext uri="{FF2B5EF4-FFF2-40B4-BE49-F238E27FC236}">
                <a16:creationId xmlns:a16="http://schemas.microsoft.com/office/drawing/2014/main" id="{4867934E-2E07-7BBE-B9EF-E29057563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972" y="1324976"/>
            <a:ext cx="2003008" cy="62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B68223-B993-CCAA-C399-29BA0CFC15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6195" y="1487471"/>
            <a:ext cx="1720426" cy="46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68E75E-34AA-2C90-8002-33731C916424}"/>
              </a:ext>
            </a:extLst>
          </p:cNvPr>
          <p:cNvSpPr txBox="1"/>
          <p:nvPr/>
        </p:nvSpPr>
        <p:spPr>
          <a:xfrm>
            <a:off x="6859052" y="5546084"/>
            <a:ext cx="4815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1600" b="1" dirty="0">
                <a:latin typeface="+mn-lt"/>
                <a:cs typeface="ＭＳ Ｐゴシック" charset="0"/>
              </a:rPr>
              <a:t>Rückführung von Abfällen aus PV-Modulen in die Produktion als hochwertige Produkte</a:t>
            </a:r>
          </a:p>
        </p:txBody>
      </p:sp>
      <p:pic>
        <p:nvPicPr>
          <p:cNvPr id="9" name="Picture 8" descr="A black and white passport with a white star&#10;&#10;Description automatically generated">
            <a:extLst>
              <a:ext uri="{FF2B5EF4-FFF2-40B4-BE49-F238E27FC236}">
                <a16:creationId xmlns:a16="http://schemas.microsoft.com/office/drawing/2014/main" id="{A4332CEE-EF87-F4B3-2D25-EFB34C7CE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5828" y="2949675"/>
            <a:ext cx="762106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2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B647D23-FCDF-060E-8E0F-76BFC09AE912}"/>
              </a:ext>
            </a:extLst>
          </p:cNvPr>
          <p:cNvSpPr/>
          <p:nvPr/>
        </p:nvSpPr>
        <p:spPr>
          <a:xfrm>
            <a:off x="214009" y="5875506"/>
            <a:ext cx="1867411" cy="797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200" dirty="0" err="1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xmlns="" id="{8BD55BB9-2E92-EECA-204C-C3F93EE2927C}"/>
              </a:ext>
            </a:extLst>
          </p:cNvPr>
          <p:cNvSpPr txBox="1">
            <a:spLocks/>
          </p:cNvSpPr>
          <p:nvPr/>
        </p:nvSpPr>
        <p:spPr>
          <a:xfrm>
            <a:off x="450851" y="390574"/>
            <a:ext cx="11306174" cy="51463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de-CH" dirty="0"/>
              <a:t>Digital platform prototype – (the vision)</a:t>
            </a:r>
          </a:p>
        </p:txBody>
      </p:sp>
      <p:pic>
        <p:nvPicPr>
          <p:cNvPr id="5" name="3_product_installation_register">
            <a:hlinkClick r:id="" action="ppaction://media"/>
            <a:extLst>
              <a:ext uri="{FF2B5EF4-FFF2-40B4-BE49-F238E27FC236}">
                <a16:creationId xmlns:a16="http://schemas.microsoft.com/office/drawing/2014/main" xmlns="" id="{AF2B4AAF-3FB0-49E3-5F45-73ED8074D4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681" r="19845"/>
          <a:stretch/>
        </p:blipFill>
        <p:spPr>
          <a:xfrm>
            <a:off x="5730962" y="1720949"/>
            <a:ext cx="6277307" cy="3982843"/>
          </a:xfrm>
          <a:prstGeom prst="rect">
            <a:avLst/>
          </a:prstGeom>
        </p:spPr>
      </p:pic>
      <p:pic>
        <p:nvPicPr>
          <p:cNvPr id="7" name="Picture 6" descr="A diagram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FDE4E55D-24D5-BD58-9D94-64794E9946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51" y="1562032"/>
            <a:ext cx="4886462" cy="43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6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xmlns="" id="{C009BF1F-A481-44BC-4A29-942E15F3E893}"/>
              </a:ext>
            </a:extLst>
          </p:cNvPr>
          <p:cNvSpPr txBox="1">
            <a:spLocks/>
          </p:cNvSpPr>
          <p:nvPr/>
        </p:nvSpPr>
        <p:spPr>
          <a:xfrm>
            <a:off x="450851" y="390574"/>
            <a:ext cx="11306174" cy="51463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de-CH" dirty="0"/>
              <a:t>Understanding PV End-of-Life in Switzerland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4478D3B-469D-B9B0-29D2-6745437BAD35}"/>
              </a:ext>
            </a:extLst>
          </p:cNvPr>
          <p:cNvSpPr/>
          <p:nvPr/>
        </p:nvSpPr>
        <p:spPr>
          <a:xfrm>
            <a:off x="156766" y="1355090"/>
            <a:ext cx="2772000" cy="2880000"/>
          </a:xfrm>
          <a:prstGeom prst="rect">
            <a:avLst/>
          </a:prstGeom>
          <a:solidFill>
            <a:srgbClr val="FFD16E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CH" dirty="0" err="1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505E568-B973-D350-1582-6E31BAC13659}"/>
              </a:ext>
            </a:extLst>
          </p:cNvPr>
          <p:cNvSpPr/>
          <p:nvPr/>
        </p:nvSpPr>
        <p:spPr>
          <a:xfrm>
            <a:off x="3208814" y="1363610"/>
            <a:ext cx="2772000" cy="2880000"/>
          </a:xfrm>
          <a:prstGeom prst="rect">
            <a:avLst/>
          </a:prstGeom>
          <a:solidFill>
            <a:srgbClr val="FFD16E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CH" dirty="0" err="1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BD2C4C5-A8F8-FC4B-DF90-DCC93B3B1F6C}"/>
              </a:ext>
            </a:extLst>
          </p:cNvPr>
          <p:cNvSpPr/>
          <p:nvPr/>
        </p:nvSpPr>
        <p:spPr>
          <a:xfrm>
            <a:off x="6260862" y="1355090"/>
            <a:ext cx="2772000" cy="2880000"/>
          </a:xfrm>
          <a:prstGeom prst="rect">
            <a:avLst/>
          </a:prstGeom>
          <a:solidFill>
            <a:srgbClr val="FFD16E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CH" dirty="0" err="1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02F645A-EEE4-8B8A-2C00-B625CD044FFD}"/>
              </a:ext>
            </a:extLst>
          </p:cNvPr>
          <p:cNvSpPr/>
          <p:nvPr/>
        </p:nvSpPr>
        <p:spPr>
          <a:xfrm>
            <a:off x="9312910" y="1355090"/>
            <a:ext cx="2772000" cy="2880000"/>
          </a:xfrm>
          <a:prstGeom prst="rect">
            <a:avLst/>
          </a:prstGeom>
          <a:solidFill>
            <a:srgbClr val="FFD16E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CH" dirty="0" err="1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7" name="Graphic 6" descr="Filter with solid fill">
            <a:extLst>
              <a:ext uri="{FF2B5EF4-FFF2-40B4-BE49-F238E27FC236}">
                <a16:creationId xmlns:a16="http://schemas.microsoft.com/office/drawing/2014/main" xmlns="" id="{AECDFF4D-ECCB-0608-931E-1D582751E5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95951" y="2171160"/>
            <a:ext cx="1473963" cy="1473963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xmlns="" id="{D5915534-74AF-2068-272E-CDB1DC9BE09C}"/>
              </a:ext>
            </a:extLst>
          </p:cNvPr>
          <p:cNvSpPr txBox="1">
            <a:spLocks/>
          </p:cNvSpPr>
          <p:nvPr/>
        </p:nvSpPr>
        <p:spPr>
          <a:xfrm>
            <a:off x="257592" y="1496262"/>
            <a:ext cx="2570347" cy="677959"/>
          </a:xfrm>
          <a:prstGeom prst="rect">
            <a:avLst/>
          </a:prstGeom>
        </p:spPr>
        <p:txBody>
          <a:bodyPr/>
          <a:lstStyle>
            <a:lvl1pPr marL="266700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538163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808038" marR="0" indent="-2698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0747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346200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/>
              <a:t>(1) Data sorting &amp; selection</a:t>
            </a:r>
          </a:p>
        </p:txBody>
      </p:sp>
      <p:pic>
        <p:nvPicPr>
          <p:cNvPr id="9" name="Graphic 8" descr="Database with solid fill">
            <a:extLst>
              <a:ext uri="{FF2B5EF4-FFF2-40B4-BE49-F238E27FC236}">
                <a16:creationId xmlns:a16="http://schemas.microsoft.com/office/drawing/2014/main" xmlns="" id="{9E774216-3E3A-4DE4-549C-FD15F4FE6A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343262" y="2318288"/>
            <a:ext cx="1179706" cy="1179706"/>
          </a:xfrm>
          <a:prstGeom prst="rect">
            <a:avLst/>
          </a:prstGeom>
        </p:spPr>
      </p:pic>
      <p:pic>
        <p:nvPicPr>
          <p:cNvPr id="10" name="Graphic 9" descr="Database with solid fill">
            <a:extLst>
              <a:ext uri="{FF2B5EF4-FFF2-40B4-BE49-F238E27FC236}">
                <a16:creationId xmlns:a16="http://schemas.microsoft.com/office/drawing/2014/main" xmlns="" id="{02ADC489-B85B-A226-F167-931D8715E4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46995" y="2318288"/>
            <a:ext cx="1179706" cy="117970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B69FD89E-DDE2-735A-556D-C7595EEF6CC7}"/>
              </a:ext>
            </a:extLst>
          </p:cNvPr>
          <p:cNvCxnSpPr>
            <a:cxnSpLocks/>
          </p:cNvCxnSpPr>
          <p:nvPr/>
        </p:nvCxnSpPr>
        <p:spPr>
          <a:xfrm flipH="1">
            <a:off x="4309155" y="2908141"/>
            <a:ext cx="51836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 Placeholder 1">
            <a:extLst>
              <a:ext uri="{FF2B5EF4-FFF2-40B4-BE49-F238E27FC236}">
                <a16:creationId xmlns:a16="http://schemas.microsoft.com/office/drawing/2014/main" xmlns="" id="{069E2EE2-3407-E5BF-D96E-1379B5D99EF0}"/>
              </a:ext>
            </a:extLst>
          </p:cNvPr>
          <p:cNvSpPr txBox="1">
            <a:spLocks/>
          </p:cNvSpPr>
          <p:nvPr/>
        </p:nvSpPr>
        <p:spPr>
          <a:xfrm>
            <a:off x="3314633" y="1496262"/>
            <a:ext cx="2570347" cy="677959"/>
          </a:xfrm>
          <a:prstGeom prst="rect">
            <a:avLst/>
          </a:prstGeom>
        </p:spPr>
        <p:txBody>
          <a:bodyPr/>
          <a:lstStyle>
            <a:lvl1pPr marL="266700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538163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808038" marR="0" indent="-2698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0747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346200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/>
              <a:t>(2) Data merging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xmlns="" id="{190CB571-0CCF-D3D5-FBB0-B3CA2DF1A31B}"/>
              </a:ext>
            </a:extLst>
          </p:cNvPr>
          <p:cNvSpPr txBox="1">
            <a:spLocks/>
          </p:cNvSpPr>
          <p:nvPr/>
        </p:nvSpPr>
        <p:spPr>
          <a:xfrm>
            <a:off x="3208814" y="3559217"/>
            <a:ext cx="2536547" cy="450234"/>
          </a:xfrm>
          <a:prstGeom prst="rect">
            <a:avLst/>
          </a:prstGeom>
        </p:spPr>
        <p:txBody>
          <a:bodyPr/>
          <a:lstStyle>
            <a:lvl1pPr marL="266700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538163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808038" marR="0" indent="-2698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0747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346200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Data losses </a:t>
            </a:r>
            <a:r>
              <a:rPr lang="en-US" sz="2000" dirty="0">
                <a:sym typeface="Wingdings" panose="05000000000000000000" pitchFamily="2" charset="2"/>
              </a:rPr>
              <a:t></a:t>
            </a:r>
            <a:endParaRPr lang="en-US" sz="2000" dirty="0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xmlns="" id="{A369EB51-28F3-953C-02CD-B88A416C74BE}"/>
              </a:ext>
            </a:extLst>
          </p:cNvPr>
          <p:cNvSpPr txBox="1">
            <a:spLocks/>
          </p:cNvSpPr>
          <p:nvPr/>
        </p:nvSpPr>
        <p:spPr>
          <a:xfrm>
            <a:off x="6086633" y="1496262"/>
            <a:ext cx="3108889" cy="677959"/>
          </a:xfrm>
          <a:prstGeom prst="rect">
            <a:avLst/>
          </a:prstGeom>
        </p:spPr>
        <p:txBody>
          <a:bodyPr/>
          <a:lstStyle>
            <a:lvl1pPr marL="266700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538163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808038" marR="0" indent="-2698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0747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346200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/>
              <a:t>(3) Data formatting   &amp; anomaly detection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xmlns="" id="{48E9FBC1-4ADB-825B-316D-A3428B2E4EF8}"/>
              </a:ext>
            </a:extLst>
          </p:cNvPr>
          <p:cNvSpPr txBox="1">
            <a:spLocks/>
          </p:cNvSpPr>
          <p:nvPr/>
        </p:nvSpPr>
        <p:spPr>
          <a:xfrm>
            <a:off x="6260862" y="3557131"/>
            <a:ext cx="2805800" cy="677959"/>
          </a:xfrm>
          <a:prstGeom prst="rect">
            <a:avLst/>
          </a:prstGeom>
        </p:spPr>
        <p:txBody>
          <a:bodyPr/>
          <a:lstStyle>
            <a:lvl1pPr marL="266700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538163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808038" marR="0" indent="-2698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0747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346200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dirty="0">
                <a:sym typeface="Wingdings" panose="05000000000000000000" pitchFamily="2" charset="2"/>
              </a:rPr>
              <a:t> Power interruptions ≤ 12 months </a:t>
            </a:r>
            <a:endParaRPr lang="en-US" sz="1900" dirty="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xmlns="" id="{B27C668C-6CDE-A7C1-CA24-3485FBA1A9C1}"/>
              </a:ext>
            </a:extLst>
          </p:cNvPr>
          <p:cNvSpPr txBox="1">
            <a:spLocks/>
          </p:cNvSpPr>
          <p:nvPr/>
        </p:nvSpPr>
        <p:spPr>
          <a:xfrm>
            <a:off x="9566787" y="1496262"/>
            <a:ext cx="2346670" cy="677959"/>
          </a:xfrm>
          <a:prstGeom prst="rect">
            <a:avLst/>
          </a:prstGeom>
        </p:spPr>
        <p:txBody>
          <a:bodyPr/>
          <a:lstStyle>
            <a:lvl1pPr marL="266700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538163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808038" marR="0" indent="-2698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0747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346200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/>
              <a:t>(4) Pattern identification</a:t>
            </a:r>
          </a:p>
        </p:txBody>
      </p:sp>
      <p:pic>
        <p:nvPicPr>
          <p:cNvPr id="17" name="Graphic 16" descr="Abacus with solid fill">
            <a:extLst>
              <a:ext uri="{FF2B5EF4-FFF2-40B4-BE49-F238E27FC236}">
                <a16:creationId xmlns:a16="http://schemas.microsoft.com/office/drawing/2014/main" xmlns="" id="{BFF9E7B3-3210-0B51-18E5-60FEE5D3E3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965850" y="2225680"/>
            <a:ext cx="1364922" cy="1364922"/>
          </a:xfrm>
          <a:prstGeom prst="rect">
            <a:avLst/>
          </a:prstGeom>
        </p:spPr>
      </p:pic>
      <p:pic>
        <p:nvPicPr>
          <p:cNvPr id="18" name="Graphic 17" descr="Battery charging with solid fill">
            <a:extLst>
              <a:ext uri="{FF2B5EF4-FFF2-40B4-BE49-F238E27FC236}">
                <a16:creationId xmlns:a16="http://schemas.microsoft.com/office/drawing/2014/main" xmlns="" id="{DB076251-9526-767D-B2A1-1DD256198C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933291" y="2206645"/>
            <a:ext cx="1402992" cy="140299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FFC2D58-E61B-4CFA-9588-74006D02A50E}"/>
              </a:ext>
            </a:extLst>
          </p:cNvPr>
          <p:cNvSpPr/>
          <p:nvPr/>
        </p:nvSpPr>
        <p:spPr>
          <a:xfrm>
            <a:off x="156767" y="4746547"/>
            <a:ext cx="11928144" cy="747843"/>
          </a:xfrm>
          <a:prstGeom prst="rect">
            <a:avLst/>
          </a:prstGeom>
          <a:solidFill>
            <a:srgbClr val="FFD16E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Development of sample dataset with 522 potential End-of-Life PV plants (qual. analysis)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xmlns="" id="{920FD7ED-63E6-62FF-CC5A-7CCCEA27847D}"/>
              </a:ext>
            </a:extLst>
          </p:cNvPr>
          <p:cNvCxnSpPr>
            <a:cxnSpLocks/>
            <a:stCxn id="6" idx="2"/>
            <a:endCxn id="19" idx="0"/>
          </p:cNvCxnSpPr>
          <p:nvPr/>
        </p:nvCxnSpPr>
        <p:spPr>
          <a:xfrm rot="5400000">
            <a:off x="8154147" y="2201783"/>
            <a:ext cx="511457" cy="4578071"/>
          </a:xfrm>
          <a:prstGeom prst="bentConnector3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xmlns="" id="{9EC09999-8243-D536-9A12-E3A3EE7B40EB}"/>
              </a:ext>
            </a:extLst>
          </p:cNvPr>
          <p:cNvCxnSpPr>
            <a:cxnSpLocks/>
            <a:stCxn id="5" idx="2"/>
            <a:endCxn id="19" idx="0"/>
          </p:cNvCxnSpPr>
          <p:nvPr/>
        </p:nvCxnSpPr>
        <p:spPr>
          <a:xfrm rot="5400000">
            <a:off x="6628123" y="3727807"/>
            <a:ext cx="511457" cy="1526023"/>
          </a:xfrm>
          <a:prstGeom prst="bentConnector3">
            <a:avLst>
              <a:gd name="adj1" fmla="val 50000"/>
            </a:avLst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xmlns="" id="{B91C5708-6C33-5AD0-E2D8-40B83FC8CD33}"/>
              </a:ext>
            </a:extLst>
          </p:cNvPr>
          <p:cNvCxnSpPr>
            <a:cxnSpLocks/>
            <a:stCxn id="4" idx="2"/>
            <a:endCxn id="19" idx="0"/>
          </p:cNvCxnSpPr>
          <p:nvPr/>
        </p:nvCxnSpPr>
        <p:spPr>
          <a:xfrm rot="16200000" flipH="1">
            <a:off x="5106358" y="3732065"/>
            <a:ext cx="502937" cy="1526025"/>
          </a:xfrm>
          <a:prstGeom prst="bentConnector3">
            <a:avLst>
              <a:gd name="adj1" fmla="val 50000"/>
            </a:avLst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xmlns="" id="{DF44B2E7-5089-A8DC-1981-77A7DE544C35}"/>
              </a:ext>
            </a:extLst>
          </p:cNvPr>
          <p:cNvCxnSpPr>
            <a:cxnSpLocks/>
            <a:stCxn id="3" idx="2"/>
            <a:endCxn id="19" idx="0"/>
          </p:cNvCxnSpPr>
          <p:nvPr/>
        </p:nvCxnSpPr>
        <p:spPr>
          <a:xfrm rot="16200000" flipH="1">
            <a:off x="3576074" y="2201781"/>
            <a:ext cx="511457" cy="4578073"/>
          </a:xfrm>
          <a:prstGeom prst="bentConnector3">
            <a:avLst>
              <a:gd name="adj1" fmla="val 50000"/>
            </a:avLst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288D73E-6B63-3857-82AA-F891121DBCCB}"/>
              </a:ext>
            </a:extLst>
          </p:cNvPr>
          <p:cNvSpPr/>
          <p:nvPr/>
        </p:nvSpPr>
        <p:spPr>
          <a:xfrm>
            <a:off x="156768" y="5805244"/>
            <a:ext cx="11928144" cy="747843"/>
          </a:xfrm>
          <a:prstGeom prst="rect">
            <a:avLst/>
          </a:prstGeom>
          <a:solidFill>
            <a:srgbClr val="FFD16E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Development of master dataset (basis for database &amp; quant. analysis)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2405FDCA-5D54-0437-BBA8-AED9AAE1FEB6}"/>
              </a:ext>
            </a:extLst>
          </p:cNvPr>
          <p:cNvCxnSpPr>
            <a:cxnSpLocks/>
            <a:stCxn id="19" idx="2"/>
            <a:endCxn id="24" idx="0"/>
          </p:cNvCxnSpPr>
          <p:nvPr/>
        </p:nvCxnSpPr>
        <p:spPr>
          <a:xfrm>
            <a:off x="6120839" y="5494390"/>
            <a:ext cx="1" cy="3108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54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/>
      <p:bldP spid="12" grpId="0"/>
      <p:bldP spid="13" grpId="0"/>
      <p:bldP spid="14" grpId="0"/>
      <p:bldP spid="15" grpId="0"/>
      <p:bldP spid="16" grpId="0"/>
      <p:bldP spid="19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59BFA43-76D6-1C97-C2CB-75F9EDDFB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PV End-of-Life – Quantitative analysis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273ACF-1782-073D-9C8C-E9BC77A3BF70}"/>
              </a:ext>
            </a:extLst>
          </p:cNvPr>
          <p:cNvSpPr txBox="1"/>
          <p:nvPr/>
        </p:nvSpPr>
        <p:spPr>
          <a:xfrm>
            <a:off x="450851" y="1095813"/>
            <a:ext cx="8669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97D91"/>
                </a:solidFill>
                <a:latin typeface="+mn-lt"/>
              </a:rPr>
              <a:t>50% of PV modules currently entering the waste stream are reusable</a:t>
            </a:r>
            <a:endParaRPr lang="de-CH" sz="2000" dirty="0">
              <a:solidFill>
                <a:srgbClr val="697D91"/>
              </a:solidFill>
              <a:latin typeface="+mn-lt"/>
            </a:endParaRPr>
          </a:p>
        </p:txBody>
      </p:sp>
      <p:pic>
        <p:nvPicPr>
          <p:cNvPr id="6" name="Picture 5" descr="A graph of a graph with blue lines&#10;&#10;Description automatically generated with medium confidence">
            <a:extLst>
              <a:ext uri="{FF2B5EF4-FFF2-40B4-BE49-F238E27FC236}">
                <a16:creationId xmlns:a16="http://schemas.microsoft.com/office/drawing/2014/main" xmlns="" id="{C848B62C-03D1-BC2F-B9BC-B6351A75A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524" y="1790510"/>
            <a:ext cx="7302826" cy="4381696"/>
          </a:xfrm>
          <a:prstGeom prst="rect">
            <a:avLst/>
          </a:prstGeom>
        </p:spPr>
      </p:pic>
      <p:pic>
        <p:nvPicPr>
          <p:cNvPr id="7170" name="Picture 2" descr="Wenn der Hagel einschlägt: So schützt du dein Haus">
            <a:extLst>
              <a:ext uri="{FF2B5EF4-FFF2-40B4-BE49-F238E27FC236}">
                <a16:creationId xmlns:a16="http://schemas.microsoft.com/office/drawing/2014/main" xmlns="" id="{FEE540FA-DE03-46C0-DDF4-F34A88AD0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515" y="2254880"/>
            <a:ext cx="2213716" cy="147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FF783B-F957-A3E8-9648-6DCF8C9821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57" y="4414215"/>
            <a:ext cx="2213716" cy="1245215"/>
          </a:xfrm>
          <a:prstGeom prst="rect">
            <a:avLst/>
          </a:prstGeom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712E2AA7-73F4-1F54-8176-99CD59ECD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5048" y="2254880"/>
            <a:ext cx="2214399" cy="147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achverständiger/ Gutachter Photovoltaik - Photovoltaikschäden">
            <a:extLst>
              <a:ext uri="{FF2B5EF4-FFF2-40B4-BE49-F238E27FC236}">
                <a16:creationId xmlns:a16="http://schemas.microsoft.com/office/drawing/2014/main" xmlns="" id="{ED878DC3-6418-951F-11B8-F9D241EB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1291" y="4242229"/>
            <a:ext cx="2214400" cy="147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BDA4C8C-C89B-62CB-7E6B-F6B7E93EED3E}"/>
              </a:ext>
            </a:extLst>
          </p:cNvPr>
          <p:cNvSpPr txBox="1"/>
          <p:nvPr/>
        </p:nvSpPr>
        <p:spPr>
          <a:xfrm>
            <a:off x="1050577" y="1870236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1800" b="1" dirty="0">
                <a:latin typeface="+mn-lt"/>
              </a:rPr>
              <a:t>Hail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B065286-AB00-F7A8-5A7D-A83CE1AE78B9}"/>
              </a:ext>
            </a:extLst>
          </p:cNvPr>
          <p:cNvSpPr txBox="1"/>
          <p:nvPr/>
        </p:nvSpPr>
        <p:spPr>
          <a:xfrm>
            <a:off x="698718" y="4044883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1800" b="1" dirty="0">
                <a:latin typeface="+mn-lt"/>
              </a:rPr>
              <a:t>Repowering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F58C5A2-A39E-EDD3-49A1-8C995102B320}"/>
              </a:ext>
            </a:extLst>
          </p:cNvPr>
          <p:cNvSpPr txBox="1"/>
          <p:nvPr/>
        </p:nvSpPr>
        <p:spPr>
          <a:xfrm>
            <a:off x="9387048" y="187023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1800" b="1" dirty="0">
                <a:latin typeface="+mn-lt"/>
              </a:rPr>
              <a:t>Construction work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E4E3486-CFD9-EE48-0A32-C96B4DD06F6C}"/>
              </a:ext>
            </a:extLst>
          </p:cNvPr>
          <p:cNvSpPr txBox="1"/>
          <p:nvPr/>
        </p:nvSpPr>
        <p:spPr>
          <a:xfrm>
            <a:off x="9437542" y="3888720"/>
            <a:ext cx="228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1800" b="1" dirty="0">
                <a:latin typeface="+mn-lt"/>
              </a:rPr>
              <a:t>Material </a:t>
            </a:r>
            <a:r>
              <a:rPr lang="de-CH" sz="1800" b="1" dirty="0" err="1">
                <a:latin typeface="+mn-lt"/>
              </a:rPr>
              <a:t>damages</a:t>
            </a:r>
            <a:endParaRPr lang="de-CH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274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1D52DF2-15D1-80BC-9C17-A93DE00CE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 resource flows – Recycling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CF574420-655F-228A-66B6-EC8E8C0D2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5748" y="1730956"/>
            <a:ext cx="4654232" cy="390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xmlns="" id="{CEBD89EE-EDFD-9D97-1173-3936BE7042E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0849" y="1376362"/>
            <a:ext cx="5650146" cy="5001578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b="1" dirty="0"/>
              <a:t>Common technologies: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Mechanical recycling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Thermal recycling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Chemical recycling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Water jet separation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Flash separation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Challenges: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Energy (CO</a:t>
            </a:r>
            <a:r>
              <a:rPr lang="en-US" sz="1800" baseline="-25000" dirty="0"/>
              <a:t>2</a:t>
            </a:r>
            <a:r>
              <a:rPr lang="en-US" sz="1800" dirty="0"/>
              <a:t>)-intensive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Low material quality (i.e. not reusable in PV production)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Recycling not yet established on an industrial scale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B68223-B993-CCAA-C399-29BA0CFC15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6195" y="1487471"/>
            <a:ext cx="1720426" cy="46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968E75E-34AA-2C90-8002-33731C916424}"/>
              </a:ext>
            </a:extLst>
          </p:cNvPr>
          <p:cNvSpPr txBox="1"/>
          <p:nvPr/>
        </p:nvSpPr>
        <p:spPr>
          <a:xfrm>
            <a:off x="6859052" y="5546084"/>
            <a:ext cx="4815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+mn-lt"/>
                <a:cs typeface="ＭＳ Ｐゴシック" charset="0"/>
              </a:rPr>
              <a:t>Returning waste from PV modules to production as high-quality products</a:t>
            </a:r>
          </a:p>
        </p:txBody>
      </p:sp>
      <p:pic>
        <p:nvPicPr>
          <p:cNvPr id="9" name="Picture 8" descr="A black and white passport with a white star&#10;&#10;Description automatically generated">
            <a:extLst>
              <a:ext uri="{FF2B5EF4-FFF2-40B4-BE49-F238E27FC236}">
                <a16:creationId xmlns:a16="http://schemas.microsoft.com/office/drawing/2014/main" xmlns="" id="{A4332CEE-EF87-F4B3-2D25-EFB34C7CE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828" y="2949675"/>
            <a:ext cx="762106" cy="1105054"/>
          </a:xfrm>
          <a:prstGeom prst="rect">
            <a:avLst/>
          </a:prstGeom>
        </p:spPr>
      </p:pic>
      <p:pic>
        <p:nvPicPr>
          <p:cNvPr id="21" name="Graphic 20" descr="Gavel with solid fill">
            <a:extLst>
              <a:ext uri="{FF2B5EF4-FFF2-40B4-BE49-F238E27FC236}">
                <a16:creationId xmlns:a16="http://schemas.microsoft.com/office/drawing/2014/main" xmlns="" id="{E907A0CD-C1DC-8A29-FAAF-C2838C2929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158548" y="1832285"/>
            <a:ext cx="914400" cy="914400"/>
          </a:xfrm>
          <a:prstGeom prst="rect">
            <a:avLst/>
          </a:prstGeom>
        </p:spPr>
      </p:pic>
      <p:pic>
        <p:nvPicPr>
          <p:cNvPr id="23" name="Graphic 22" descr="Flying Money with solid fill">
            <a:extLst>
              <a:ext uri="{FF2B5EF4-FFF2-40B4-BE49-F238E27FC236}">
                <a16:creationId xmlns:a16="http://schemas.microsoft.com/office/drawing/2014/main" xmlns="" id="{28E58DC3-1D47-3DAB-EF1E-6E75FC635C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985651" y="183228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2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6993BD2-B86D-1DBE-65C5-5F48DB9A0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250"/>
            <a:ext cx="12207874" cy="6858000"/>
          </a:xfrm>
          <a:prstGeom prst="rect">
            <a:avLst/>
          </a:prstGeom>
          <a:solidFill>
            <a:srgbClr val="EEEEEE">
              <a:alpha val="43922"/>
            </a:srgbClr>
          </a:solidFill>
        </p:spPr>
      </p:pic>
      <p:sp>
        <p:nvSpPr>
          <p:cNvPr id="24" name="Title 2">
            <a:extLst>
              <a:ext uri="{FF2B5EF4-FFF2-40B4-BE49-F238E27FC236}">
                <a16:creationId xmlns:a16="http://schemas.microsoft.com/office/drawing/2014/main" xmlns="" id="{6A30BAC5-922E-1DA2-EF9F-9B067D7BC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611" y="271180"/>
            <a:ext cx="10026649" cy="514636"/>
          </a:xfrm>
          <a:solidFill>
            <a:srgbClr val="EEEEEE">
              <a:alpha val="43922"/>
            </a:srgbClr>
          </a:solidFill>
        </p:spPr>
        <p:txBody>
          <a:bodyPr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circular future of the European solar industry</a:t>
            </a:r>
          </a:p>
        </p:txBody>
      </p: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xmlns="" id="{6C25BAC6-B44F-259E-B2C0-8BE9C2AA3FB3}"/>
              </a:ext>
            </a:extLst>
          </p:cNvPr>
          <p:cNvSpPr txBox="1">
            <a:spLocks/>
          </p:cNvSpPr>
          <p:nvPr/>
        </p:nvSpPr>
        <p:spPr>
          <a:xfrm>
            <a:off x="1090611" y="1163019"/>
            <a:ext cx="3908109" cy="372984"/>
          </a:xfrm>
          <a:prstGeom prst="rect">
            <a:avLst/>
          </a:prstGeom>
          <a:solidFill>
            <a:srgbClr val="EEEEEE">
              <a:alpha val="43922"/>
            </a:srgbClr>
          </a:solidFill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algn="ctr" eaLnBrk="1" hangingPunct="1">
              <a:defRPr sz="2800">
                <a:solidFill>
                  <a:schemeClr val="bg1"/>
                </a:solidFill>
                <a:latin typeface="+mj-lt"/>
                <a:cs typeface="ＭＳ Ｐゴシック" charset="0"/>
              </a:defRPr>
            </a:lvl1pPr>
            <a:lvl2pPr algn="ctr" eaLnBrk="1" hangingPunct="1">
              <a:defRPr sz="4400">
                <a:latin typeface="Calibri" charset="0"/>
                <a:cs typeface="ＭＳ Ｐゴシック" charset="0"/>
              </a:defRPr>
            </a:lvl2pPr>
            <a:lvl3pPr algn="ctr" eaLnBrk="1" hangingPunct="1">
              <a:defRPr sz="4400">
                <a:latin typeface="Calibri" charset="0"/>
                <a:cs typeface="ＭＳ Ｐゴシック" charset="0"/>
              </a:defRPr>
            </a:lvl3pPr>
            <a:lvl4pPr algn="ctr" eaLnBrk="1" hangingPunct="1">
              <a:defRPr sz="4400">
                <a:latin typeface="Calibri" charset="0"/>
                <a:cs typeface="ＭＳ Ｐゴシック" charset="0"/>
              </a:defRPr>
            </a:lvl4pPr>
            <a:lvl5pPr algn="ctr" eaLnBrk="1" hangingPunct="1">
              <a:defRPr sz="4400">
                <a:latin typeface="Calibri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/>
              <a:t>How do we get there?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3574FD60-F031-0DEF-BF44-D0E779BDF9C9}"/>
              </a:ext>
            </a:extLst>
          </p:cNvPr>
          <p:cNvGrpSpPr/>
          <p:nvPr/>
        </p:nvGrpSpPr>
        <p:grpSpPr>
          <a:xfrm>
            <a:off x="4271831" y="5606825"/>
            <a:ext cx="3302857" cy="973180"/>
            <a:chOff x="3688080" y="4950644"/>
            <a:chExt cx="4144332" cy="97318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67761951-70D4-63DD-2B6B-050E19B34116}"/>
                </a:ext>
              </a:extLst>
            </p:cNvPr>
            <p:cNvSpPr/>
            <p:nvPr/>
          </p:nvSpPr>
          <p:spPr>
            <a:xfrm>
              <a:off x="3688080" y="4950644"/>
              <a:ext cx="4144332" cy="966365"/>
            </a:xfrm>
            <a:prstGeom prst="roundRect">
              <a:avLst/>
            </a:prstGeom>
            <a:solidFill>
              <a:srgbClr val="EEEEEE">
                <a:alpha val="69804"/>
              </a:srgbClr>
            </a:solidFill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+mj-lt"/>
                <a:ea typeface="MS PGothic" pitchFamily="34" charset="-128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17029B5-DD2C-8C7C-FFE7-F1ACDFC47D72}"/>
                </a:ext>
              </a:extLst>
            </p:cNvPr>
            <p:cNvSpPr txBox="1"/>
            <p:nvPr/>
          </p:nvSpPr>
          <p:spPr>
            <a:xfrm>
              <a:off x="3806718" y="4950644"/>
              <a:ext cx="3907056" cy="973180"/>
            </a:xfrm>
            <a:prstGeom prst="rect">
              <a:avLst/>
            </a:prstGeom>
            <a:noFill/>
          </p:spPr>
          <p:txBody>
            <a:bodyPr vert="horz" lIns="0" tIns="0" rIns="0" bIns="0" rtlCol="0" anchor="t">
              <a:noAutofit/>
            </a:bodyPr>
            <a:lstStyle>
              <a:defPPr>
                <a:defRPr lang="de-DE"/>
              </a:defPPr>
              <a:lvl1pPr algn="ctr" eaLnBrk="1" hangingPunct="1">
                <a:defRPr sz="2000">
                  <a:latin typeface="+mj-lt"/>
                  <a:cs typeface="ＭＳ Ｐゴシック" charset="0"/>
                </a:defRPr>
              </a:lvl1pPr>
              <a:lvl2pPr algn="ctr" eaLnBrk="1" hangingPunct="1">
                <a:defRPr sz="4400">
                  <a:latin typeface="Calibri" charset="0"/>
                  <a:cs typeface="ＭＳ Ｐゴシック" charset="0"/>
                </a:defRPr>
              </a:lvl2pPr>
              <a:lvl3pPr algn="ctr" eaLnBrk="1" hangingPunct="1">
                <a:defRPr sz="4400">
                  <a:latin typeface="Calibri" charset="0"/>
                  <a:cs typeface="ＭＳ Ｐゴシック" charset="0"/>
                </a:defRPr>
              </a:lvl3pPr>
              <a:lvl4pPr algn="ctr" eaLnBrk="1" hangingPunct="1">
                <a:defRPr sz="4400">
                  <a:latin typeface="Calibri" charset="0"/>
                  <a:cs typeface="ＭＳ Ｐゴシック" charset="0"/>
                </a:defRPr>
              </a:lvl4pPr>
              <a:lvl5pPr algn="ctr" eaLnBrk="1" hangingPunct="1">
                <a:defRPr sz="4400">
                  <a:latin typeface="Calibri" charset="0"/>
                  <a:cs typeface="ＭＳ Ｐゴシック" charset="0"/>
                </a:defRPr>
              </a:lvl5pPr>
              <a:lvl6pPr marL="457200" algn="ctr" defTabSz="457200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914400" algn="ctr" defTabSz="457200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1371600" algn="ctr" defTabSz="457200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1828800" algn="ctr" defTabSz="457200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dirty="0"/>
                <a:t>1. Reuse of recycled materials &amp; production waste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25BFDDE-745C-0CE6-6916-9920AAC3A0DF}"/>
              </a:ext>
            </a:extLst>
          </p:cNvPr>
          <p:cNvGrpSpPr/>
          <p:nvPr/>
        </p:nvGrpSpPr>
        <p:grpSpPr>
          <a:xfrm>
            <a:off x="4271831" y="4441931"/>
            <a:ext cx="3302857" cy="822787"/>
            <a:chOff x="3688081" y="4950644"/>
            <a:chExt cx="4144332" cy="96636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7AADCCF3-DB4F-694D-273E-BB2B8B789E1E}"/>
                </a:ext>
              </a:extLst>
            </p:cNvPr>
            <p:cNvSpPr/>
            <p:nvPr/>
          </p:nvSpPr>
          <p:spPr>
            <a:xfrm>
              <a:off x="3688081" y="4950644"/>
              <a:ext cx="4144332" cy="966365"/>
            </a:xfrm>
            <a:prstGeom prst="roundRect">
              <a:avLst/>
            </a:prstGeom>
            <a:solidFill>
              <a:srgbClr val="EEEEEE">
                <a:alpha val="69804"/>
              </a:srgbClr>
            </a:solidFill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+mj-lt"/>
                <a:ea typeface="MS PGothic" pitchFamily="34" charset="-128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54AB3C5D-E9A6-125F-8C37-DF68163DA791}"/>
                </a:ext>
              </a:extLst>
            </p:cNvPr>
            <p:cNvSpPr txBox="1"/>
            <p:nvPr/>
          </p:nvSpPr>
          <p:spPr>
            <a:xfrm>
              <a:off x="3806718" y="5097692"/>
              <a:ext cx="3907056" cy="769486"/>
            </a:xfrm>
            <a:prstGeom prst="rect">
              <a:avLst/>
            </a:prstGeom>
            <a:noFill/>
          </p:spPr>
          <p:txBody>
            <a:bodyPr vert="horz" lIns="0" tIns="0" rIns="0" bIns="0" rtlCol="0" anchor="t">
              <a:noAutofit/>
            </a:bodyPr>
            <a:lstStyle>
              <a:defPPr>
                <a:defRPr lang="de-DE"/>
              </a:defPPr>
              <a:lvl1pPr algn="ctr" eaLnBrk="1" hangingPunct="1">
                <a:defRPr sz="2000">
                  <a:latin typeface="+mj-lt"/>
                  <a:cs typeface="ＭＳ Ｐゴシック" charset="0"/>
                </a:defRPr>
              </a:lvl1pPr>
              <a:lvl2pPr algn="ctr" eaLnBrk="1" hangingPunct="1">
                <a:defRPr sz="4400">
                  <a:latin typeface="Calibri" charset="0"/>
                  <a:cs typeface="ＭＳ Ｐゴシック" charset="0"/>
                </a:defRPr>
              </a:lvl2pPr>
              <a:lvl3pPr algn="ctr" eaLnBrk="1" hangingPunct="1">
                <a:defRPr sz="4400">
                  <a:latin typeface="Calibri" charset="0"/>
                  <a:cs typeface="ＭＳ Ｐゴシック" charset="0"/>
                </a:defRPr>
              </a:lvl3pPr>
              <a:lvl4pPr algn="ctr" eaLnBrk="1" hangingPunct="1">
                <a:defRPr sz="4400">
                  <a:latin typeface="Calibri" charset="0"/>
                  <a:cs typeface="ＭＳ Ｐゴシック" charset="0"/>
                </a:defRPr>
              </a:lvl4pPr>
              <a:lvl5pPr algn="ctr" eaLnBrk="1" hangingPunct="1">
                <a:defRPr sz="4400">
                  <a:latin typeface="Calibri" charset="0"/>
                  <a:cs typeface="ＭＳ Ｐゴシック" charset="0"/>
                </a:defRPr>
              </a:lvl5pPr>
              <a:lvl6pPr marL="457200" algn="ctr" defTabSz="457200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914400" algn="ctr" defTabSz="457200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1371600" algn="ctr" defTabSz="457200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1828800" algn="ctr" defTabSz="457200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dirty="0"/>
                <a:t>2. Reuse before recycling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719D22B9-11B1-51EE-2181-D27982B8FA3D}"/>
              </a:ext>
            </a:extLst>
          </p:cNvPr>
          <p:cNvGrpSpPr/>
          <p:nvPr/>
        </p:nvGrpSpPr>
        <p:grpSpPr>
          <a:xfrm>
            <a:off x="4271831" y="3298781"/>
            <a:ext cx="3302857" cy="822787"/>
            <a:chOff x="3688080" y="4950644"/>
            <a:chExt cx="4144332" cy="96636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18E96353-5F45-DC96-31D1-FF03CBB2EA4C}"/>
                </a:ext>
              </a:extLst>
            </p:cNvPr>
            <p:cNvSpPr/>
            <p:nvPr/>
          </p:nvSpPr>
          <p:spPr>
            <a:xfrm>
              <a:off x="3688080" y="4950644"/>
              <a:ext cx="4144332" cy="966365"/>
            </a:xfrm>
            <a:prstGeom prst="roundRect">
              <a:avLst/>
            </a:prstGeom>
            <a:solidFill>
              <a:srgbClr val="EEEEEE">
                <a:alpha val="69804"/>
              </a:srgbClr>
            </a:solidFill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+mj-lt"/>
                <a:ea typeface="MS PGothic" pitchFamily="34" charset="-128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D4C2F86D-7E5E-D534-A0A7-893E66062643}"/>
                </a:ext>
              </a:extLst>
            </p:cNvPr>
            <p:cNvSpPr txBox="1"/>
            <p:nvPr/>
          </p:nvSpPr>
          <p:spPr>
            <a:xfrm>
              <a:off x="3806718" y="5094222"/>
              <a:ext cx="3907056" cy="769486"/>
            </a:xfrm>
            <a:prstGeom prst="rect">
              <a:avLst/>
            </a:prstGeom>
            <a:noFill/>
          </p:spPr>
          <p:txBody>
            <a:bodyPr vert="horz" lIns="0" tIns="0" rIns="0" bIns="0" rtlCol="0" anchor="t">
              <a:noAutofit/>
            </a:bodyPr>
            <a:lstStyle>
              <a:defPPr>
                <a:defRPr lang="de-DE"/>
              </a:defPPr>
              <a:lvl1pPr algn="ctr" eaLnBrk="1" hangingPunct="1">
                <a:defRPr sz="2000">
                  <a:latin typeface="+mj-lt"/>
                  <a:cs typeface="ＭＳ Ｐゴシック" charset="0"/>
                </a:defRPr>
              </a:lvl1pPr>
              <a:lvl2pPr algn="ctr" eaLnBrk="1" hangingPunct="1">
                <a:defRPr sz="4400">
                  <a:latin typeface="Calibri" charset="0"/>
                  <a:cs typeface="ＭＳ Ｐゴシック" charset="0"/>
                </a:defRPr>
              </a:lvl2pPr>
              <a:lvl3pPr algn="ctr" eaLnBrk="1" hangingPunct="1">
                <a:defRPr sz="4400">
                  <a:latin typeface="Calibri" charset="0"/>
                  <a:cs typeface="ＭＳ Ｐゴシック" charset="0"/>
                </a:defRPr>
              </a:lvl3pPr>
              <a:lvl4pPr algn="ctr" eaLnBrk="1" hangingPunct="1">
                <a:defRPr sz="4400">
                  <a:latin typeface="Calibri" charset="0"/>
                  <a:cs typeface="ＭＳ Ｐゴシック" charset="0"/>
                </a:defRPr>
              </a:lvl4pPr>
              <a:lvl5pPr algn="ctr" eaLnBrk="1" hangingPunct="1">
                <a:defRPr sz="4400">
                  <a:latin typeface="Calibri" charset="0"/>
                  <a:cs typeface="ＭＳ Ｐゴシック" charset="0"/>
                </a:defRPr>
              </a:lvl5pPr>
              <a:lvl6pPr marL="457200" algn="ctr" defTabSz="457200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914400" algn="ctr" defTabSz="457200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1371600" algn="ctr" defTabSz="457200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1828800" algn="ctr" defTabSz="457200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dirty="0"/>
                <a:t>3. Expansion of efficient recycling technologies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46BE37E5-33C8-CA95-4058-2F35ED9B0145}"/>
              </a:ext>
            </a:extLst>
          </p:cNvPr>
          <p:cNvGrpSpPr/>
          <p:nvPr/>
        </p:nvGrpSpPr>
        <p:grpSpPr>
          <a:xfrm>
            <a:off x="4271831" y="2191871"/>
            <a:ext cx="3302857" cy="813107"/>
            <a:chOff x="3688080" y="5112869"/>
            <a:chExt cx="4144332" cy="813107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xmlns="" id="{AAC96FFB-BA2E-8254-BFCE-1848D17AD23F}"/>
                </a:ext>
              </a:extLst>
            </p:cNvPr>
            <p:cNvSpPr/>
            <p:nvPr/>
          </p:nvSpPr>
          <p:spPr>
            <a:xfrm>
              <a:off x="3688080" y="5112869"/>
              <a:ext cx="4144332" cy="742821"/>
            </a:xfrm>
            <a:prstGeom prst="roundRect">
              <a:avLst/>
            </a:prstGeom>
            <a:solidFill>
              <a:srgbClr val="EEEEEE">
                <a:alpha val="69804"/>
              </a:srgbClr>
            </a:solidFill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+mj-lt"/>
                <a:ea typeface="MS PGothic" pitchFamily="34" charset="-128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CE45C420-3E48-52ED-FA7F-F99EA7322EF7}"/>
                </a:ext>
              </a:extLst>
            </p:cNvPr>
            <p:cNvSpPr txBox="1"/>
            <p:nvPr/>
          </p:nvSpPr>
          <p:spPr>
            <a:xfrm>
              <a:off x="3806717" y="5156490"/>
              <a:ext cx="3907056" cy="769486"/>
            </a:xfrm>
            <a:prstGeom prst="rect">
              <a:avLst/>
            </a:prstGeom>
            <a:noFill/>
          </p:spPr>
          <p:txBody>
            <a:bodyPr vert="horz" lIns="0" tIns="0" rIns="0" bIns="0" rtlCol="0" anchor="t">
              <a:noAutofit/>
            </a:bodyPr>
            <a:lstStyle>
              <a:defPPr>
                <a:defRPr lang="de-DE"/>
              </a:defPPr>
              <a:lvl1pPr algn="ctr" eaLnBrk="1" hangingPunct="1">
                <a:defRPr sz="2000">
                  <a:latin typeface="+mj-lt"/>
                  <a:cs typeface="ＭＳ Ｐゴシック" charset="0"/>
                </a:defRPr>
              </a:lvl1pPr>
              <a:lvl2pPr algn="ctr" eaLnBrk="1" hangingPunct="1">
                <a:defRPr sz="4400">
                  <a:latin typeface="Calibri" charset="0"/>
                  <a:cs typeface="ＭＳ Ｐゴシック" charset="0"/>
                </a:defRPr>
              </a:lvl2pPr>
              <a:lvl3pPr algn="ctr" eaLnBrk="1" hangingPunct="1">
                <a:defRPr sz="4400">
                  <a:latin typeface="Calibri" charset="0"/>
                  <a:cs typeface="ＭＳ Ｐゴシック" charset="0"/>
                </a:defRPr>
              </a:lvl3pPr>
              <a:lvl4pPr algn="ctr" eaLnBrk="1" hangingPunct="1">
                <a:defRPr sz="4400">
                  <a:latin typeface="Calibri" charset="0"/>
                  <a:cs typeface="ＭＳ Ｐゴシック" charset="0"/>
                </a:defRPr>
              </a:lvl4pPr>
              <a:lvl5pPr algn="ctr" eaLnBrk="1" hangingPunct="1">
                <a:defRPr sz="4400">
                  <a:latin typeface="Calibri" charset="0"/>
                  <a:cs typeface="ＭＳ Ｐゴシック" charset="0"/>
                </a:defRPr>
              </a:lvl5pPr>
              <a:lvl6pPr marL="457200" algn="ctr" defTabSz="457200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914400" algn="ctr" defTabSz="457200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1371600" algn="ctr" defTabSz="457200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1828800" algn="ctr" defTabSz="457200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dirty="0"/>
                <a:t>4. Digitalization of the value chain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F0B1F795-1B69-C754-D801-883DAE364D34}"/>
              </a:ext>
            </a:extLst>
          </p:cNvPr>
          <p:cNvGrpSpPr/>
          <p:nvPr/>
        </p:nvGrpSpPr>
        <p:grpSpPr>
          <a:xfrm>
            <a:off x="777929" y="2497170"/>
            <a:ext cx="2834640" cy="2519259"/>
            <a:chOff x="777929" y="2497170"/>
            <a:chExt cx="2834640" cy="251925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03A4EA90-5825-31F8-A151-B6EDE0F50419}"/>
                </a:ext>
              </a:extLst>
            </p:cNvPr>
            <p:cNvGrpSpPr/>
            <p:nvPr/>
          </p:nvGrpSpPr>
          <p:grpSpPr>
            <a:xfrm>
              <a:off x="777929" y="2497170"/>
              <a:ext cx="2834640" cy="2519259"/>
              <a:chOff x="777929" y="2497170"/>
              <a:chExt cx="2834640" cy="2519259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xmlns="" id="{53B52E60-F11D-30DA-E7A5-B68164ABE706}"/>
                  </a:ext>
                </a:extLst>
              </p:cNvPr>
              <p:cNvGrpSpPr/>
              <p:nvPr/>
            </p:nvGrpSpPr>
            <p:grpSpPr>
              <a:xfrm>
                <a:off x="777929" y="2497170"/>
                <a:ext cx="2834640" cy="2519259"/>
                <a:chOff x="-2741101" y="2255480"/>
                <a:chExt cx="2834640" cy="2519259"/>
              </a:xfrm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xmlns="" id="{86A97B68-4843-5EB9-8C49-7F8DB1795F62}"/>
                    </a:ext>
                  </a:extLst>
                </p:cNvPr>
                <p:cNvSpPr/>
                <p:nvPr/>
              </p:nvSpPr>
              <p:spPr>
                <a:xfrm>
                  <a:off x="-2741101" y="2255480"/>
                  <a:ext cx="2834640" cy="2519259"/>
                </a:xfrm>
                <a:prstGeom prst="ellipse">
                  <a:avLst/>
                </a:prstGeom>
                <a:solidFill>
                  <a:srgbClr val="EEEEEE">
                    <a:alpha val="69804"/>
                  </a:srgbClr>
                </a:solidFill>
              </p:spPr>
              <p:txBody>
                <a:bodyPr vert="horz" lIns="0" tIns="0" rIns="0" bIns="0" rtlCol="0" anchor="t">
                  <a:noAutofit/>
                </a:bodyPr>
                <a:lstStyle/>
                <a:p>
                  <a:pPr algn="ctr"/>
                  <a:endParaRPr lang="en-US" sz="2000" b="1" dirty="0">
                    <a:solidFill>
                      <a:schemeClr val="tx1"/>
                    </a:solidFill>
                    <a:latin typeface="+mj-lt"/>
                    <a:ea typeface="MS PGothic" pitchFamily="34" charset="-128"/>
                  </a:endParaRPr>
                </a:p>
              </p:txBody>
            </p:sp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xmlns="" id="{5ADF7E84-55A0-0DD9-09BE-28BD5EE565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13802" y="3026719"/>
                  <a:ext cx="980040" cy="654177"/>
                </a:xfrm>
                <a:prstGeom prst="ellipse">
                  <a:avLst/>
                </a:prstGeom>
                <a:ln w="63500" cap="rnd">
                  <a:noFill/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</p:grpSp>
          <p:pic>
            <p:nvPicPr>
              <p:cNvPr id="49" name="Graphic 48" descr="Gavel with solid fill">
                <a:extLst>
                  <a:ext uri="{FF2B5EF4-FFF2-40B4-BE49-F238E27FC236}">
                    <a16:creationId xmlns:a16="http://schemas.microsoft.com/office/drawing/2014/main" xmlns="" id="{748FECE3-8437-9B70-CC17-08F047A6F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1770868" y="3914392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47179F91-4E49-6EA5-CF1F-101B05E3A3BC}"/>
                </a:ext>
              </a:extLst>
            </p:cNvPr>
            <p:cNvSpPr txBox="1"/>
            <p:nvPr/>
          </p:nvSpPr>
          <p:spPr>
            <a:xfrm>
              <a:off x="1296352" y="2826072"/>
              <a:ext cx="1795415" cy="451603"/>
            </a:xfrm>
            <a:prstGeom prst="rect">
              <a:avLst/>
            </a:prstGeom>
            <a:noFill/>
          </p:spPr>
          <p:txBody>
            <a:bodyPr vert="horz" lIns="0" tIns="0" rIns="0" bIns="0" rtlCol="0" anchor="t">
              <a:noAutofit/>
            </a:bodyPr>
            <a:lstStyle>
              <a:defPPr>
                <a:defRPr lang="de-DE"/>
              </a:defPPr>
              <a:lvl1pPr algn="ctr" eaLnBrk="1" hangingPunct="1">
                <a:defRPr sz="2000">
                  <a:latin typeface="+mj-lt"/>
                  <a:cs typeface="ＭＳ Ｐゴシック" charset="0"/>
                </a:defRPr>
              </a:lvl1pPr>
              <a:lvl2pPr algn="ctr" eaLnBrk="1" hangingPunct="1">
                <a:defRPr sz="4400">
                  <a:latin typeface="Calibri" charset="0"/>
                  <a:cs typeface="ＭＳ Ｐゴシック" charset="0"/>
                </a:defRPr>
              </a:lvl2pPr>
              <a:lvl3pPr algn="ctr" eaLnBrk="1" hangingPunct="1">
                <a:defRPr sz="4400">
                  <a:latin typeface="Calibri" charset="0"/>
                  <a:cs typeface="ＭＳ Ｐゴシック" charset="0"/>
                </a:defRPr>
              </a:lvl3pPr>
              <a:lvl4pPr algn="ctr" eaLnBrk="1" hangingPunct="1">
                <a:defRPr sz="4400">
                  <a:latin typeface="Calibri" charset="0"/>
                  <a:cs typeface="ＭＳ Ｐゴシック" charset="0"/>
                </a:defRPr>
              </a:lvl4pPr>
              <a:lvl5pPr algn="ctr" eaLnBrk="1" hangingPunct="1">
                <a:defRPr sz="4400">
                  <a:latin typeface="Calibri" charset="0"/>
                  <a:cs typeface="ＭＳ Ｐゴシック" charset="0"/>
                </a:defRPr>
              </a:lvl5pPr>
              <a:lvl6pPr marL="457200" algn="ctr" defTabSz="457200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914400" algn="ctr" defTabSz="457200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1371600" algn="ctr" defTabSz="457200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1828800" algn="ctr" defTabSz="457200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dirty="0"/>
                <a:t>5. Regulations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344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EC01E5D-7375-B697-0236-A31E511E1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Another paper </a:t>
            </a:r>
            <a:r>
              <a:rPr lang="de-CH" dirty="0" err="1"/>
              <a:t>recommendation</a:t>
            </a:r>
            <a:endParaRPr lang="de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9854C62-9BC7-4D33-9882-683AFCAA3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964533"/>
            <a:ext cx="11610975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solar panels&#10;&#10;Description automatically generated">
            <a:extLst>
              <a:ext uri="{FF2B5EF4-FFF2-40B4-BE49-F238E27FC236}">
                <a16:creationId xmlns:a16="http://schemas.microsoft.com/office/drawing/2014/main" xmlns="" id="{4D47467D-23D9-B2B6-0B25-FF2E9E5268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207876" cy="685800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CA534C2-8CFE-EA18-87BE-52F22B5176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0796" y="2416629"/>
            <a:ext cx="9386888" cy="3509527"/>
          </a:xfrm>
        </p:spPr>
        <p:txBody>
          <a:bodyPr/>
          <a:lstStyle/>
          <a:p>
            <a:pPr marL="0" indent="0">
              <a:buNone/>
            </a:pPr>
            <a:r>
              <a:rPr lang="de-CH" sz="8800" dirty="0"/>
              <a:t>Questions?</a:t>
            </a:r>
          </a:p>
          <a:p>
            <a:pPr lvl="1"/>
            <a:endParaRPr lang="de-CH" dirty="0"/>
          </a:p>
          <a:p>
            <a:pPr lvl="1"/>
            <a:endParaRPr lang="de-CH" dirty="0"/>
          </a:p>
          <a:p>
            <a:pPr lvl="1"/>
            <a:endParaRPr lang="de-CH" dirty="0">
              <a:hlinkClick r:id="rId3"/>
            </a:endParaRPr>
          </a:p>
          <a:p>
            <a:pPr lvl="1"/>
            <a:r>
              <a:rPr lang="de-CH" dirty="0">
                <a:hlinkClick r:id="rId3"/>
              </a:rPr>
              <a:t>aessia.boukhatmi@bfh.ch</a:t>
            </a:r>
            <a:endParaRPr lang="de-CH" dirty="0"/>
          </a:p>
          <a:p>
            <a:pPr lvl="1"/>
            <a:endParaRPr lang="de-CH" dirty="0"/>
          </a:p>
          <a:p>
            <a:pPr lvl="1"/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xmlns="" id="{998C087C-FB21-AA13-985D-02CB4CC41B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3753" y="2709604"/>
            <a:ext cx="1645622" cy="1645622"/>
          </a:xfrm>
          <a:custGeom>
            <a:avLst/>
            <a:gdLst>
              <a:gd name="connsiteX0" fmla="*/ 1498210 w 2996420"/>
              <a:gd name="connsiteY0" fmla="*/ 0 h 2996420"/>
              <a:gd name="connsiteX1" fmla="*/ 2996420 w 2996420"/>
              <a:gd name="connsiteY1" fmla="*/ 1498210 h 2996420"/>
              <a:gd name="connsiteX2" fmla="*/ 1498210 w 2996420"/>
              <a:gd name="connsiteY2" fmla="*/ 2996420 h 2996420"/>
              <a:gd name="connsiteX3" fmla="*/ 0 w 2996420"/>
              <a:gd name="connsiteY3" fmla="*/ 1498210 h 2996420"/>
              <a:gd name="connsiteX4" fmla="*/ 1498210 w 2996420"/>
              <a:gd name="connsiteY4" fmla="*/ 0 h 299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6420" h="2996420">
                <a:moveTo>
                  <a:pt x="1498210" y="0"/>
                </a:moveTo>
                <a:cubicBezTo>
                  <a:pt x="2325649" y="0"/>
                  <a:pt x="2996420" y="670771"/>
                  <a:pt x="2996420" y="1498210"/>
                </a:cubicBezTo>
                <a:cubicBezTo>
                  <a:pt x="2996420" y="2325649"/>
                  <a:pt x="2325649" y="2996420"/>
                  <a:pt x="1498210" y="2996420"/>
                </a:cubicBezTo>
                <a:cubicBezTo>
                  <a:pt x="670771" y="2996420"/>
                  <a:pt x="0" y="2325649"/>
                  <a:pt x="0" y="1498210"/>
                </a:cubicBezTo>
                <a:cubicBezTo>
                  <a:pt x="0" y="670771"/>
                  <a:pt x="670771" y="0"/>
                  <a:pt x="1498210" y="0"/>
                </a:cubicBezTo>
                <a:close/>
              </a:path>
            </a:pathLst>
          </a:custGeom>
        </p:spPr>
      </p:pic>
      <p:pic>
        <p:nvPicPr>
          <p:cNvPr id="11266" name="Picture 2" descr="LinkedIn – Kostenloser Download und Installation unter Windows | Microsoft  Store">
            <a:extLst>
              <a:ext uri="{FF2B5EF4-FFF2-40B4-BE49-F238E27FC236}">
                <a16:creationId xmlns:a16="http://schemas.microsoft.com/office/drawing/2014/main" xmlns="" id="{67E3A122-CB13-467D-B5BE-05EFA6171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3798" y="4597925"/>
            <a:ext cx="1085532" cy="108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282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3777DB-E7B4-7A11-04C6-ECBFE8C7295F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249025" y="5899560"/>
            <a:ext cx="5508000" cy="720583"/>
          </a:xfrm>
        </p:spPr>
        <p:txBody>
          <a:bodyPr/>
          <a:lstStyle/>
          <a:p>
            <a:pPr algn="ctr"/>
            <a:r>
              <a:rPr lang="en-US" sz="2000" b="1" dirty="0"/>
              <a:t>Contact: </a:t>
            </a:r>
            <a:r>
              <a:rPr lang="en-US" sz="2000" b="1" dirty="0">
                <a:hlinkClick r:id="rId3"/>
              </a:rPr>
              <a:t>aessia.boukhatmi@bfh.ch</a:t>
            </a:r>
            <a:endParaRPr lang="en-US" sz="2000" b="1" dirty="0"/>
          </a:p>
          <a:p>
            <a:endParaRPr lang="en-US" sz="20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663A457-2D37-58C2-BD08-5E9D185701A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50850" y="1376363"/>
            <a:ext cx="6033077" cy="492092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M.Sc. Industrial Engineering – Renewable energies &amp; environmental resources (Berlin)</a:t>
            </a:r>
          </a:p>
          <a:p>
            <a:pPr>
              <a:spcAft>
                <a:spcPts val="600"/>
              </a:spcAft>
            </a:pPr>
            <a:r>
              <a:rPr lang="en-US" dirty="0"/>
              <a:t>Research associate</a:t>
            </a:r>
          </a:p>
          <a:p>
            <a:pPr>
              <a:spcAft>
                <a:spcPts val="600"/>
              </a:spcAft>
            </a:pPr>
            <a:r>
              <a:rPr lang="en-US" dirty="0"/>
              <a:t>Doctoral researcher</a:t>
            </a:r>
          </a:p>
          <a:p>
            <a:pPr>
              <a:spcAft>
                <a:spcPts val="600"/>
              </a:spcAft>
            </a:pPr>
            <a:r>
              <a:rPr lang="en-US" dirty="0"/>
              <a:t>Lecturer</a:t>
            </a:r>
          </a:p>
          <a:p>
            <a:pPr>
              <a:spcAft>
                <a:spcPts val="600"/>
              </a:spcAft>
            </a:pPr>
            <a:r>
              <a:rPr lang="en-US" dirty="0"/>
              <a:t>«Investigating potentials of </a:t>
            </a:r>
            <a:r>
              <a:rPr lang="en-US" b="1" dirty="0"/>
              <a:t>digital technologies </a:t>
            </a:r>
            <a:r>
              <a:rPr lang="en-US" dirty="0"/>
              <a:t>to foster the CE transition in the European solar industry»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Digital platforms and databases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Digital Product Passports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Machine Learning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591F427C-9362-2EBA-D00E-9FAB56FB6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Ässia Boukhatmi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EAABC711-E789-970C-72A2-41B7D0C43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83843" y="300779"/>
            <a:ext cx="1193500" cy="94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CE62E718-DC35-26A0-F2D1-B8212C30D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8427" y="332456"/>
            <a:ext cx="1288598" cy="94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me - Retrieve Project">
            <a:extLst>
              <a:ext uri="{FF2B5EF4-FFF2-40B4-BE49-F238E27FC236}">
                <a16:creationId xmlns:a16="http://schemas.microsoft.com/office/drawing/2014/main" xmlns="" id="{21B7D5F8-39C2-FEEE-E96E-C5B50BC7F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9602" y="220963"/>
            <a:ext cx="2003008" cy="62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tsorgung und Recycling">
            <a:extLst>
              <a:ext uri="{FF2B5EF4-FFF2-40B4-BE49-F238E27FC236}">
                <a16:creationId xmlns:a16="http://schemas.microsoft.com/office/drawing/2014/main" xmlns="" id="{A73F7B7E-A153-F583-BAD3-8D1985E40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3355" y="466640"/>
            <a:ext cx="1925014" cy="59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RCUSOL: Solar power business models towards a circular economy in Europe  | VITO">
            <a:extLst>
              <a:ext uri="{FF2B5EF4-FFF2-40B4-BE49-F238E27FC236}">
                <a16:creationId xmlns:a16="http://schemas.microsoft.com/office/drawing/2014/main" xmlns="" id="{5D67B4B4-E842-BE82-56C4-35E40B0ECD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44967" y="855407"/>
            <a:ext cx="2047643" cy="52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B43E848-267C-0BFA-8D7B-1511F5FC10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5088" y="1709238"/>
            <a:ext cx="3672255" cy="372665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26976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5003B909-CC89-6BFA-58D1-B989A083A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technologies for the circular economy </a:t>
            </a:r>
            <a:r>
              <a:rPr lang="de-CH" sz="1600" dirty="0"/>
              <a:t>(Kristoffersen et al. (2020)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E8C3E0C-106B-B7BD-18B3-2B56D9B7D21A}"/>
              </a:ext>
            </a:extLst>
          </p:cNvPr>
          <p:cNvGrpSpPr/>
          <p:nvPr/>
        </p:nvGrpSpPr>
        <p:grpSpPr>
          <a:xfrm>
            <a:off x="3645783" y="1462415"/>
            <a:ext cx="4916307" cy="4400096"/>
            <a:chOff x="2600324" y="1219200"/>
            <a:chExt cx="6962775" cy="4878390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xmlns="" id="{C722B637-E02A-F3F6-6596-0B637D266C97}"/>
                </a:ext>
              </a:extLst>
            </p:cNvPr>
            <p:cNvSpPr/>
            <p:nvPr/>
          </p:nvSpPr>
          <p:spPr>
            <a:xfrm>
              <a:off x="2600324" y="1219200"/>
              <a:ext cx="6962775" cy="4878390"/>
            </a:xfrm>
            <a:prstGeom prst="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EBF6DE"/>
                </a:gs>
                <a:gs pos="83000">
                  <a:srgbClr val="DDF0C8"/>
                </a:gs>
                <a:gs pos="100000">
                  <a:srgbClr val="CAE8AA"/>
                </a:gs>
              </a:gsLst>
              <a:lin ang="5400000" scaled="1"/>
            </a:gra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200" dirty="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2A66C76B-5A60-0B2D-52B3-067265B0DB24}"/>
                </a:ext>
              </a:extLst>
            </p:cNvPr>
            <p:cNvCxnSpPr>
              <a:cxnSpLocks/>
            </p:cNvCxnSpPr>
            <p:nvPr/>
          </p:nvCxnSpPr>
          <p:spPr>
            <a:xfrm>
              <a:off x="3688184" y="4598964"/>
              <a:ext cx="4791608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7BFAF70C-DA22-2D4D-7E8E-120C72879EAE}"/>
                </a:ext>
              </a:extLst>
            </p:cNvPr>
            <p:cNvCxnSpPr>
              <a:cxnSpLocks/>
            </p:cNvCxnSpPr>
            <p:nvPr/>
          </p:nvCxnSpPr>
          <p:spPr>
            <a:xfrm>
              <a:off x="4486275" y="3457575"/>
              <a:ext cx="3168000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069DA8E-BA60-9D45-BAA4-CE3642D1FB3B}"/>
                </a:ext>
              </a:extLst>
            </p:cNvPr>
            <p:cNvSpPr txBox="1"/>
            <p:nvPr/>
          </p:nvSpPr>
          <p:spPr>
            <a:xfrm>
              <a:off x="3373826" y="5092353"/>
              <a:ext cx="5415766" cy="511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b="1" dirty="0">
                  <a:latin typeface="+mn-lt"/>
                </a:rPr>
                <a:t>Data collection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D072911-ECAD-5533-C7D9-61443BE2D488}"/>
                </a:ext>
              </a:extLst>
            </p:cNvPr>
            <p:cNvSpPr txBox="1"/>
            <p:nvPr/>
          </p:nvSpPr>
          <p:spPr>
            <a:xfrm>
              <a:off x="3969425" y="3755185"/>
              <a:ext cx="4224568" cy="511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b="1" dirty="0">
                  <a:latin typeface="+mn-lt"/>
                </a:rPr>
                <a:t>Data integration</a:t>
              </a:r>
              <a:endParaRPr lang="de-CH" sz="1400" b="1" dirty="0">
                <a:latin typeface="+mn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6BF7D12-CCAC-848A-D6B0-36FAEEF092D3}"/>
                </a:ext>
              </a:extLst>
            </p:cNvPr>
            <p:cNvSpPr txBox="1"/>
            <p:nvPr/>
          </p:nvSpPr>
          <p:spPr>
            <a:xfrm>
              <a:off x="4826898" y="2295561"/>
              <a:ext cx="2509625" cy="921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b="1" dirty="0">
                  <a:latin typeface="+mn-lt"/>
                </a:rPr>
                <a:t>Data analysis</a:t>
              </a:r>
              <a:endParaRPr lang="de-CH" sz="1400" b="1" dirty="0">
                <a:latin typeface="+mn-lt"/>
              </a:endParaRPr>
            </a:p>
          </p:txBody>
        </p:sp>
      </p:grpSp>
      <p:pic>
        <p:nvPicPr>
          <p:cNvPr id="20" name="Graphic 19" descr="Line arrow: Straight with solid fill">
            <a:extLst>
              <a:ext uri="{FF2B5EF4-FFF2-40B4-BE49-F238E27FC236}">
                <a16:creationId xmlns:a16="http://schemas.microsoft.com/office/drawing/2014/main" xmlns="" id="{40667214-6F10-D787-1F61-2C71FF1151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8234437" y="4633185"/>
            <a:ext cx="914400" cy="914400"/>
          </a:xfrm>
          <a:prstGeom prst="rect">
            <a:avLst/>
          </a:prstGeom>
        </p:spPr>
      </p:pic>
      <p:pic>
        <p:nvPicPr>
          <p:cNvPr id="22" name="Graphic 21" descr="Line arrow: Straight with solid fill">
            <a:extLst>
              <a:ext uri="{FF2B5EF4-FFF2-40B4-BE49-F238E27FC236}">
                <a16:creationId xmlns:a16="http://schemas.microsoft.com/office/drawing/2014/main" xmlns="" id="{C8510277-4DAA-FB63-D11F-2CAE1ADF6E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7797184" y="3425441"/>
            <a:ext cx="914400" cy="914400"/>
          </a:xfrm>
          <a:prstGeom prst="rect">
            <a:avLst/>
          </a:prstGeom>
        </p:spPr>
      </p:pic>
      <p:pic>
        <p:nvPicPr>
          <p:cNvPr id="23" name="Graphic 22" descr="Line arrow: Straight with solid fill">
            <a:extLst>
              <a:ext uri="{FF2B5EF4-FFF2-40B4-BE49-F238E27FC236}">
                <a16:creationId xmlns:a16="http://schemas.microsoft.com/office/drawing/2014/main" xmlns="" id="{87A70B3B-5C2B-2832-2C3C-735F6782DC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7101529" y="2343192"/>
            <a:ext cx="914400" cy="914400"/>
          </a:xfrm>
          <a:prstGeom prst="rect">
            <a:avLst/>
          </a:prstGeom>
        </p:spPr>
      </p:pic>
      <p:sp>
        <p:nvSpPr>
          <p:cNvPr id="24" name="Left Brace 23">
            <a:extLst>
              <a:ext uri="{FF2B5EF4-FFF2-40B4-BE49-F238E27FC236}">
                <a16:creationId xmlns:a16="http://schemas.microsoft.com/office/drawing/2014/main" xmlns="" id="{AC00554A-C511-F74E-6DFF-D270CFD44C4D}"/>
              </a:ext>
            </a:extLst>
          </p:cNvPr>
          <p:cNvSpPr/>
          <p:nvPr/>
        </p:nvSpPr>
        <p:spPr>
          <a:xfrm>
            <a:off x="3030534" y="3046859"/>
            <a:ext cx="690065" cy="2439289"/>
          </a:xfrm>
          <a:prstGeom prst="leftBrace">
            <a:avLst>
              <a:gd name="adj1" fmla="val 8333"/>
              <a:gd name="adj2" fmla="val 40828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1FA75CA-0966-760A-2FCF-B898ADB20E57}"/>
              </a:ext>
            </a:extLst>
          </p:cNvPr>
          <p:cNvSpPr txBox="1"/>
          <p:nvPr/>
        </p:nvSpPr>
        <p:spPr>
          <a:xfrm>
            <a:off x="413759" y="1193562"/>
            <a:ext cx="5233550" cy="1701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i="1" dirty="0">
                <a:latin typeface="+mj-lt"/>
                <a:ea typeface="Times New Roman" panose="02020603050405020304" pitchFamily="18" charset="0"/>
              </a:rPr>
              <a:t>“D</a:t>
            </a:r>
            <a:r>
              <a:rPr lang="en-US" sz="1800" i="1" dirty="0">
                <a:effectLst/>
                <a:latin typeface="+mj-lt"/>
                <a:ea typeface="Times New Roman" panose="02020603050405020304" pitchFamily="18" charset="0"/>
              </a:rPr>
              <a:t>igital platforms provide the technological infrastructure to connect different DTs, thus facilitating collaboration and innovation between the participating entities [1-3].”</a:t>
            </a:r>
            <a:endParaRPr lang="de-CH" sz="1800" i="1" dirty="0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8C8C164-857D-6833-D4B5-398DBE228723}"/>
              </a:ext>
            </a:extLst>
          </p:cNvPr>
          <p:cNvSpPr txBox="1"/>
          <p:nvPr/>
        </p:nvSpPr>
        <p:spPr>
          <a:xfrm>
            <a:off x="9174456" y="4862758"/>
            <a:ext cx="2999683" cy="455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+mj-lt"/>
                <a:ea typeface="Times New Roman" panose="02020603050405020304" pitchFamily="18" charset="0"/>
              </a:rPr>
              <a:t>RFID chips &amp; IoT sensors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F281827-D82E-9126-CCD5-E28CBB786296}"/>
              </a:ext>
            </a:extLst>
          </p:cNvPr>
          <p:cNvSpPr txBox="1"/>
          <p:nvPr/>
        </p:nvSpPr>
        <p:spPr>
          <a:xfrm>
            <a:off x="8672288" y="3648421"/>
            <a:ext cx="2999683" cy="455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+mj-lt"/>
                <a:ea typeface="Times New Roman" panose="02020603050405020304" pitchFamily="18" charset="0"/>
              </a:rPr>
              <a:t>Relational databases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B7DDA97-2CAD-873A-FA99-296C4D9818B0}"/>
              </a:ext>
            </a:extLst>
          </p:cNvPr>
          <p:cNvSpPr txBox="1"/>
          <p:nvPr/>
        </p:nvSpPr>
        <p:spPr>
          <a:xfrm>
            <a:off x="7970307" y="2520054"/>
            <a:ext cx="3617821" cy="455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+mj-lt"/>
              </a:rPr>
              <a:t>Machine Learning algorithms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13624D5F-6CA7-0AFE-0D1D-3EF40162904F}"/>
              </a:ext>
            </a:extLst>
          </p:cNvPr>
          <p:cNvGrpSpPr/>
          <p:nvPr/>
        </p:nvGrpSpPr>
        <p:grpSpPr>
          <a:xfrm>
            <a:off x="619747" y="2662996"/>
            <a:ext cx="2439289" cy="2439289"/>
            <a:chOff x="619747" y="2662996"/>
            <a:chExt cx="2439289" cy="2439289"/>
          </a:xfrm>
        </p:grpSpPr>
        <p:pic>
          <p:nvPicPr>
            <p:cNvPr id="13" name="Graphic 12" descr="Laptop with solid fill">
              <a:extLst>
                <a:ext uri="{FF2B5EF4-FFF2-40B4-BE49-F238E27FC236}">
                  <a16:creationId xmlns:a16="http://schemas.microsoft.com/office/drawing/2014/main" xmlns="" id="{E869553F-6616-0F1E-1C98-E6CFDC7F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19747" y="2662996"/>
              <a:ext cx="2439289" cy="2439289"/>
            </a:xfrm>
            <a:prstGeom prst="rect">
              <a:avLst/>
            </a:prstGeom>
          </p:spPr>
        </p:pic>
        <p:pic>
          <p:nvPicPr>
            <p:cNvPr id="30" name="Picture 29" descr="A black and white passport with a white star&#10;&#10;Description automatically generated">
              <a:extLst>
                <a:ext uri="{FF2B5EF4-FFF2-40B4-BE49-F238E27FC236}">
                  <a16:creationId xmlns:a16="http://schemas.microsoft.com/office/drawing/2014/main" xmlns="" id="{0653C0C0-C86E-1633-AF82-0BE609635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24817" y="3438631"/>
              <a:ext cx="429147" cy="622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088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EFA7A87-08F2-2F89-FF95-D831B00FB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390574"/>
            <a:ext cx="8149685" cy="514636"/>
          </a:xfrm>
        </p:spPr>
        <p:txBody>
          <a:bodyPr/>
          <a:lstStyle/>
          <a:p>
            <a:r>
              <a:rPr lang="en-US" dirty="0"/>
              <a:t>The European solar industry – Vision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A94E26-1869-9087-70BB-F80789505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30" y="1497301"/>
            <a:ext cx="5726009" cy="3807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A09087-4460-AA66-9627-AD60607F56C3}"/>
              </a:ext>
            </a:extLst>
          </p:cNvPr>
          <p:cNvSpPr txBox="1"/>
          <p:nvPr/>
        </p:nvSpPr>
        <p:spPr>
          <a:xfrm>
            <a:off x="7228942" y="351212"/>
            <a:ext cx="35098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2"/>
                </a:solidFill>
                <a:latin typeface="+mj-lt"/>
              </a:rPr>
              <a:t>vs. reality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098800B-BBFA-734F-422E-89C296AC27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5125" y="1494794"/>
            <a:ext cx="5642396" cy="38101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843031-771E-5B39-2F34-6475608826F1}"/>
              </a:ext>
            </a:extLst>
          </p:cNvPr>
          <p:cNvSpPr txBox="1"/>
          <p:nvPr/>
        </p:nvSpPr>
        <p:spPr>
          <a:xfrm>
            <a:off x="10247368" y="5638858"/>
            <a:ext cx="13724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Sources: EU news</a:t>
            </a:r>
          </a:p>
          <a:p>
            <a:pPr algn="l"/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Pv magazine</a:t>
            </a:r>
          </a:p>
        </p:txBody>
      </p:sp>
      <p:pic>
        <p:nvPicPr>
          <p:cNvPr id="2052" name="Picture 4" descr="Recycling PV panels: Why can't we hit 100%? – pv magazine International">
            <a:extLst>
              <a:ext uri="{FF2B5EF4-FFF2-40B4-BE49-F238E27FC236}">
                <a16:creationId xmlns:a16="http://schemas.microsoft.com/office/drawing/2014/main" xmlns="" id="{40884AAA-546E-4914-11A7-ACE7CCFD4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5124" y="1494794"/>
            <a:ext cx="5642396" cy="381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85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2D791E6-98E7-BC03-BCD4-D3F13E9B7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Increasig</a:t>
            </a:r>
            <a:r>
              <a:rPr lang="en-US" dirty="0"/>
              <a:t> global PV waste amounts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69C5D0-1D00-770C-668C-485CAFD3C669}"/>
              </a:ext>
            </a:extLst>
          </p:cNvPr>
          <p:cNvSpPr txBox="1"/>
          <p:nvPr/>
        </p:nvSpPr>
        <p:spPr>
          <a:xfrm>
            <a:off x="450851" y="6073164"/>
            <a:ext cx="31254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Source: Soren (2023)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BFA7F1-5C24-1DE6-8940-9D641D5FF9EA}"/>
              </a:ext>
            </a:extLst>
          </p:cNvPr>
          <p:cNvSpPr txBox="1"/>
          <p:nvPr/>
        </p:nvSpPr>
        <p:spPr>
          <a:xfrm>
            <a:off x="450851" y="1095813"/>
            <a:ext cx="4556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697D91"/>
                </a:solidFill>
                <a:latin typeface="+mn-lt"/>
              </a:rPr>
              <a:t>140’000 tons in France until 2040?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E941BC-9DDD-A0DF-8E3D-4848FC8AC7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90" b="3314"/>
          <a:stretch/>
        </p:blipFill>
        <p:spPr>
          <a:xfrm>
            <a:off x="1071832" y="1570494"/>
            <a:ext cx="10064209" cy="450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02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0FD0C78-1E65-BA4A-98DC-8E62CBDBC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depletion</a:t>
            </a:r>
          </a:p>
        </p:txBody>
      </p:sp>
      <p:sp>
        <p:nvSpPr>
          <p:cNvPr id="45" name="Ellipse 3">
            <a:extLst>
              <a:ext uri="{FF2B5EF4-FFF2-40B4-BE49-F238E27FC236}">
                <a16:creationId xmlns:a16="http://schemas.microsoft.com/office/drawing/2014/main" xmlns="" id="{9A9D4003-0E6E-8F27-5225-E28602048EB7}"/>
              </a:ext>
            </a:extLst>
          </p:cNvPr>
          <p:cNvSpPr/>
          <p:nvPr/>
        </p:nvSpPr>
        <p:spPr>
          <a:xfrm>
            <a:off x="176107" y="1996672"/>
            <a:ext cx="3897123" cy="3792603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154D773F-853C-F917-B83D-B6F98505D519}"/>
              </a:ext>
            </a:extLst>
          </p:cNvPr>
          <p:cNvCxnSpPr>
            <a:cxnSpLocks/>
          </p:cNvCxnSpPr>
          <p:nvPr/>
        </p:nvCxnSpPr>
        <p:spPr>
          <a:xfrm>
            <a:off x="4065293" y="2756365"/>
            <a:ext cx="2105214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32821612-386C-C191-F7FC-B273362EF1F1}"/>
              </a:ext>
            </a:extLst>
          </p:cNvPr>
          <p:cNvCxnSpPr>
            <a:cxnSpLocks/>
          </p:cNvCxnSpPr>
          <p:nvPr/>
        </p:nvCxnSpPr>
        <p:spPr>
          <a:xfrm>
            <a:off x="4339613" y="3514593"/>
            <a:ext cx="1830894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EA0A6057-A789-42EF-51F6-19EB4D3BADF8}"/>
              </a:ext>
            </a:extLst>
          </p:cNvPr>
          <p:cNvCxnSpPr>
            <a:cxnSpLocks/>
          </p:cNvCxnSpPr>
          <p:nvPr/>
        </p:nvCxnSpPr>
        <p:spPr>
          <a:xfrm>
            <a:off x="4273043" y="4272821"/>
            <a:ext cx="1897464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D860672E-1EB1-A600-4B1B-6744186D1700}"/>
              </a:ext>
            </a:extLst>
          </p:cNvPr>
          <p:cNvCxnSpPr>
            <a:cxnSpLocks/>
          </p:cNvCxnSpPr>
          <p:nvPr/>
        </p:nvCxnSpPr>
        <p:spPr>
          <a:xfrm>
            <a:off x="3998723" y="5031049"/>
            <a:ext cx="2171784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2BC553EF-C989-64F9-2779-B1BAE76CE324}"/>
              </a:ext>
            </a:extLst>
          </p:cNvPr>
          <p:cNvCxnSpPr>
            <a:cxnSpLocks/>
          </p:cNvCxnSpPr>
          <p:nvPr/>
        </p:nvCxnSpPr>
        <p:spPr>
          <a:xfrm>
            <a:off x="3267203" y="5789279"/>
            <a:ext cx="2903304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5FBF6291-078C-5C51-F274-47D3877DD038}"/>
              </a:ext>
            </a:extLst>
          </p:cNvPr>
          <p:cNvCxnSpPr>
            <a:cxnSpLocks/>
          </p:cNvCxnSpPr>
          <p:nvPr/>
        </p:nvCxnSpPr>
        <p:spPr>
          <a:xfrm>
            <a:off x="3333773" y="1998137"/>
            <a:ext cx="2836734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6F3B9FEE-A05C-D2CC-8975-4A7909F56800}"/>
              </a:ext>
            </a:extLst>
          </p:cNvPr>
          <p:cNvSpPr txBox="1"/>
          <p:nvPr/>
        </p:nvSpPr>
        <p:spPr>
          <a:xfrm>
            <a:off x="450851" y="1095813"/>
            <a:ext cx="6381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697D91"/>
                </a:solidFill>
                <a:latin typeface="+mn-lt"/>
              </a:rPr>
              <a:t>The production of 1TWp of PV systems requires…</a:t>
            </a:r>
          </a:p>
        </p:txBody>
      </p:sp>
      <p:sp>
        <p:nvSpPr>
          <p:cNvPr id="54" name="Ellipse 24">
            <a:extLst>
              <a:ext uri="{FF2B5EF4-FFF2-40B4-BE49-F238E27FC236}">
                <a16:creationId xmlns:a16="http://schemas.microsoft.com/office/drawing/2014/main" xmlns="" id="{74762337-3822-AE6F-0E8B-2A4A61BD9D4A}"/>
              </a:ext>
            </a:extLst>
          </p:cNvPr>
          <p:cNvSpPr/>
          <p:nvPr/>
        </p:nvSpPr>
        <p:spPr>
          <a:xfrm>
            <a:off x="6277187" y="1669395"/>
            <a:ext cx="640080" cy="640080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Ellipse 25">
            <a:extLst>
              <a:ext uri="{FF2B5EF4-FFF2-40B4-BE49-F238E27FC236}">
                <a16:creationId xmlns:a16="http://schemas.microsoft.com/office/drawing/2014/main" xmlns="" id="{6E57CD00-F013-77B0-C942-0E0721A03B98}"/>
              </a:ext>
            </a:extLst>
          </p:cNvPr>
          <p:cNvSpPr/>
          <p:nvPr/>
        </p:nvSpPr>
        <p:spPr>
          <a:xfrm>
            <a:off x="6277187" y="2429364"/>
            <a:ext cx="640080" cy="64008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Ellipse 26">
            <a:extLst>
              <a:ext uri="{FF2B5EF4-FFF2-40B4-BE49-F238E27FC236}">
                <a16:creationId xmlns:a16="http://schemas.microsoft.com/office/drawing/2014/main" xmlns="" id="{3E52A83C-A94E-02B4-4EE0-C57B412951D6}"/>
              </a:ext>
            </a:extLst>
          </p:cNvPr>
          <p:cNvSpPr/>
          <p:nvPr/>
        </p:nvSpPr>
        <p:spPr>
          <a:xfrm>
            <a:off x="6277187" y="3189333"/>
            <a:ext cx="640080" cy="640080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Ellipse 27">
            <a:extLst>
              <a:ext uri="{FF2B5EF4-FFF2-40B4-BE49-F238E27FC236}">
                <a16:creationId xmlns:a16="http://schemas.microsoft.com/office/drawing/2014/main" xmlns="" id="{8BDA262F-F5E3-6CD1-7E81-6FF130623195}"/>
              </a:ext>
            </a:extLst>
          </p:cNvPr>
          <p:cNvSpPr/>
          <p:nvPr/>
        </p:nvSpPr>
        <p:spPr>
          <a:xfrm>
            <a:off x="6277187" y="3949302"/>
            <a:ext cx="640080" cy="64008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Ellipse 28">
            <a:extLst>
              <a:ext uri="{FF2B5EF4-FFF2-40B4-BE49-F238E27FC236}">
                <a16:creationId xmlns:a16="http://schemas.microsoft.com/office/drawing/2014/main" xmlns="" id="{3A6F98B7-5CE2-AC66-90AF-F7E2018B73A5}"/>
              </a:ext>
            </a:extLst>
          </p:cNvPr>
          <p:cNvSpPr/>
          <p:nvPr/>
        </p:nvSpPr>
        <p:spPr>
          <a:xfrm>
            <a:off x="6277187" y="4709271"/>
            <a:ext cx="640080" cy="640080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Ellipse 29">
            <a:extLst>
              <a:ext uri="{FF2B5EF4-FFF2-40B4-BE49-F238E27FC236}">
                <a16:creationId xmlns:a16="http://schemas.microsoft.com/office/drawing/2014/main" xmlns="" id="{07CC7A90-358C-0D8D-5011-B1ACAFE1A78E}"/>
              </a:ext>
            </a:extLst>
          </p:cNvPr>
          <p:cNvSpPr/>
          <p:nvPr/>
        </p:nvSpPr>
        <p:spPr>
          <a:xfrm>
            <a:off x="6277187" y="5469239"/>
            <a:ext cx="640080" cy="640080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D341D776-8E00-1B20-68D3-89CCD035CDDE}"/>
              </a:ext>
            </a:extLst>
          </p:cNvPr>
          <p:cNvSpPr txBox="1"/>
          <p:nvPr/>
        </p:nvSpPr>
        <p:spPr>
          <a:xfrm>
            <a:off x="7023947" y="1757358"/>
            <a:ext cx="225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+mn-lt"/>
              </a:rPr>
              <a:t>42 Mio. tons glass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8C76F0E3-B1F1-0F8C-D596-80FBB1A97BAC}"/>
              </a:ext>
            </a:extLst>
          </p:cNvPr>
          <p:cNvSpPr txBox="1"/>
          <p:nvPr/>
        </p:nvSpPr>
        <p:spPr>
          <a:xfrm>
            <a:off x="7023947" y="2528879"/>
            <a:ext cx="221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+mn-lt"/>
              </a:rPr>
              <a:t>29’000 tons silver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33F3CF87-5C43-46D1-0FE9-C674C1000FDB}"/>
              </a:ext>
            </a:extLst>
          </p:cNvPr>
          <p:cNvSpPr txBox="1"/>
          <p:nvPr/>
        </p:nvSpPr>
        <p:spPr>
          <a:xfrm>
            <a:off x="7023947" y="3300400"/>
            <a:ext cx="299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+mn-lt"/>
              </a:rPr>
              <a:t>12.5 Mio tons aluminium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7000FEA8-3CD1-45BE-B82F-31486B630BC1}"/>
              </a:ext>
            </a:extLst>
          </p:cNvPr>
          <p:cNvSpPr txBox="1"/>
          <p:nvPr/>
        </p:nvSpPr>
        <p:spPr>
          <a:xfrm>
            <a:off x="7023947" y="4071921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+mn-lt"/>
              </a:rPr>
              <a:t>56 Mio tons steel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F63C611B-73D0-8164-8D1F-980AFC62163E}"/>
              </a:ext>
            </a:extLst>
          </p:cNvPr>
          <p:cNvSpPr txBox="1"/>
          <p:nvPr/>
        </p:nvSpPr>
        <p:spPr>
          <a:xfrm>
            <a:off x="7023947" y="4843442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+mn-lt"/>
              </a:rPr>
              <a:t>2.3 Mio tons silicon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4D7C8215-99BA-248E-3774-138F0C1A0C85}"/>
              </a:ext>
            </a:extLst>
          </p:cNvPr>
          <p:cNvSpPr txBox="1"/>
          <p:nvPr/>
        </p:nvSpPr>
        <p:spPr>
          <a:xfrm>
            <a:off x="7023947" y="5614964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+mn-lt"/>
              </a:rPr>
              <a:t>7 Mio tons cupper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DC5E7424-83A9-B015-6A6F-FB5A55EA1A4B}"/>
              </a:ext>
            </a:extLst>
          </p:cNvPr>
          <p:cNvSpPr/>
          <p:nvPr/>
        </p:nvSpPr>
        <p:spPr>
          <a:xfrm>
            <a:off x="9737431" y="2164905"/>
            <a:ext cx="1097280" cy="109728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20%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955ED7B5-B1B0-3873-59A4-3537EB33FCA8}"/>
              </a:ext>
            </a:extLst>
          </p:cNvPr>
          <p:cNvSpPr txBox="1"/>
          <p:nvPr/>
        </p:nvSpPr>
        <p:spPr>
          <a:xfrm>
            <a:off x="450851" y="5961022"/>
            <a:ext cx="31254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Source: Soren (2023)</a:t>
            </a:r>
          </a:p>
        </p:txBody>
      </p:sp>
    </p:spTree>
    <p:extLst>
      <p:ext uri="{BB962C8B-B14F-4D97-AF65-F5344CB8AC3E}">
        <p14:creationId xmlns:p14="http://schemas.microsoft.com/office/powerpoint/2010/main" val="230565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82" grpId="0"/>
      <p:bldP spid="83" grpId="0"/>
      <p:bldP spid="84" grpId="0"/>
      <p:bldP spid="85" grpId="0"/>
      <p:bldP spid="86" grpId="0"/>
      <p:bldP spid="87" grpId="0"/>
      <p:bldP spid="9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96EC5CB6-F3AC-A815-B622-2685AF45F28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0850" y="1376362"/>
            <a:ext cx="8212185" cy="307777"/>
          </a:xfrm>
          <a:noFill/>
        </p:spPr>
        <p:txBody>
          <a:bodyPr wrap="none" rtlCol="0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sz="2000" dirty="0">
                <a:solidFill>
                  <a:srgbClr val="697D91"/>
                </a:solidFill>
                <a:cs typeface="+mn-cs"/>
              </a:rPr>
              <a:t>China produces currently more than 80% of the global PV capacity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3C346BC0-56C2-909E-395A-B322EAC1B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Geopolitical dependency</a:t>
            </a:r>
          </a:p>
        </p:txBody>
      </p:sp>
      <p:pic>
        <p:nvPicPr>
          <p:cNvPr id="5122" name="Picture 2" descr="Volksrepublik China – Wikipedia">
            <a:extLst>
              <a:ext uri="{FF2B5EF4-FFF2-40B4-BE49-F238E27FC236}">
                <a16:creationId xmlns:a16="http://schemas.microsoft.com/office/drawing/2014/main" xmlns="" id="{85E5A249-5D95-3F67-24D3-F424BD1D6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49" y="2155290"/>
            <a:ext cx="3432709" cy="343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5D1B4A-2550-7E5C-BC8A-BB03EAC263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356" b="22871"/>
          <a:stretch/>
        </p:blipFill>
        <p:spPr>
          <a:xfrm>
            <a:off x="4029206" y="5342796"/>
            <a:ext cx="3062473" cy="863845"/>
          </a:xfrm>
          <a:prstGeom prst="rect">
            <a:avLst/>
          </a:prstGeom>
        </p:spPr>
      </p:pic>
      <p:pic>
        <p:nvPicPr>
          <p:cNvPr id="5124" name="Picture 4" descr="Solarmodulen JA Solar | Vico Export Solar Energy">
            <a:extLst>
              <a:ext uri="{FF2B5EF4-FFF2-40B4-BE49-F238E27FC236}">
                <a16:creationId xmlns:a16="http://schemas.microsoft.com/office/drawing/2014/main" xmlns="" id="{515C94FA-F349-A8D9-B814-1BA3FFD05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2529" y="5323158"/>
            <a:ext cx="2699622" cy="9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ONGI HI-MO 6 SCIENTIST LR5-54HTB-440W">
            <a:extLst>
              <a:ext uri="{FF2B5EF4-FFF2-40B4-BE49-F238E27FC236}">
                <a16:creationId xmlns:a16="http://schemas.microsoft.com/office/drawing/2014/main" xmlns="" id="{1A9431CD-D078-AED2-87CD-1DF77D16E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922" b="26299"/>
          <a:stretch/>
        </p:blipFill>
        <p:spPr bwMode="auto">
          <a:xfrm>
            <a:off x="8425104" y="4511034"/>
            <a:ext cx="3193200" cy="81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1349482-EBEC-FF02-D4A0-6056788D14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2206" y="4310186"/>
            <a:ext cx="3062473" cy="1012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17D8B88-47AF-731E-10B4-B277B55427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08708">
            <a:off x="4890453" y="2140318"/>
            <a:ext cx="6792314" cy="196128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8384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8" name="Section Zoom 47">
                <a:extLst>
                  <a:ext uri="{FF2B5EF4-FFF2-40B4-BE49-F238E27FC236}">
                    <a16:creationId xmlns:a16="http://schemas.microsoft.com/office/drawing/2014/main" xmlns="" id="{ECD33BF4-DAB7-C5C2-A712-6ADAAD2F0C0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12611" y="2809787"/>
              <a:ext cx="1463040" cy="1463040"/>
            </p:xfrm>
            <a:graphic>
              <a:graphicData uri="http://schemas.microsoft.com/office/powerpoint/2016/sectionzoom">
                <psez:sectionZm>
                  <psez:sectionZmObj sectionId="{C8B4C15E-10BA-437E-8C44-88BACA66AF90}">
                    <psez:zmPr id="{C164558E-B025-41CF-85D8-E8A4F220CFDF}" imageType="cover" transitionDur="1000">
                      <p166:blipFill xmlns:p166="http://schemas.microsoft.com/office/powerpoint/2016/6/main">
                        <a:blip r:embed="rId3">
                          <a:extLst>
                            <a:ext uri="{96DAC541-7B7A-43D3-8B79-37D633B846F1}">
                              <asvg:svgBlip xmlns:asvg="http://schemas.microsoft.com/office/drawing/2016/SVG/main" xmlns="" r:embed="rId4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63040" cy="146304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8" name="Section Zoom 4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CD33BF4-DAB7-C5C2-A712-6ADAAD2F0C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12611" y="2809787"/>
                <a:ext cx="1463040" cy="146304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03C12B1-5816-CE83-5B56-D302FF750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641" y="2062632"/>
            <a:ext cx="3556800" cy="720583"/>
          </a:xfrm>
        </p:spPr>
        <p:txBody>
          <a:bodyPr/>
          <a:lstStyle/>
          <a:p>
            <a:pPr algn="ctr"/>
            <a:r>
              <a:rPr lang="en-US" b="1" dirty="0"/>
              <a:t>Narrow resource flows</a:t>
            </a:r>
          </a:p>
          <a:p>
            <a:pPr algn="ctr"/>
            <a:r>
              <a:rPr lang="en-US" sz="1600" dirty="0"/>
              <a:t>Reduce waste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AF2634-101B-A6C7-5A93-AA0D39DD3E4A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979214" y="2029797"/>
            <a:ext cx="3947842" cy="720583"/>
          </a:xfrm>
        </p:spPr>
        <p:txBody>
          <a:bodyPr/>
          <a:lstStyle/>
          <a:p>
            <a:pPr algn="ctr"/>
            <a:r>
              <a:rPr lang="en-US" b="1" dirty="0"/>
              <a:t>Slow resource flows</a:t>
            </a:r>
          </a:p>
          <a:p>
            <a:pPr algn="ctr"/>
            <a:r>
              <a:rPr lang="en-US" sz="1600" dirty="0"/>
              <a:t>Reuse PV modules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92C47B0-DD1F-7C6D-BE2C-FE3F8D9EC8B4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538433" y="2059397"/>
            <a:ext cx="3556800" cy="720583"/>
          </a:xfrm>
        </p:spPr>
        <p:txBody>
          <a:bodyPr/>
          <a:lstStyle/>
          <a:p>
            <a:pPr algn="ctr"/>
            <a:r>
              <a:rPr lang="en-US" b="1" dirty="0"/>
              <a:t>Close resource flows</a:t>
            </a:r>
          </a:p>
          <a:p>
            <a:pPr algn="ctr"/>
            <a:r>
              <a:rPr lang="en-US" sz="1600" dirty="0"/>
              <a:t>Recycle PV modules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xmlns="" id="{2AC052B9-9386-A656-5F2C-05886A46B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1" y="390573"/>
            <a:ext cx="11306174" cy="1153091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dirty="0"/>
              <a:t>The circular economy– </a:t>
            </a:r>
            <a:br>
              <a:rPr lang="en-US" dirty="0"/>
            </a:br>
            <a:r>
              <a:rPr lang="en-US" sz="2400" dirty="0"/>
              <a:t>A paradigm shift for the European solar industry?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681E5F6-520C-1610-379A-E5DC2CB1BE25}"/>
              </a:ext>
            </a:extLst>
          </p:cNvPr>
          <p:cNvSpPr/>
          <p:nvPr/>
        </p:nvSpPr>
        <p:spPr>
          <a:xfrm>
            <a:off x="279505" y="6288886"/>
            <a:ext cx="8695162" cy="4505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9237C6EE-44A8-8DC0-4FBB-8F3AA4BEF7D3}"/>
              </a:ext>
            </a:extLst>
          </p:cNvPr>
          <p:cNvSpPr txBox="1">
            <a:spLocks/>
          </p:cNvSpPr>
          <p:nvPr/>
        </p:nvSpPr>
        <p:spPr>
          <a:xfrm>
            <a:off x="4325535" y="6217022"/>
            <a:ext cx="3556800" cy="3317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None/>
              <a:tabLst/>
              <a:defRPr sz="1800" b="0" i="0" kern="1200" baseline="0">
                <a:solidFill>
                  <a:schemeClr val="tx1"/>
                </a:solidFill>
                <a:latin typeface="Lucida Sans"/>
                <a:ea typeface="MS PGothic" pitchFamily="34" charset="-128"/>
                <a:cs typeface="Lucida Sans"/>
              </a:defRPr>
            </a:lvl1pPr>
            <a:lvl2pPr marL="45720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None/>
              <a:tabLst/>
              <a:defRPr sz="2000" b="1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None/>
              <a:tabLst/>
              <a:defRPr sz="1800" b="1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None/>
              <a:tabLst/>
              <a:defRPr sz="1600" b="1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None/>
              <a:tabLst/>
              <a:defRPr sz="1600" b="1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Digitalization</a:t>
            </a:r>
          </a:p>
          <a:p>
            <a:pPr algn="ctr"/>
            <a:r>
              <a:rPr lang="en-US" sz="1600" dirty="0"/>
              <a:t>Digital Product Passport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19F3D091-7A08-8197-D8AC-3CC8D8DD1262}"/>
              </a:ext>
            </a:extLst>
          </p:cNvPr>
          <p:cNvGrpSpPr/>
          <p:nvPr/>
        </p:nvGrpSpPr>
        <p:grpSpPr>
          <a:xfrm>
            <a:off x="1774613" y="4354766"/>
            <a:ext cx="8629227" cy="477340"/>
            <a:chOff x="1568033" y="4436044"/>
            <a:chExt cx="9071807" cy="477340"/>
          </a:xfrm>
        </p:grpSpPr>
        <p:sp>
          <p:nvSpPr>
            <p:cNvPr id="35" name="Right Bracket 34">
              <a:extLst>
                <a:ext uri="{FF2B5EF4-FFF2-40B4-BE49-F238E27FC236}">
                  <a16:creationId xmlns:a16="http://schemas.microsoft.com/office/drawing/2014/main" xmlns="" id="{143D23AF-A4CC-3B9A-A268-2F70DDE33ADC}"/>
                </a:ext>
              </a:extLst>
            </p:cNvPr>
            <p:cNvSpPr/>
            <p:nvPr/>
          </p:nvSpPr>
          <p:spPr>
            <a:xfrm rot="5400000">
              <a:off x="5984941" y="19136"/>
              <a:ext cx="237991" cy="9071807"/>
            </a:xfrm>
            <a:prstGeom prst="rightBracket">
              <a:avLst/>
            </a:prstGeom>
            <a:ln w="381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A76653BA-33B4-4EE2-B9F5-556DC1AD618B}"/>
                </a:ext>
              </a:extLst>
            </p:cNvPr>
            <p:cNvCxnSpPr>
              <a:cxnSpLocks/>
            </p:cNvCxnSpPr>
            <p:nvPr/>
          </p:nvCxnSpPr>
          <p:spPr>
            <a:xfrm>
              <a:off x="6097698" y="4674036"/>
              <a:ext cx="0" cy="239348"/>
            </a:xfrm>
            <a:prstGeom prst="line">
              <a:avLst/>
            </a:prstGeom>
            <a:ln w="381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5" name="Graphic 44" descr="Arrow Right with solid fill">
            <a:extLst>
              <a:ext uri="{FF2B5EF4-FFF2-40B4-BE49-F238E27FC236}">
                <a16:creationId xmlns:a16="http://schemas.microsoft.com/office/drawing/2014/main" xmlns="" id="{F71D3350-ECB9-45D4-7A69-E922F92762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434245" y="3127251"/>
            <a:ext cx="914400" cy="914400"/>
          </a:xfrm>
          <a:prstGeom prst="rect">
            <a:avLst/>
          </a:prstGeom>
        </p:spPr>
      </p:pic>
      <p:pic>
        <p:nvPicPr>
          <p:cNvPr id="46" name="Graphic 45" descr="Arrow Right with solid fill">
            <a:extLst>
              <a:ext uri="{FF2B5EF4-FFF2-40B4-BE49-F238E27FC236}">
                <a16:creationId xmlns:a16="http://schemas.microsoft.com/office/drawing/2014/main" xmlns="" id="{E871C683-46A6-C435-A24F-C247561667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882337" y="3163484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0" name="Section Zoom 49">
                <a:extLst>
                  <a:ext uri="{FF2B5EF4-FFF2-40B4-BE49-F238E27FC236}">
                    <a16:creationId xmlns:a16="http://schemas.microsoft.com/office/drawing/2014/main" xmlns="" id="{A92D38C3-8619-DC54-3188-6B0A1C17B20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182950" y="2809787"/>
              <a:ext cx="1829495" cy="1463040"/>
            </p:xfrm>
            <a:graphic>
              <a:graphicData uri="http://schemas.microsoft.com/office/powerpoint/2016/sectionzoom">
                <psez:sectionZm>
                  <psez:sectionZmObj sectionId="{793C5E73-9A76-43D1-A89B-C2B4B3CC6504}">
                    <psez:zmPr id="{C399038D-4702-455C-AD08-44F9C8E9425D}" imageType="cover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29495" cy="146304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0" name="Section Zoom 4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A92D38C3-8619-DC54-3188-6B0A1C17B2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82950" y="2809787"/>
                <a:ext cx="1829495" cy="146304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2" name="Section Zoom 51">
                <a:extLst>
                  <a:ext uri="{FF2B5EF4-FFF2-40B4-BE49-F238E27FC236}">
                    <a16:creationId xmlns:a16="http://schemas.microsoft.com/office/drawing/2014/main" xmlns="" id="{F86FC27D-C9B5-D404-771E-62E35DB33CD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644934" y="2809787"/>
              <a:ext cx="1463040" cy="1463040"/>
            </p:xfrm>
            <a:graphic>
              <a:graphicData uri="http://schemas.microsoft.com/office/powerpoint/2016/sectionzoom">
                <psez:sectionZm>
                  <psez:sectionZmObj sectionId="{CDAD7F58-3193-4508-95E8-037FBDD12A9B}">
                    <psez:zmPr id="{915CF6B1-6788-4E74-975F-6AA5D9DD64F6}" imageType="cover" transitionDur="1000">
                      <p166:blipFill xmlns:p166="http://schemas.microsoft.com/office/powerpoint/2016/6/main">
                        <a:blip r:embed="rId13">
                          <a:extLst>
                            <a:ext uri="{96DAC541-7B7A-43D3-8B79-37D633B846F1}">
                              <asvg:svgBlip xmlns:asvg="http://schemas.microsoft.com/office/drawing/2016/SVG/main" xmlns="" r:embed="rId14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63040" cy="146304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2" name="Section Zoom 51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F86FC27D-C9B5-D404-771E-62E35DB33C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9644934" y="2809787"/>
                <a:ext cx="1463040" cy="146304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" name="Section Zoom 5">
                <a:extLst>
                  <a:ext uri="{FF2B5EF4-FFF2-40B4-BE49-F238E27FC236}">
                    <a16:creationId xmlns:a16="http://schemas.microsoft.com/office/drawing/2014/main" xmlns="" id="{73E6F511-2519-491F-A326-7D50C5ECCC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31234769"/>
                  </p:ext>
                </p:extLst>
              </p:nvPr>
            </p:nvGraphicFramePr>
            <p:xfrm>
              <a:off x="5619198" y="4841590"/>
              <a:ext cx="928187" cy="1345872"/>
            </p:xfrm>
            <a:graphic>
              <a:graphicData uri="http://schemas.microsoft.com/office/powerpoint/2016/sectionzoom">
                <psez:sectionZm>
                  <psez:sectionZmObj sectionId="{0E4637E7-9A2E-43EE-BF7B-CCB74A66D573}">
                    <psez:zmPr id="{D49DCA19-041B-415A-A66C-D1663A707E4C}" imageType="cover" transitionDur="100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28187" cy="13458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" name="Section Zoom 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3E6F511-2519-491F-A326-7D50C5ECCC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19198" y="4841590"/>
                <a:ext cx="928187" cy="134587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0846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B2D857-A976-AAD8-1EEB-AE8649E559A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0850" y="1376362"/>
            <a:ext cx="9140190" cy="4789487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de-CH" sz="2000" b="1" dirty="0"/>
              <a:t>Effizienzsteigerung in der Produktion</a:t>
            </a:r>
          </a:p>
          <a:p>
            <a:pPr>
              <a:spcAft>
                <a:spcPts val="1200"/>
              </a:spcAft>
            </a:pPr>
            <a:r>
              <a:rPr lang="de-CH" sz="1800" dirty="0"/>
              <a:t>Einsatz hocheffizienter PV-Module zur Maximierung der Energieausbeute</a:t>
            </a:r>
          </a:p>
          <a:p>
            <a:pPr>
              <a:spcAft>
                <a:spcPts val="1200"/>
              </a:spcAft>
            </a:pPr>
            <a:r>
              <a:rPr lang="de-CH" sz="1800" dirty="0"/>
              <a:t>Optimierung von Produktionsprozessen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 startAt="2"/>
            </a:pPr>
            <a:r>
              <a:rPr lang="de-CH" sz="2000" b="1" dirty="0"/>
              <a:t>Langlebiges Produktdesign</a:t>
            </a:r>
          </a:p>
          <a:p>
            <a:pPr>
              <a:spcAft>
                <a:spcPts val="1200"/>
              </a:spcAft>
            </a:pPr>
            <a:r>
              <a:rPr lang="de-CH" sz="1800" dirty="0"/>
              <a:t>Entwicklung robuster Module mit langen Lebenszyklen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 startAt="3"/>
            </a:pPr>
            <a:r>
              <a:rPr lang="de-CH" sz="2000" b="1" dirty="0"/>
              <a:t>Materialeinsparung</a:t>
            </a:r>
          </a:p>
          <a:p>
            <a:pPr>
              <a:spcAft>
                <a:spcPts val="1200"/>
              </a:spcAft>
            </a:pPr>
            <a:r>
              <a:rPr lang="de-CH" sz="1800" dirty="0"/>
              <a:t>Substitution seltener oder umweltschädlicher Materialien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 startAt="4"/>
            </a:pPr>
            <a:r>
              <a:rPr lang="de-CH" sz="2000" b="1" dirty="0"/>
              <a:t>Vermeidung von Überproduktion</a:t>
            </a:r>
          </a:p>
          <a:p>
            <a:pPr>
              <a:spcAft>
                <a:spcPts val="1200"/>
              </a:spcAft>
            </a:pPr>
            <a:r>
              <a:rPr lang="de-CH" sz="1800" dirty="0"/>
              <a:t>Bedarfsgerechte Produktion durch präzise Nachfrageprognosen</a:t>
            </a:r>
          </a:p>
          <a:p>
            <a:pPr>
              <a:spcAft>
                <a:spcPts val="1200"/>
              </a:spcAft>
            </a:pPr>
            <a:r>
              <a:rPr lang="de-CH" sz="1800" dirty="0"/>
              <a:t>Förderungen regionaler Produktionskapazitäten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53BFCF-307D-6266-FB9E-B110943D2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Ressourcenströme verengen – Abfälle reduzieren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4C5292-FD3E-A2DC-34EB-F858E4826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9704" y="1149878"/>
            <a:ext cx="2562225" cy="1781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902EF5-3F8B-66F6-5137-345B31F09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5200" y="3926948"/>
            <a:ext cx="2651231" cy="1986826"/>
          </a:xfrm>
          <a:prstGeom prst="rect">
            <a:avLst/>
          </a:prstGeom>
        </p:spPr>
      </p:pic>
      <p:pic>
        <p:nvPicPr>
          <p:cNvPr id="9" name="Graphic 8" descr="Arrow Down with solid fill">
            <a:extLst>
              <a:ext uri="{FF2B5EF4-FFF2-40B4-BE49-F238E27FC236}">
                <a16:creationId xmlns:a16="http://schemas.microsoft.com/office/drawing/2014/main" id="{EAD21BC3-9264-57AE-C162-47AA87F43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93616" y="27686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1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39F63045-1B95-5679-3F98-E013534C5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platform and DPP – what is the overlap?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0B13EC2-1731-7645-FF16-3B4A1CB02BBC}"/>
              </a:ext>
            </a:extLst>
          </p:cNvPr>
          <p:cNvSpPr txBox="1"/>
          <p:nvPr/>
        </p:nvSpPr>
        <p:spPr>
          <a:xfrm flipH="1">
            <a:off x="4233712" y="4162674"/>
            <a:ext cx="3752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989013" algn="l"/>
              </a:tabLst>
            </a:pPr>
            <a:r>
              <a:rPr lang="en-US" sz="1400" dirty="0">
                <a:latin typeface="+mj-lt"/>
                <a:ea typeface="+mj-ea"/>
                <a:cs typeface="+mj-cs"/>
              </a:rPr>
              <a:t>Platforms provide infrastructure for DPP development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C9FDCB5-3B04-CE9B-BA35-A28BEDA42B2D}"/>
              </a:ext>
            </a:extLst>
          </p:cNvPr>
          <p:cNvSpPr txBox="1"/>
          <p:nvPr/>
        </p:nvSpPr>
        <p:spPr>
          <a:xfrm>
            <a:off x="450851" y="1950743"/>
            <a:ext cx="52078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ea typeface="+mj-ea"/>
                <a:cs typeface="+mj-cs"/>
              </a:rPr>
              <a:t>“Digital platforms provide the technological infrastructure to facilitate innovation and collaboration between previously unconnected ecosystem actors.” [1-3]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ea typeface="+mj-ea"/>
                <a:cs typeface="+mj-cs"/>
              </a:rPr>
              <a:t>“Services connect the platform architecture and its users through collaborative activities.” [4-6]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6F131CF-FEF1-DC3B-3174-2862AA5E56D5}"/>
              </a:ext>
            </a:extLst>
          </p:cNvPr>
          <p:cNvCxnSpPr/>
          <p:nvPr/>
        </p:nvCxnSpPr>
        <p:spPr>
          <a:xfrm>
            <a:off x="5923046" y="1605437"/>
            <a:ext cx="0" cy="216000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504CD9E-9AEF-3DC8-0F7D-31FC993912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8893" y="3941288"/>
            <a:ext cx="1265566" cy="18480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0F75DD8-1090-D851-6C00-A5F19E75046D}"/>
              </a:ext>
            </a:extLst>
          </p:cNvPr>
          <p:cNvSpPr txBox="1"/>
          <p:nvPr/>
        </p:nvSpPr>
        <p:spPr>
          <a:xfrm>
            <a:off x="6234071" y="1940989"/>
            <a:ext cx="56014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ea typeface="+mj-ea"/>
                <a:cs typeface="+mj-cs"/>
              </a:rPr>
              <a:t>“Digital product passports are the underlying technology for developing new services.” [7]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ea typeface="+mj-ea"/>
                <a:cs typeface="+mj-cs"/>
              </a:rPr>
              <a:t>“The DPP is a data set that summarizes the components, materials, and chemical substances in a product, and information on reparability, spare parts, and proper disposal instructions.” [8-9]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7E4D555-C92A-DA97-6ADD-08B202F4E8D4}"/>
              </a:ext>
            </a:extLst>
          </p:cNvPr>
          <p:cNvCxnSpPr>
            <a:cxnSpLocks/>
          </p:cNvCxnSpPr>
          <p:nvPr/>
        </p:nvCxnSpPr>
        <p:spPr>
          <a:xfrm>
            <a:off x="402538" y="1874859"/>
            <a:ext cx="1133037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49B5F85-7449-6D10-422E-2F5C50AD223C}"/>
              </a:ext>
            </a:extLst>
          </p:cNvPr>
          <p:cNvSpPr txBox="1"/>
          <p:nvPr/>
        </p:nvSpPr>
        <p:spPr>
          <a:xfrm flipH="1">
            <a:off x="450851" y="1412031"/>
            <a:ext cx="5472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89013" algn="l"/>
              </a:tabLst>
            </a:pPr>
            <a:r>
              <a:rPr lang="en-US" sz="2000" b="1" dirty="0">
                <a:latin typeface="+mj-lt"/>
                <a:ea typeface="+mj-ea"/>
                <a:cs typeface="+mj-cs"/>
              </a:rPr>
              <a:t>Digital platform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5833862-36A5-76DC-0E78-62B087437C6C}"/>
              </a:ext>
            </a:extLst>
          </p:cNvPr>
          <p:cNvSpPr txBox="1"/>
          <p:nvPr/>
        </p:nvSpPr>
        <p:spPr>
          <a:xfrm flipH="1">
            <a:off x="6187411" y="1407446"/>
            <a:ext cx="5940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89013" algn="l"/>
              </a:tabLst>
            </a:pPr>
            <a:r>
              <a:rPr lang="en-US" sz="2000" b="1" dirty="0">
                <a:latin typeface="+mj-lt"/>
                <a:ea typeface="+mj-ea"/>
                <a:cs typeface="+mj-cs"/>
              </a:rPr>
              <a:t>Digital product passport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FD4EA2D1-AA15-6230-FB6B-D2BB8860A968}"/>
              </a:ext>
            </a:extLst>
          </p:cNvPr>
          <p:cNvCxnSpPr/>
          <p:nvPr/>
        </p:nvCxnSpPr>
        <p:spPr>
          <a:xfrm>
            <a:off x="4247244" y="4726720"/>
            <a:ext cx="36807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B1BF2AEC-66A2-0A55-0E3A-11E8A2958950}"/>
              </a:ext>
            </a:extLst>
          </p:cNvPr>
          <p:cNvCxnSpPr>
            <a:cxnSpLocks/>
          </p:cNvCxnSpPr>
          <p:nvPr/>
        </p:nvCxnSpPr>
        <p:spPr>
          <a:xfrm flipH="1">
            <a:off x="4265906" y="5049233"/>
            <a:ext cx="3606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5A737C3-05CD-DF5F-FD01-183C2CA73339}"/>
              </a:ext>
            </a:extLst>
          </p:cNvPr>
          <p:cNvSpPr txBox="1"/>
          <p:nvPr/>
        </p:nvSpPr>
        <p:spPr>
          <a:xfrm flipH="1">
            <a:off x="4172325" y="5076056"/>
            <a:ext cx="3830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989013" algn="l"/>
              </a:tabLst>
            </a:pPr>
            <a:r>
              <a:rPr lang="en-US" sz="1400" dirty="0">
                <a:latin typeface="+mj-lt"/>
                <a:ea typeface="+mj-ea"/>
                <a:cs typeface="+mj-cs"/>
              </a:rPr>
              <a:t>DPP features shape platform design  </a:t>
            </a:r>
          </a:p>
          <a:p>
            <a:pPr algn="ctr">
              <a:tabLst>
                <a:tab pos="989013" algn="l"/>
              </a:tabLst>
            </a:pPr>
            <a:r>
              <a:rPr lang="en-US" sz="1400" dirty="0">
                <a:latin typeface="+mj-lt"/>
                <a:ea typeface="+mj-ea"/>
                <a:cs typeface="+mj-cs"/>
              </a:rPr>
              <a:t>(e.g., Modularity, access rights, APIs) [10]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1FB7C2B-B7DF-AB2C-1DA1-03EA5634D8B5}"/>
              </a:ext>
            </a:extLst>
          </p:cNvPr>
          <p:cNvGrpSpPr/>
          <p:nvPr/>
        </p:nvGrpSpPr>
        <p:grpSpPr>
          <a:xfrm>
            <a:off x="2110536" y="3785364"/>
            <a:ext cx="2136708" cy="2159912"/>
            <a:chOff x="2110536" y="3785364"/>
            <a:chExt cx="2136708" cy="2159912"/>
          </a:xfrm>
        </p:grpSpPr>
        <p:pic>
          <p:nvPicPr>
            <p:cNvPr id="20" name="Graphic 19" descr="Monitor with solid fill">
              <a:extLst>
                <a:ext uri="{FF2B5EF4-FFF2-40B4-BE49-F238E27FC236}">
                  <a16:creationId xmlns:a16="http://schemas.microsoft.com/office/drawing/2014/main" xmlns="" id="{5C9681E9-FB54-FECE-A3FA-D3647537D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110536" y="3785364"/>
              <a:ext cx="2136708" cy="2159912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A406801-D8BB-19ED-31B2-0BF21E94EEEB}"/>
                </a:ext>
              </a:extLst>
            </p:cNvPr>
            <p:cNvGrpSpPr/>
            <p:nvPr/>
          </p:nvGrpSpPr>
          <p:grpSpPr>
            <a:xfrm>
              <a:off x="2716235" y="4269520"/>
              <a:ext cx="914400" cy="914400"/>
              <a:chOff x="5409544" y="948977"/>
              <a:chExt cx="1316769" cy="130136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xmlns="" id="{1B5E7614-39F3-8722-86DF-FCC824467AB6}"/>
                  </a:ext>
                </a:extLst>
              </p:cNvPr>
              <p:cNvGrpSpPr/>
              <p:nvPr/>
            </p:nvGrpSpPr>
            <p:grpSpPr>
              <a:xfrm>
                <a:off x="5409544" y="948977"/>
                <a:ext cx="1316769" cy="1301363"/>
                <a:chOff x="4157331" y="3119439"/>
                <a:chExt cx="3375276" cy="3147574"/>
              </a:xfrm>
              <a:solidFill>
                <a:srgbClr val="9ADE74"/>
              </a:solidFill>
            </p:grpSpPr>
            <p:sp>
              <p:nvSpPr>
                <p:cNvPr id="33" name="Arrow: Circular 32">
                  <a:extLst>
                    <a:ext uri="{FF2B5EF4-FFF2-40B4-BE49-F238E27FC236}">
                      <a16:creationId xmlns:a16="http://schemas.microsoft.com/office/drawing/2014/main" xmlns="" id="{23E38998-9476-BABB-7F4F-CEF3E1C7B221}"/>
                    </a:ext>
                  </a:extLst>
                </p:cNvPr>
                <p:cNvSpPr/>
                <p:nvPr/>
              </p:nvSpPr>
              <p:spPr>
                <a:xfrm rot="5400000">
                  <a:off x="4275808" y="3006057"/>
                  <a:ext cx="3143417" cy="3370181"/>
                </a:xfrm>
                <a:prstGeom prst="circularArrow">
                  <a:avLst>
                    <a:gd name="adj1" fmla="val 5869"/>
                    <a:gd name="adj2" fmla="val 854926"/>
                    <a:gd name="adj3" fmla="val 20711686"/>
                    <a:gd name="adj4" fmla="val 10987940"/>
                    <a:gd name="adj5" fmla="val 9231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>
                    <a:solidFill>
                      <a:schemeClr val="tx1"/>
                    </a:solidFill>
                    <a:latin typeface="Lucida Sans" panose="020B0602030504020204" pitchFamily="34" charset="0"/>
                  </a:endParaRPr>
                </a:p>
              </p:txBody>
            </p:sp>
            <p:sp>
              <p:nvSpPr>
                <p:cNvPr id="34" name="Arrow: Circular 33">
                  <a:extLst>
                    <a:ext uri="{FF2B5EF4-FFF2-40B4-BE49-F238E27FC236}">
                      <a16:creationId xmlns:a16="http://schemas.microsoft.com/office/drawing/2014/main" xmlns="" id="{B83C827F-FB1B-A334-8305-DF265C94DEE6}"/>
                    </a:ext>
                  </a:extLst>
                </p:cNvPr>
                <p:cNvSpPr/>
                <p:nvPr/>
              </p:nvSpPr>
              <p:spPr>
                <a:xfrm rot="16143032">
                  <a:off x="4270714" y="3010215"/>
                  <a:ext cx="3143415" cy="3370181"/>
                </a:xfrm>
                <a:prstGeom prst="circularArrow">
                  <a:avLst>
                    <a:gd name="adj1" fmla="val 5869"/>
                    <a:gd name="adj2" fmla="val 854926"/>
                    <a:gd name="adj3" fmla="val 20711686"/>
                    <a:gd name="adj4" fmla="val 10987940"/>
                    <a:gd name="adj5" fmla="val 9231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>
                    <a:solidFill>
                      <a:schemeClr val="tx1"/>
                    </a:solidFill>
                    <a:latin typeface="Lucida Sans" panose="020B0602030504020204" pitchFamily="34" charset="0"/>
                  </a:endParaRPr>
                </a:p>
              </p:txBody>
            </p:sp>
          </p:grpSp>
          <p:pic>
            <p:nvPicPr>
              <p:cNvPr id="35" name="Graphic 34" descr="Solar Panels with solid fill">
                <a:extLst>
                  <a:ext uri="{FF2B5EF4-FFF2-40B4-BE49-F238E27FC236}">
                    <a16:creationId xmlns:a16="http://schemas.microsoft.com/office/drawing/2014/main" xmlns="" id="{DC1BA02A-F99C-FEE9-80C1-982078B565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5689936" y="1214930"/>
                <a:ext cx="753996" cy="78489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5580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5" grpId="0"/>
      <p:bldP spid="27" grpId="0"/>
      <p:bldP spid="28" grpId="0"/>
      <p:bldP spid="31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9BFA43-76D6-1C97-C2CB-75F9EDDFB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Ressourcenströme verlangsamen – Wiederverwendung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273ACF-1782-073D-9C8C-E9BC77A3BF70}"/>
              </a:ext>
            </a:extLst>
          </p:cNvPr>
          <p:cNvSpPr txBox="1"/>
          <p:nvPr/>
        </p:nvSpPr>
        <p:spPr>
          <a:xfrm>
            <a:off x="450851" y="1095813"/>
            <a:ext cx="10426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2000" dirty="0">
                <a:solidFill>
                  <a:srgbClr val="697D91"/>
                </a:solidFill>
                <a:latin typeface="+mn-lt"/>
              </a:rPr>
              <a:t>50% der PV-Module die aktuell in den Abfallstrom gelangen sind wiederverwendbar</a:t>
            </a:r>
          </a:p>
        </p:txBody>
      </p:sp>
      <p:pic>
        <p:nvPicPr>
          <p:cNvPr id="6" name="Picture 5" descr="A graph of a graph with blue lines&#10;&#10;Description automatically generated with medium confidence">
            <a:extLst>
              <a:ext uri="{FF2B5EF4-FFF2-40B4-BE49-F238E27FC236}">
                <a16:creationId xmlns:a16="http://schemas.microsoft.com/office/drawing/2014/main" id="{C848B62C-03D1-BC2F-B9BC-B6351A75A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524" y="1790510"/>
            <a:ext cx="7302826" cy="4381696"/>
          </a:xfrm>
          <a:prstGeom prst="rect">
            <a:avLst/>
          </a:prstGeom>
        </p:spPr>
      </p:pic>
      <p:pic>
        <p:nvPicPr>
          <p:cNvPr id="7170" name="Picture 2" descr="Wenn der Hagel einschlägt: So schützt du dein Haus">
            <a:extLst>
              <a:ext uri="{FF2B5EF4-FFF2-40B4-BE49-F238E27FC236}">
                <a16:creationId xmlns:a16="http://schemas.microsoft.com/office/drawing/2014/main" id="{FEE540FA-DE03-46C0-DDF4-F34A88AD0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5" y="2254880"/>
            <a:ext cx="2213716" cy="147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FF783B-F957-A3E8-9648-6DCF8C982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57" y="4414215"/>
            <a:ext cx="2213716" cy="1245215"/>
          </a:xfrm>
          <a:prstGeom prst="rect">
            <a:avLst/>
          </a:prstGeom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712E2AA7-73F4-1F54-8176-99CD59ECD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048" y="2254880"/>
            <a:ext cx="2214399" cy="147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achverständiger/ Gutachter Photovoltaik - Photovoltaikschäden">
            <a:extLst>
              <a:ext uri="{FF2B5EF4-FFF2-40B4-BE49-F238E27FC236}">
                <a16:creationId xmlns:a16="http://schemas.microsoft.com/office/drawing/2014/main" id="{ED878DC3-6418-951F-11B8-F9D241EB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291" y="4242229"/>
            <a:ext cx="2214400" cy="147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DA4C8C-C89B-62CB-7E6B-F6B7E93EED3E}"/>
              </a:ext>
            </a:extLst>
          </p:cNvPr>
          <p:cNvSpPr txBox="1"/>
          <p:nvPr/>
        </p:nvSpPr>
        <p:spPr>
          <a:xfrm>
            <a:off x="1050577" y="1870236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1800" b="1" dirty="0">
                <a:latin typeface="+mn-lt"/>
              </a:rPr>
              <a:t>Hagel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065286-AB00-F7A8-5A7D-A83CE1AE78B9}"/>
              </a:ext>
            </a:extLst>
          </p:cNvPr>
          <p:cNvSpPr txBox="1"/>
          <p:nvPr/>
        </p:nvSpPr>
        <p:spPr>
          <a:xfrm>
            <a:off x="698718" y="4044883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1800" b="1" dirty="0">
                <a:latin typeface="+mn-lt"/>
              </a:rPr>
              <a:t>Repowering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58C5A2-A39E-EDD3-49A1-8C995102B320}"/>
              </a:ext>
            </a:extLst>
          </p:cNvPr>
          <p:cNvSpPr txBox="1"/>
          <p:nvPr/>
        </p:nvSpPr>
        <p:spPr>
          <a:xfrm>
            <a:off x="9784592" y="1885548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1800" b="1" dirty="0">
                <a:latin typeface="+mn-lt"/>
              </a:rPr>
              <a:t>Bauarbeiten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4E3486-CFD9-EE48-0A32-C96B4DD06F6C}"/>
              </a:ext>
            </a:extLst>
          </p:cNvPr>
          <p:cNvSpPr txBox="1"/>
          <p:nvPr/>
        </p:nvSpPr>
        <p:spPr>
          <a:xfrm>
            <a:off x="9658757" y="3888720"/>
            <a:ext cx="184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1800" b="1" dirty="0">
                <a:latin typeface="+mn-lt"/>
              </a:rPr>
              <a:t>Materialfehler</a:t>
            </a:r>
          </a:p>
        </p:txBody>
      </p:sp>
    </p:spTree>
    <p:extLst>
      <p:ext uri="{BB962C8B-B14F-4D97-AF65-F5344CB8AC3E}">
        <p14:creationId xmlns:p14="http://schemas.microsoft.com/office/powerpoint/2010/main" val="234129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BFH_PPT_Vorlage_16-9">
  <a:themeElements>
    <a:clrScheme name="BFH richtig">
      <a:dk1>
        <a:srgbClr val="000000"/>
      </a:dk1>
      <a:lt1>
        <a:srgbClr val="FFFFFF"/>
      </a:lt1>
      <a:dk2>
        <a:srgbClr val="697D91"/>
      </a:dk2>
      <a:lt2>
        <a:srgbClr val="E0E4E8"/>
      </a:lt2>
      <a:accent1>
        <a:srgbClr val="556455"/>
      </a:accent1>
      <a:accent2>
        <a:srgbClr val="506E96"/>
      </a:accent2>
      <a:accent3>
        <a:srgbClr val="645078"/>
      </a:accent3>
      <a:accent4>
        <a:srgbClr val="786450"/>
      </a:accent4>
      <a:accent5>
        <a:srgbClr val="B41428"/>
      </a:accent5>
      <a:accent6>
        <a:srgbClr val="FAC300"/>
      </a:accent6>
      <a:hlink>
        <a:srgbClr val="000000"/>
      </a:hlink>
      <a:folHlink>
        <a:srgbClr val="000000"/>
      </a:folHlink>
    </a:clrScheme>
    <a:fontScheme name="BFH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/>
      </a:spPr>
      <a:bodyPr rtlCol="0" anchor="ctr"/>
      <a:lstStyle>
        <a:defPPr algn="ctr">
          <a:defRPr sz="22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2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FH_G_Präsentation_Vorlage.pptx" id="{CE36C949-4F77-4CFA-B218-5FCB39BD0B87}" vid="{E91A5B65-5B0D-484D-BD23-BFC31A6AF3ED}"/>
    </a:ext>
  </a:extLst>
</a:theme>
</file>

<file path=ppt/theme/theme10.xml><?xml version="1.0" encoding="utf-8"?>
<a:theme xmlns:a="http://schemas.openxmlformats.org/drawingml/2006/main" name="BFH_PPT_Vorlage_16-9">
  <a:themeElements>
    <a:clrScheme name="BFH richtig">
      <a:dk1>
        <a:srgbClr val="000000"/>
      </a:dk1>
      <a:lt1>
        <a:srgbClr val="FFFFFF"/>
      </a:lt1>
      <a:dk2>
        <a:srgbClr val="697D91"/>
      </a:dk2>
      <a:lt2>
        <a:srgbClr val="E0E4E8"/>
      </a:lt2>
      <a:accent1>
        <a:srgbClr val="556455"/>
      </a:accent1>
      <a:accent2>
        <a:srgbClr val="506E96"/>
      </a:accent2>
      <a:accent3>
        <a:srgbClr val="645078"/>
      </a:accent3>
      <a:accent4>
        <a:srgbClr val="786450"/>
      </a:accent4>
      <a:accent5>
        <a:srgbClr val="B41428"/>
      </a:accent5>
      <a:accent6>
        <a:srgbClr val="FAC300"/>
      </a:accent6>
      <a:hlink>
        <a:srgbClr val="000000"/>
      </a:hlink>
      <a:folHlink>
        <a:srgbClr val="000000"/>
      </a:folHlink>
    </a:clrScheme>
    <a:fontScheme name="BFH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/>
      </a:spPr>
      <a:bodyPr rtlCol="0" anchor="ctr"/>
      <a:lstStyle>
        <a:defPPr algn="ctr">
          <a:defRPr sz="22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2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FH_G_Präsentation_Vorlage.pptx" id="{CE36C949-4F77-4CFA-B218-5FCB39BD0B87}" vid="{E91A5B65-5B0D-484D-BD23-BFC31A6AF3ED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f84dd7a-4a5b-42b1-aac4-f8d55727ed88" xsi:nil="true"/>
    <lcf76f155ced4ddcb4097134ff3c332f xmlns="8a5cdead-a831-4b66-9172-6f9cd43d6cf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C298AF9FE8C344B9213EF352915270C" ma:contentTypeVersion="14" ma:contentTypeDescription="Ein neues Dokument erstellen." ma:contentTypeScope="" ma:versionID="3c5ef0ea3e166603497b20a35e02b284">
  <xsd:schema xmlns:xsd="http://www.w3.org/2001/XMLSchema" xmlns:xs="http://www.w3.org/2001/XMLSchema" xmlns:p="http://schemas.microsoft.com/office/2006/metadata/properties" xmlns:ns2="8a5cdead-a831-4b66-9172-6f9cd43d6cf4" xmlns:ns3="1f84dd7a-4a5b-42b1-aac4-f8d55727ed88" targetNamespace="http://schemas.microsoft.com/office/2006/metadata/properties" ma:root="true" ma:fieldsID="b2916cd660c7927aeab4244553cb266a" ns2:_="" ns3:_="">
    <xsd:import namespace="8a5cdead-a831-4b66-9172-6f9cd43d6cf4"/>
    <xsd:import namespace="1f84dd7a-4a5b-42b1-aac4-f8d55727ed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5cdead-a831-4b66-9172-6f9cd43d6c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Bildmarkierungen" ma:readOnly="false" ma:fieldId="{5cf76f15-5ced-4ddc-b409-7134ff3c332f}" ma:taxonomyMulti="true" ma:sspId="5762c749-3c58-4e44-b2b3-1d952cc78e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84dd7a-4a5b-42b1-aac4-f8d55727ed88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75ce8075-c661-4ab0-9214-f14d861033ea}" ma:internalName="TaxCatchAll" ma:showField="CatchAllData" ma:web="1f84dd7a-4a5b-42b1-aac4-f8d55727ed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2542CC-467A-4770-BDA7-ADCFF09F6D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985437-8812-4ABE-89CE-3E49C89E0BF6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c9077d15-72ed-4fec-bcfe-3472729e9195"/>
    <ds:schemaRef ds:uri="http://www.w3.org/XML/1998/namespace"/>
    <ds:schemaRef ds:uri="http://purl.org/dc/dcmitype/"/>
    <ds:schemaRef ds:uri="1f84dd7a-4a5b-42b1-aac4-f8d55727ed88"/>
    <ds:schemaRef ds:uri="8a5cdead-a831-4b66-9172-6f9cd43d6cf4"/>
  </ds:schemaRefs>
</ds:datastoreItem>
</file>

<file path=customXml/itemProps3.xml><?xml version="1.0" encoding="utf-8"?>
<ds:datastoreItem xmlns:ds="http://schemas.openxmlformats.org/officeDocument/2006/customXml" ds:itemID="{8B80454F-B84E-451A-827E-18B6EB7DBD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5cdead-a831-4b66-9172-6f9cd43d6cf4"/>
    <ds:schemaRef ds:uri="1f84dd7a-4a5b-42b1-aac4-f8d55727ed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BFH_G_Präsentation_Vorlage</Template>
  <TotalTime>0</TotalTime>
  <Words>1351</Words>
  <Application>Microsoft Macintosh PowerPoint</Application>
  <PresentationFormat>Personnalisé</PresentationFormat>
  <Paragraphs>175</Paragraphs>
  <Slides>19</Slides>
  <Notes>15</Notes>
  <HiddenSlides>0</HiddenSlides>
  <MMClips>1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34" baseType="lpstr">
      <vt:lpstr>AdvOT1ef757c0</vt:lpstr>
      <vt:lpstr>AdvOT7d6df7ab.I</vt:lpstr>
      <vt:lpstr>AdvOT833fb896</vt:lpstr>
      <vt:lpstr>AdvOTb65e897d.B</vt:lpstr>
      <vt:lpstr>Calibri</vt:lpstr>
      <vt:lpstr>Georgia</vt:lpstr>
      <vt:lpstr>Lucida Sans</vt:lpstr>
      <vt:lpstr>Lucida Sans Unicode</vt:lpstr>
      <vt:lpstr>MS PGothic</vt:lpstr>
      <vt:lpstr>ＭＳ Ｐゴシック</vt:lpstr>
      <vt:lpstr>Times New Roman</vt:lpstr>
      <vt:lpstr>Wingdings</vt:lpstr>
      <vt:lpstr>Wingdings 3</vt:lpstr>
      <vt:lpstr>Arial</vt:lpstr>
      <vt:lpstr>BFH_PPT_Vorlage_16-9</vt:lpstr>
      <vt:lpstr>Digital technologies for the circular economy in the solar industry </vt:lpstr>
      <vt:lpstr>Ässia Boukhatmi</vt:lpstr>
      <vt:lpstr>Digital technologies for the circular economy (Kristoffersen et al. (2020)</vt:lpstr>
      <vt:lpstr>The European solar industry – Vision</vt:lpstr>
      <vt:lpstr>Increasig global PV waste amounts </vt:lpstr>
      <vt:lpstr>Resource depletion</vt:lpstr>
      <vt:lpstr>Geopolitical dependency</vt:lpstr>
      <vt:lpstr>The circular economy–  A paradigm shift for the European solar industry?</vt:lpstr>
      <vt:lpstr>Digital platform and DPP – what is the overlap?</vt:lpstr>
      <vt:lpstr>Narrow resource flows – Reduce waste</vt:lpstr>
      <vt:lpstr>Reuse is already happening</vt:lpstr>
      <vt:lpstr>Digital platform prototype</vt:lpstr>
      <vt:lpstr>Présentation PowerPoint</vt:lpstr>
      <vt:lpstr>Présentation PowerPoint</vt:lpstr>
      <vt:lpstr>Understanding PV End-of-Life – Quantitative analysis</vt:lpstr>
      <vt:lpstr>Close resource flows – Recycling</vt:lpstr>
      <vt:lpstr>The circular future of the European solar industry</vt:lpstr>
      <vt:lpstr>Another paper recommendation</vt:lpstr>
      <vt:lpstr>Présentation PowerPoint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technologies for the circular economy in the solar Panel industry </dc:title>
  <dc:creator>Boukhatmi Ässia</dc:creator>
  <dc:description> </dc:description>
  <cp:lastModifiedBy>arnaud DIEMER</cp:lastModifiedBy>
  <cp:revision>2</cp:revision>
  <cp:lastPrinted>2013-08-23T11:57:04Z</cp:lastPrinted>
  <dcterms:created xsi:type="dcterms:W3CDTF">2024-12-02T13:57:44Z</dcterms:created>
  <dcterms:modified xsi:type="dcterms:W3CDTF">2024-12-03T13:44:34Z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fhIntranetDocumentType">
    <vt:lpwstr>241;#Vorlage|de1a6d3c-ac6a-4b34-8edd-308eb81066db</vt:lpwstr>
  </property>
  <property fmtid="{D5CDD505-2E9C-101B-9397-08002B2CF9AE}" pid="3" name="ContentTypeId">
    <vt:lpwstr>0x010100EC298AF9FE8C344B9213EF352915270C</vt:lpwstr>
  </property>
  <property fmtid="{D5CDD505-2E9C-101B-9397-08002B2CF9AE}" pid="4" name="TaxCatchAll">
    <vt:lpwstr>241;#Vorlage|de1a6d3c-ac6a-4b34-8edd-308eb81066db</vt:lpwstr>
  </property>
  <property fmtid="{D5CDD505-2E9C-101B-9397-08002B2CF9AE}" pid="5" name="MediaServiceImageTags">
    <vt:lpwstr/>
  </property>
</Properties>
</file>