
<file path=[Content_Types].xml><?xml version="1.0" encoding="utf-8"?>
<Types xmlns="http://schemas.openxmlformats.org/package/2006/content-types">
  <Default Extension="1" ContentType="image/jpe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6" r:id="rId3"/>
    <p:sldMasterId id="2147483679" r:id="rId4"/>
    <p:sldMasterId id="2147483691" r:id="rId5"/>
  </p:sldMasterIdLst>
  <p:notesMasterIdLst>
    <p:notesMasterId r:id="rId70"/>
  </p:notesMasterIdLst>
  <p:sldIdLst>
    <p:sldId id="577" r:id="rId6"/>
    <p:sldId id="526" r:id="rId7"/>
    <p:sldId id="533" r:id="rId8"/>
    <p:sldId id="527" r:id="rId9"/>
    <p:sldId id="383" r:id="rId10"/>
    <p:sldId id="382" r:id="rId11"/>
    <p:sldId id="387" r:id="rId12"/>
    <p:sldId id="385" r:id="rId13"/>
    <p:sldId id="520" r:id="rId14"/>
    <p:sldId id="394" r:id="rId15"/>
    <p:sldId id="398" r:id="rId16"/>
    <p:sldId id="326" r:id="rId17"/>
    <p:sldId id="327" r:id="rId18"/>
    <p:sldId id="501" r:id="rId19"/>
    <p:sldId id="573" r:id="rId20"/>
    <p:sldId id="257" r:id="rId21"/>
    <p:sldId id="544" r:id="rId22"/>
    <p:sldId id="545" r:id="rId23"/>
    <p:sldId id="546" r:id="rId24"/>
    <p:sldId id="547" r:id="rId25"/>
    <p:sldId id="579" r:id="rId26"/>
    <p:sldId id="581" r:id="rId27"/>
    <p:sldId id="582" r:id="rId28"/>
    <p:sldId id="583" r:id="rId29"/>
    <p:sldId id="578" r:id="rId30"/>
    <p:sldId id="258" r:id="rId31"/>
    <p:sldId id="543" r:id="rId32"/>
    <p:sldId id="584" r:id="rId33"/>
    <p:sldId id="580" r:id="rId34"/>
    <p:sldId id="585" r:id="rId35"/>
    <p:sldId id="571" r:id="rId36"/>
    <p:sldId id="529" r:id="rId37"/>
    <p:sldId id="548" r:id="rId38"/>
    <p:sldId id="570" r:id="rId39"/>
    <p:sldId id="569" r:id="rId40"/>
    <p:sldId id="259" r:id="rId41"/>
    <p:sldId id="528" r:id="rId42"/>
    <p:sldId id="535" r:id="rId43"/>
    <p:sldId id="534" r:id="rId44"/>
    <p:sldId id="536" r:id="rId45"/>
    <p:sldId id="537" r:id="rId46"/>
    <p:sldId id="538" r:id="rId47"/>
    <p:sldId id="539" r:id="rId48"/>
    <p:sldId id="540" r:id="rId49"/>
    <p:sldId id="530" r:id="rId50"/>
    <p:sldId id="542" r:id="rId51"/>
    <p:sldId id="260" r:id="rId52"/>
    <p:sldId id="531" r:id="rId53"/>
    <p:sldId id="586" r:id="rId54"/>
    <p:sldId id="588" r:id="rId55"/>
    <p:sldId id="261" r:id="rId56"/>
    <p:sldId id="587" r:id="rId57"/>
    <p:sldId id="594" r:id="rId58"/>
    <p:sldId id="589" r:id="rId59"/>
    <p:sldId id="595" r:id="rId60"/>
    <p:sldId id="590" r:id="rId61"/>
    <p:sldId id="596" r:id="rId62"/>
    <p:sldId id="591" r:id="rId63"/>
    <p:sldId id="597" r:id="rId64"/>
    <p:sldId id="592" r:id="rId65"/>
    <p:sldId id="593" r:id="rId66"/>
    <p:sldId id="598" r:id="rId67"/>
    <p:sldId id="574" r:id="rId68"/>
    <p:sldId id="263" r:id="rId6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55B2611A-3967-4C22-B8C8-2A2A4D6E8F7C}">
          <p14:sldIdLst>
            <p14:sldId id="577"/>
            <p14:sldId id="526"/>
          </p14:sldIdLst>
        </p14:section>
        <p14:section name="Sekcja podsumowania" id="{54B48968-8F37-468B-B15F-ED14CFDFE535}">
          <p14:sldIdLst>
            <p14:sldId id="533"/>
          </p14:sldIdLst>
        </p14:section>
        <p14:section name="Theoretical background" id="{E19B19DC-027D-455B-BC17-6C7F8921E0C9}">
          <p14:sldIdLst>
            <p14:sldId id="527"/>
            <p14:sldId id="383"/>
            <p14:sldId id="382"/>
            <p14:sldId id="387"/>
            <p14:sldId id="385"/>
            <p14:sldId id="520"/>
            <p14:sldId id="394"/>
            <p14:sldId id="398"/>
            <p14:sldId id="326"/>
            <p14:sldId id="327"/>
            <p14:sldId id="501"/>
            <p14:sldId id="573"/>
          </p14:sldIdLst>
        </p14:section>
        <p14:section name="CEM" id="{4DF88D41-F636-4CAC-A56F-91095585BDAD}">
          <p14:sldIdLst>
            <p14:sldId id="257"/>
            <p14:sldId id="544"/>
            <p14:sldId id="545"/>
            <p14:sldId id="546"/>
            <p14:sldId id="547"/>
            <p14:sldId id="579"/>
            <p14:sldId id="581"/>
            <p14:sldId id="582"/>
            <p14:sldId id="583"/>
            <p14:sldId id="578"/>
          </p14:sldIdLst>
        </p14:section>
        <p14:section name="Construction project" id="{8BC79F4F-C2F4-44C9-BE7F-1BA484743B65}">
          <p14:sldIdLst>
            <p14:sldId id="258"/>
            <p14:sldId id="543"/>
            <p14:sldId id="584"/>
            <p14:sldId id="580"/>
            <p14:sldId id="585"/>
            <p14:sldId id="571"/>
            <p14:sldId id="529"/>
            <p14:sldId id="548"/>
            <p14:sldId id="570"/>
            <p14:sldId id="569"/>
          </p14:sldIdLst>
        </p14:section>
        <p14:section name="Model" id="{333C9E60-82A3-482F-AF61-D3B3E70B57F6}">
          <p14:sldIdLst>
            <p14:sldId id="259"/>
            <p14:sldId id="528"/>
            <p14:sldId id="535"/>
            <p14:sldId id="534"/>
            <p14:sldId id="536"/>
            <p14:sldId id="537"/>
            <p14:sldId id="538"/>
            <p14:sldId id="539"/>
            <p14:sldId id="540"/>
            <p14:sldId id="530"/>
            <p14:sldId id="542"/>
          </p14:sldIdLst>
        </p14:section>
        <p14:section name="Strategy" id="{905FDE65-AC4F-4F24-B2D8-FF6DB5406554}">
          <p14:sldIdLst>
            <p14:sldId id="260"/>
            <p14:sldId id="531"/>
            <p14:sldId id="586"/>
            <p14:sldId id="588"/>
          </p14:sldIdLst>
        </p14:section>
        <p14:section name="Scenarios" id="{16010C55-FF07-4D3D-B422-A8422BADBA2B}">
          <p14:sldIdLst>
            <p14:sldId id="261"/>
            <p14:sldId id="587"/>
            <p14:sldId id="594"/>
            <p14:sldId id="589"/>
            <p14:sldId id="595"/>
            <p14:sldId id="590"/>
            <p14:sldId id="596"/>
            <p14:sldId id="591"/>
            <p14:sldId id="597"/>
            <p14:sldId id="592"/>
            <p14:sldId id="593"/>
            <p14:sldId id="598"/>
            <p14:sldId id="574"/>
          </p14:sldIdLst>
        </p14:section>
        <p14:section name="End" id="{45961B69-11A5-4A85-8008-0843128FB404}">
          <p14:sldIdLst>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BF5"/>
    <a:srgbClr val="00808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201"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diagrams/_rels/data13.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image" Target="../media/image120.jpg"/></Relationships>
</file>

<file path=ppt/diagrams/_rels/data17.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image" Target="../media/image123.jpg"/></Relationships>
</file>

<file path=ppt/diagrams/_rels/data5.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image" Target="../media/image114.jpg"/></Relationships>
</file>

<file path=ppt/diagrams/_rels/data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image" Target="../media/image117.jpg"/></Relationships>
</file>

<file path=ppt/diagrams/_rels/drawing13.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image" Target="../media/image120.jpg"/></Relationships>
</file>

<file path=ppt/diagrams/_rels/drawing17.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image" Target="../media/image123.jpg"/></Relationships>
</file>

<file path=ppt/diagrams/_rels/drawing5.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image" Target="../media/image114.jpg"/></Relationships>
</file>

<file path=ppt/diagrams/_rels/drawing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image" Target="../media/image11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59FABC-F062-401F-ABB8-1F6845BB181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pl-PL"/>
        </a:p>
      </dgm:t>
    </dgm:pt>
    <dgm:pt modelId="{389544A2-E937-4C65-A511-10DC4BED3BDC}">
      <dgm:prSet phldrT="[Tekst]"/>
      <dgm:spPr/>
      <dgm:t>
        <a:bodyPr/>
        <a:lstStyle/>
        <a:p>
          <a:r>
            <a:rPr lang="en-US" dirty="0"/>
            <a:t>CEM of human resources</a:t>
          </a:r>
          <a:endParaRPr lang="pl-PL" dirty="0"/>
        </a:p>
      </dgm:t>
    </dgm:pt>
    <dgm:pt modelId="{C8B014B7-9AAB-425E-8E41-8DA864EBA868}" type="parTrans" cxnId="{2F4BB25A-A78A-4393-8F92-985979E82B81}">
      <dgm:prSet/>
      <dgm:spPr/>
      <dgm:t>
        <a:bodyPr/>
        <a:lstStyle/>
        <a:p>
          <a:endParaRPr lang="pl-PL"/>
        </a:p>
      </dgm:t>
    </dgm:pt>
    <dgm:pt modelId="{A6167434-A245-4C1B-B7C6-9885554EBAC3}" type="sibTrans" cxnId="{2F4BB25A-A78A-4393-8F92-985979E82B81}">
      <dgm:prSet/>
      <dgm:spPr/>
      <dgm:t>
        <a:bodyPr/>
        <a:lstStyle/>
        <a:p>
          <a:endParaRPr lang="pl-PL"/>
        </a:p>
      </dgm:t>
    </dgm:pt>
    <dgm:pt modelId="{CBDCCCBA-7D0A-477B-B7DA-81E49101F333}">
      <dgm:prSet/>
      <dgm:spPr/>
      <dgm:t>
        <a:bodyPr/>
        <a:lstStyle/>
        <a:p>
          <a:r>
            <a:rPr lang="en-US" dirty="0"/>
            <a:t>CEM of technical infrastructure</a:t>
          </a:r>
        </a:p>
      </dgm:t>
    </dgm:pt>
    <dgm:pt modelId="{C41C2C71-28C5-44B2-87B0-815798958C60}" type="parTrans" cxnId="{C109A81E-D4B3-4DD7-8DFB-8177015A91B9}">
      <dgm:prSet/>
      <dgm:spPr/>
      <dgm:t>
        <a:bodyPr/>
        <a:lstStyle/>
        <a:p>
          <a:endParaRPr lang="pl-PL"/>
        </a:p>
      </dgm:t>
    </dgm:pt>
    <dgm:pt modelId="{CEB69AC7-67AA-4428-9E36-3E97F626E5F6}" type="sibTrans" cxnId="{C109A81E-D4B3-4DD7-8DFB-8177015A91B9}">
      <dgm:prSet/>
      <dgm:spPr/>
      <dgm:t>
        <a:bodyPr/>
        <a:lstStyle/>
        <a:p>
          <a:endParaRPr lang="pl-PL"/>
        </a:p>
      </dgm:t>
    </dgm:pt>
    <dgm:pt modelId="{B7577509-7E42-47D4-93E4-1E5DD91FF1C7}">
      <dgm:prSet/>
      <dgm:spPr/>
      <dgm:t>
        <a:bodyPr/>
        <a:lstStyle/>
        <a:p>
          <a:r>
            <a:rPr lang="en-US" dirty="0"/>
            <a:t>CEM of organizational culture</a:t>
          </a:r>
        </a:p>
      </dgm:t>
    </dgm:pt>
    <dgm:pt modelId="{594B18FF-4DED-4E95-9357-42202949C6BD}" type="parTrans" cxnId="{36FAA013-61CD-452B-938D-97131772BC62}">
      <dgm:prSet/>
      <dgm:spPr/>
      <dgm:t>
        <a:bodyPr/>
        <a:lstStyle/>
        <a:p>
          <a:endParaRPr lang="pl-PL"/>
        </a:p>
      </dgm:t>
    </dgm:pt>
    <dgm:pt modelId="{21CEFC60-9E14-4845-9DF4-3AE5F6DE2D77}" type="sibTrans" cxnId="{36FAA013-61CD-452B-938D-97131772BC62}">
      <dgm:prSet/>
      <dgm:spPr/>
      <dgm:t>
        <a:bodyPr/>
        <a:lstStyle/>
        <a:p>
          <a:endParaRPr lang="pl-PL"/>
        </a:p>
      </dgm:t>
    </dgm:pt>
    <dgm:pt modelId="{168785D8-2F6B-4C85-9752-B42DD03850C8}">
      <dgm:prSet/>
      <dgm:spPr/>
      <dgm:t>
        <a:bodyPr/>
        <a:lstStyle/>
        <a:p>
          <a:r>
            <a:rPr lang="en-US" dirty="0"/>
            <a:t>CEM of organizational structure</a:t>
          </a:r>
        </a:p>
      </dgm:t>
    </dgm:pt>
    <dgm:pt modelId="{0DCD32E9-6F5B-41EA-9E06-63076043337C}" type="parTrans" cxnId="{6598CEE5-1264-48EA-A07A-BD7778400A31}">
      <dgm:prSet/>
      <dgm:spPr/>
      <dgm:t>
        <a:bodyPr/>
        <a:lstStyle/>
        <a:p>
          <a:endParaRPr lang="pl-PL"/>
        </a:p>
      </dgm:t>
    </dgm:pt>
    <dgm:pt modelId="{BF6A887E-3F99-4F09-A2A9-F1E09E3D1E6C}" type="sibTrans" cxnId="{6598CEE5-1264-48EA-A07A-BD7778400A31}">
      <dgm:prSet/>
      <dgm:spPr/>
      <dgm:t>
        <a:bodyPr/>
        <a:lstStyle/>
        <a:p>
          <a:endParaRPr lang="pl-PL"/>
        </a:p>
      </dgm:t>
    </dgm:pt>
    <dgm:pt modelId="{0C1F59BC-58FE-4FAC-8C61-353D13872AA0}">
      <dgm:prSet/>
      <dgm:spPr/>
      <dgm:t>
        <a:bodyPr/>
        <a:lstStyle/>
        <a:p>
          <a:r>
            <a:rPr lang="en-US" dirty="0"/>
            <a:t>CEM in management of construction projects</a:t>
          </a:r>
        </a:p>
      </dgm:t>
    </dgm:pt>
    <dgm:pt modelId="{2AF7EE78-BB43-4557-BA65-E7F6D4C226B0}" type="parTrans" cxnId="{8CEB91ED-7606-40FC-A59F-B0E07B6EE7A7}">
      <dgm:prSet/>
      <dgm:spPr/>
      <dgm:t>
        <a:bodyPr/>
        <a:lstStyle/>
        <a:p>
          <a:endParaRPr lang="pl-PL"/>
        </a:p>
      </dgm:t>
    </dgm:pt>
    <dgm:pt modelId="{B570AB3C-9819-4D51-84F0-340ADFA235CA}" type="sibTrans" cxnId="{8CEB91ED-7606-40FC-A59F-B0E07B6EE7A7}">
      <dgm:prSet/>
      <dgm:spPr/>
      <dgm:t>
        <a:bodyPr/>
        <a:lstStyle/>
        <a:p>
          <a:endParaRPr lang="pl-PL"/>
        </a:p>
      </dgm:t>
    </dgm:pt>
    <dgm:pt modelId="{E8FE5CE0-C9AA-41BD-93D5-47613B04EB06}">
      <dgm:prSet/>
      <dgm:spPr/>
      <dgm:t>
        <a:bodyPr/>
        <a:lstStyle/>
        <a:p>
          <a:r>
            <a:rPr lang="en-US"/>
            <a:t>CEM in organization management</a:t>
          </a:r>
          <a:endParaRPr lang="pl-PL" dirty="0"/>
        </a:p>
      </dgm:t>
    </dgm:pt>
    <dgm:pt modelId="{A5B67EDC-198D-4F32-9435-317220F00E1E}" type="parTrans" cxnId="{94841B0E-38A9-4C7D-B5AC-9C3E897D4A0E}">
      <dgm:prSet/>
      <dgm:spPr/>
      <dgm:t>
        <a:bodyPr/>
        <a:lstStyle/>
        <a:p>
          <a:endParaRPr lang="pl-PL"/>
        </a:p>
      </dgm:t>
    </dgm:pt>
    <dgm:pt modelId="{759D5137-169D-4C7A-A28D-FC2E717ADC94}" type="sibTrans" cxnId="{94841B0E-38A9-4C7D-B5AC-9C3E897D4A0E}">
      <dgm:prSet/>
      <dgm:spPr/>
      <dgm:t>
        <a:bodyPr/>
        <a:lstStyle/>
        <a:p>
          <a:endParaRPr lang="pl-PL"/>
        </a:p>
      </dgm:t>
    </dgm:pt>
    <dgm:pt modelId="{727A374E-A1E0-49AB-A9AD-B09E9917BA82}" type="pres">
      <dgm:prSet presAssocID="{5A59FABC-F062-401F-ABB8-1F6845BB181E}" presName="Name0" presStyleCnt="0">
        <dgm:presLayoutVars>
          <dgm:chMax val="7"/>
          <dgm:chPref val="7"/>
          <dgm:dir/>
        </dgm:presLayoutVars>
      </dgm:prSet>
      <dgm:spPr/>
    </dgm:pt>
    <dgm:pt modelId="{CB4FE484-CC31-4FC2-B7B5-5DA5192714B8}" type="pres">
      <dgm:prSet presAssocID="{5A59FABC-F062-401F-ABB8-1F6845BB181E}" presName="Name1" presStyleCnt="0"/>
      <dgm:spPr/>
    </dgm:pt>
    <dgm:pt modelId="{8829376C-07DD-40E7-BE03-F644F2390B8B}" type="pres">
      <dgm:prSet presAssocID="{5A59FABC-F062-401F-ABB8-1F6845BB181E}" presName="cycle" presStyleCnt="0"/>
      <dgm:spPr/>
    </dgm:pt>
    <dgm:pt modelId="{A42D2B61-52F8-49CE-AF0D-1205A6D64081}" type="pres">
      <dgm:prSet presAssocID="{5A59FABC-F062-401F-ABB8-1F6845BB181E}" presName="srcNode" presStyleLbl="node1" presStyleIdx="0" presStyleCnt="6"/>
      <dgm:spPr/>
    </dgm:pt>
    <dgm:pt modelId="{9D96886F-3DD2-4EBA-8B30-BF5BF591DA44}" type="pres">
      <dgm:prSet presAssocID="{5A59FABC-F062-401F-ABB8-1F6845BB181E}" presName="conn" presStyleLbl="parChTrans1D2" presStyleIdx="0" presStyleCnt="1"/>
      <dgm:spPr/>
    </dgm:pt>
    <dgm:pt modelId="{E8542BEB-C2BD-44E9-8DAE-285BE15331B4}" type="pres">
      <dgm:prSet presAssocID="{5A59FABC-F062-401F-ABB8-1F6845BB181E}" presName="extraNode" presStyleLbl="node1" presStyleIdx="0" presStyleCnt="6"/>
      <dgm:spPr/>
    </dgm:pt>
    <dgm:pt modelId="{74019C20-B182-4DE1-91ED-AB22B8795BEB}" type="pres">
      <dgm:prSet presAssocID="{5A59FABC-F062-401F-ABB8-1F6845BB181E}" presName="dstNode" presStyleLbl="node1" presStyleIdx="0" presStyleCnt="6"/>
      <dgm:spPr/>
    </dgm:pt>
    <dgm:pt modelId="{E189825E-3EAD-4D7A-92E2-65A5C6B19FEE}" type="pres">
      <dgm:prSet presAssocID="{389544A2-E937-4C65-A511-10DC4BED3BDC}" presName="text_1" presStyleLbl="node1" presStyleIdx="0" presStyleCnt="6">
        <dgm:presLayoutVars>
          <dgm:bulletEnabled val="1"/>
        </dgm:presLayoutVars>
      </dgm:prSet>
      <dgm:spPr/>
    </dgm:pt>
    <dgm:pt modelId="{2FA20B2B-AC78-4DF0-8F8D-A40B645D0EBE}" type="pres">
      <dgm:prSet presAssocID="{389544A2-E937-4C65-A511-10DC4BED3BDC}" presName="accent_1" presStyleCnt="0"/>
      <dgm:spPr/>
    </dgm:pt>
    <dgm:pt modelId="{A13DD077-DAC8-4702-A6AE-EC509E74C753}" type="pres">
      <dgm:prSet presAssocID="{389544A2-E937-4C65-A511-10DC4BED3BDC}" presName="accentRepeatNode" presStyleLbl="solidFgAcc1" presStyleIdx="0" presStyleCnt="6"/>
      <dgm:spPr/>
    </dgm:pt>
    <dgm:pt modelId="{CD03473B-53D8-48ED-AD03-888EA14B6B5F}" type="pres">
      <dgm:prSet presAssocID="{CBDCCCBA-7D0A-477B-B7DA-81E49101F333}" presName="text_2" presStyleLbl="node1" presStyleIdx="1" presStyleCnt="6">
        <dgm:presLayoutVars>
          <dgm:bulletEnabled val="1"/>
        </dgm:presLayoutVars>
      </dgm:prSet>
      <dgm:spPr/>
    </dgm:pt>
    <dgm:pt modelId="{328FB7A3-76BB-4A39-AF93-33A82672B530}" type="pres">
      <dgm:prSet presAssocID="{CBDCCCBA-7D0A-477B-B7DA-81E49101F333}" presName="accent_2" presStyleCnt="0"/>
      <dgm:spPr/>
    </dgm:pt>
    <dgm:pt modelId="{6C31EB04-6063-478F-8AF3-B49E0E18BBDA}" type="pres">
      <dgm:prSet presAssocID="{CBDCCCBA-7D0A-477B-B7DA-81E49101F333}" presName="accentRepeatNode" presStyleLbl="solidFgAcc1" presStyleIdx="1" presStyleCnt="6"/>
      <dgm:spPr/>
    </dgm:pt>
    <dgm:pt modelId="{5F251AA3-E008-47B4-96C1-40426708F71E}" type="pres">
      <dgm:prSet presAssocID="{B7577509-7E42-47D4-93E4-1E5DD91FF1C7}" presName="text_3" presStyleLbl="node1" presStyleIdx="2" presStyleCnt="6">
        <dgm:presLayoutVars>
          <dgm:bulletEnabled val="1"/>
        </dgm:presLayoutVars>
      </dgm:prSet>
      <dgm:spPr/>
    </dgm:pt>
    <dgm:pt modelId="{933550DF-C7F9-4ED0-B3F2-9C394193420B}" type="pres">
      <dgm:prSet presAssocID="{B7577509-7E42-47D4-93E4-1E5DD91FF1C7}" presName="accent_3" presStyleCnt="0"/>
      <dgm:spPr/>
    </dgm:pt>
    <dgm:pt modelId="{EE521356-61EE-43C4-97D3-8B9A19EF5428}" type="pres">
      <dgm:prSet presAssocID="{B7577509-7E42-47D4-93E4-1E5DD91FF1C7}" presName="accentRepeatNode" presStyleLbl="solidFgAcc1" presStyleIdx="2" presStyleCnt="6"/>
      <dgm:spPr/>
    </dgm:pt>
    <dgm:pt modelId="{F7E9484B-F338-4720-9D1B-8D616E8BE746}" type="pres">
      <dgm:prSet presAssocID="{168785D8-2F6B-4C85-9752-B42DD03850C8}" presName="text_4" presStyleLbl="node1" presStyleIdx="3" presStyleCnt="6">
        <dgm:presLayoutVars>
          <dgm:bulletEnabled val="1"/>
        </dgm:presLayoutVars>
      </dgm:prSet>
      <dgm:spPr/>
    </dgm:pt>
    <dgm:pt modelId="{BF63637C-59A7-4C1D-A4DA-E86DEB62ADFE}" type="pres">
      <dgm:prSet presAssocID="{168785D8-2F6B-4C85-9752-B42DD03850C8}" presName="accent_4" presStyleCnt="0"/>
      <dgm:spPr/>
    </dgm:pt>
    <dgm:pt modelId="{ACEAAB26-A7CB-4F50-B377-6A0595EBBE80}" type="pres">
      <dgm:prSet presAssocID="{168785D8-2F6B-4C85-9752-B42DD03850C8}" presName="accentRepeatNode" presStyleLbl="solidFgAcc1" presStyleIdx="3" presStyleCnt="6"/>
      <dgm:spPr/>
    </dgm:pt>
    <dgm:pt modelId="{8EBC2446-87B3-418D-9A12-2715FA9A062A}" type="pres">
      <dgm:prSet presAssocID="{0C1F59BC-58FE-4FAC-8C61-353D13872AA0}" presName="text_5" presStyleLbl="node1" presStyleIdx="4" presStyleCnt="6">
        <dgm:presLayoutVars>
          <dgm:bulletEnabled val="1"/>
        </dgm:presLayoutVars>
      </dgm:prSet>
      <dgm:spPr/>
    </dgm:pt>
    <dgm:pt modelId="{431F59BE-82F4-458D-91FA-AD4305E17B2A}" type="pres">
      <dgm:prSet presAssocID="{0C1F59BC-58FE-4FAC-8C61-353D13872AA0}" presName="accent_5" presStyleCnt="0"/>
      <dgm:spPr/>
    </dgm:pt>
    <dgm:pt modelId="{C2FBAAF8-D5CE-4BFF-8A10-E068A939B62F}" type="pres">
      <dgm:prSet presAssocID="{0C1F59BC-58FE-4FAC-8C61-353D13872AA0}" presName="accentRepeatNode" presStyleLbl="solidFgAcc1" presStyleIdx="4" presStyleCnt="6"/>
      <dgm:spPr/>
    </dgm:pt>
    <dgm:pt modelId="{1D221CA8-8276-45AD-8F66-4BD3A25FD499}" type="pres">
      <dgm:prSet presAssocID="{E8FE5CE0-C9AA-41BD-93D5-47613B04EB06}" presName="text_6" presStyleLbl="node1" presStyleIdx="5" presStyleCnt="6">
        <dgm:presLayoutVars>
          <dgm:bulletEnabled val="1"/>
        </dgm:presLayoutVars>
      </dgm:prSet>
      <dgm:spPr/>
    </dgm:pt>
    <dgm:pt modelId="{43453810-BF04-4D5D-BD74-00354400EB7E}" type="pres">
      <dgm:prSet presAssocID="{E8FE5CE0-C9AA-41BD-93D5-47613B04EB06}" presName="accent_6" presStyleCnt="0"/>
      <dgm:spPr/>
    </dgm:pt>
    <dgm:pt modelId="{AA3FC297-84D9-4E36-9B7A-AF69F37E7B28}" type="pres">
      <dgm:prSet presAssocID="{E8FE5CE0-C9AA-41BD-93D5-47613B04EB06}" presName="accentRepeatNode" presStyleLbl="solidFgAcc1" presStyleIdx="5" presStyleCnt="6"/>
      <dgm:spPr/>
    </dgm:pt>
  </dgm:ptLst>
  <dgm:cxnLst>
    <dgm:cxn modelId="{CA704E04-C649-4C3D-AADD-A96FD512E915}" type="presOf" srcId="{0C1F59BC-58FE-4FAC-8C61-353D13872AA0}" destId="{8EBC2446-87B3-418D-9A12-2715FA9A062A}" srcOrd="0" destOrd="0" presId="urn:microsoft.com/office/officeart/2008/layout/VerticalCurvedList"/>
    <dgm:cxn modelId="{94841B0E-38A9-4C7D-B5AC-9C3E897D4A0E}" srcId="{5A59FABC-F062-401F-ABB8-1F6845BB181E}" destId="{E8FE5CE0-C9AA-41BD-93D5-47613B04EB06}" srcOrd="5" destOrd="0" parTransId="{A5B67EDC-198D-4F32-9435-317220F00E1E}" sibTransId="{759D5137-169D-4C7A-A28D-FC2E717ADC94}"/>
    <dgm:cxn modelId="{36FAA013-61CD-452B-938D-97131772BC62}" srcId="{5A59FABC-F062-401F-ABB8-1F6845BB181E}" destId="{B7577509-7E42-47D4-93E4-1E5DD91FF1C7}" srcOrd="2" destOrd="0" parTransId="{594B18FF-4DED-4E95-9357-42202949C6BD}" sibTransId="{21CEFC60-9E14-4845-9DF4-3AE5F6DE2D77}"/>
    <dgm:cxn modelId="{C109A81E-D4B3-4DD7-8DFB-8177015A91B9}" srcId="{5A59FABC-F062-401F-ABB8-1F6845BB181E}" destId="{CBDCCCBA-7D0A-477B-B7DA-81E49101F333}" srcOrd="1" destOrd="0" parTransId="{C41C2C71-28C5-44B2-87B0-815798958C60}" sibTransId="{CEB69AC7-67AA-4428-9E36-3E97F626E5F6}"/>
    <dgm:cxn modelId="{6F91EF6D-F5F8-49F2-BCF9-0BDF8B9928C8}" type="presOf" srcId="{5A59FABC-F062-401F-ABB8-1F6845BB181E}" destId="{727A374E-A1E0-49AB-A9AD-B09E9917BA82}" srcOrd="0" destOrd="0" presId="urn:microsoft.com/office/officeart/2008/layout/VerticalCurvedList"/>
    <dgm:cxn modelId="{98BC4D54-B78D-4D3C-84D3-5CDBABBB0DE8}" type="presOf" srcId="{389544A2-E937-4C65-A511-10DC4BED3BDC}" destId="{E189825E-3EAD-4D7A-92E2-65A5C6B19FEE}" srcOrd="0" destOrd="0" presId="urn:microsoft.com/office/officeart/2008/layout/VerticalCurvedList"/>
    <dgm:cxn modelId="{2F4BB25A-A78A-4393-8F92-985979E82B81}" srcId="{5A59FABC-F062-401F-ABB8-1F6845BB181E}" destId="{389544A2-E937-4C65-A511-10DC4BED3BDC}" srcOrd="0" destOrd="0" parTransId="{C8B014B7-9AAB-425E-8E41-8DA864EBA868}" sibTransId="{A6167434-A245-4C1B-B7C6-9885554EBAC3}"/>
    <dgm:cxn modelId="{FE0C42B3-EB31-4C6C-8935-01DFDED86A74}" type="presOf" srcId="{E8FE5CE0-C9AA-41BD-93D5-47613B04EB06}" destId="{1D221CA8-8276-45AD-8F66-4BD3A25FD499}" srcOrd="0" destOrd="0" presId="urn:microsoft.com/office/officeart/2008/layout/VerticalCurvedList"/>
    <dgm:cxn modelId="{49F172B4-2FCF-4331-9D56-EB352AEE07D3}" type="presOf" srcId="{B7577509-7E42-47D4-93E4-1E5DD91FF1C7}" destId="{5F251AA3-E008-47B4-96C1-40426708F71E}" srcOrd="0" destOrd="0" presId="urn:microsoft.com/office/officeart/2008/layout/VerticalCurvedList"/>
    <dgm:cxn modelId="{1BB66FC2-E9C6-422B-9084-4EED9501729C}" type="presOf" srcId="{CBDCCCBA-7D0A-477B-B7DA-81E49101F333}" destId="{CD03473B-53D8-48ED-AD03-888EA14B6B5F}" srcOrd="0" destOrd="0" presId="urn:microsoft.com/office/officeart/2008/layout/VerticalCurvedList"/>
    <dgm:cxn modelId="{C86294C2-4765-46D7-936D-06483B149A1C}" type="presOf" srcId="{168785D8-2F6B-4C85-9752-B42DD03850C8}" destId="{F7E9484B-F338-4720-9D1B-8D616E8BE746}" srcOrd="0" destOrd="0" presId="urn:microsoft.com/office/officeart/2008/layout/VerticalCurvedList"/>
    <dgm:cxn modelId="{866F2ACF-7A0D-42FD-A2C9-C984A329EBBF}" type="presOf" srcId="{A6167434-A245-4C1B-B7C6-9885554EBAC3}" destId="{9D96886F-3DD2-4EBA-8B30-BF5BF591DA44}" srcOrd="0" destOrd="0" presId="urn:microsoft.com/office/officeart/2008/layout/VerticalCurvedList"/>
    <dgm:cxn modelId="{6598CEE5-1264-48EA-A07A-BD7778400A31}" srcId="{5A59FABC-F062-401F-ABB8-1F6845BB181E}" destId="{168785D8-2F6B-4C85-9752-B42DD03850C8}" srcOrd="3" destOrd="0" parTransId="{0DCD32E9-6F5B-41EA-9E06-63076043337C}" sibTransId="{BF6A887E-3F99-4F09-A2A9-F1E09E3D1E6C}"/>
    <dgm:cxn modelId="{8CEB91ED-7606-40FC-A59F-B0E07B6EE7A7}" srcId="{5A59FABC-F062-401F-ABB8-1F6845BB181E}" destId="{0C1F59BC-58FE-4FAC-8C61-353D13872AA0}" srcOrd="4" destOrd="0" parTransId="{2AF7EE78-BB43-4557-BA65-E7F6D4C226B0}" sibTransId="{B570AB3C-9819-4D51-84F0-340ADFA235CA}"/>
    <dgm:cxn modelId="{218604FD-4066-4940-87AD-6AAC2630A5FB}" type="presParOf" srcId="{727A374E-A1E0-49AB-A9AD-B09E9917BA82}" destId="{CB4FE484-CC31-4FC2-B7B5-5DA5192714B8}" srcOrd="0" destOrd="0" presId="urn:microsoft.com/office/officeart/2008/layout/VerticalCurvedList"/>
    <dgm:cxn modelId="{B0DA1ADC-B3EC-4CCF-9BFB-CAF4B8F95902}" type="presParOf" srcId="{CB4FE484-CC31-4FC2-B7B5-5DA5192714B8}" destId="{8829376C-07DD-40E7-BE03-F644F2390B8B}" srcOrd="0" destOrd="0" presId="urn:microsoft.com/office/officeart/2008/layout/VerticalCurvedList"/>
    <dgm:cxn modelId="{5F04F615-B339-4779-B62D-3988D94C48BC}" type="presParOf" srcId="{8829376C-07DD-40E7-BE03-F644F2390B8B}" destId="{A42D2B61-52F8-49CE-AF0D-1205A6D64081}" srcOrd="0" destOrd="0" presId="urn:microsoft.com/office/officeart/2008/layout/VerticalCurvedList"/>
    <dgm:cxn modelId="{9CCE30A0-3F0E-4A18-A44B-403C7B77EF61}" type="presParOf" srcId="{8829376C-07DD-40E7-BE03-F644F2390B8B}" destId="{9D96886F-3DD2-4EBA-8B30-BF5BF591DA44}" srcOrd="1" destOrd="0" presId="urn:microsoft.com/office/officeart/2008/layout/VerticalCurvedList"/>
    <dgm:cxn modelId="{8B1A586E-C480-4384-AB3E-354FA8C6E78C}" type="presParOf" srcId="{8829376C-07DD-40E7-BE03-F644F2390B8B}" destId="{E8542BEB-C2BD-44E9-8DAE-285BE15331B4}" srcOrd="2" destOrd="0" presId="urn:microsoft.com/office/officeart/2008/layout/VerticalCurvedList"/>
    <dgm:cxn modelId="{70BB4B5E-0046-4298-90C6-67E3138106E8}" type="presParOf" srcId="{8829376C-07DD-40E7-BE03-F644F2390B8B}" destId="{74019C20-B182-4DE1-91ED-AB22B8795BEB}" srcOrd="3" destOrd="0" presId="urn:microsoft.com/office/officeart/2008/layout/VerticalCurvedList"/>
    <dgm:cxn modelId="{B6DAAD28-2134-41F8-A61B-C42BCC891DC3}" type="presParOf" srcId="{CB4FE484-CC31-4FC2-B7B5-5DA5192714B8}" destId="{E189825E-3EAD-4D7A-92E2-65A5C6B19FEE}" srcOrd="1" destOrd="0" presId="urn:microsoft.com/office/officeart/2008/layout/VerticalCurvedList"/>
    <dgm:cxn modelId="{374D449B-EAEE-44D4-B349-D1775A340130}" type="presParOf" srcId="{CB4FE484-CC31-4FC2-B7B5-5DA5192714B8}" destId="{2FA20B2B-AC78-4DF0-8F8D-A40B645D0EBE}" srcOrd="2" destOrd="0" presId="urn:microsoft.com/office/officeart/2008/layout/VerticalCurvedList"/>
    <dgm:cxn modelId="{06C0C13B-591A-4AF6-8B78-65E195C94DF1}" type="presParOf" srcId="{2FA20B2B-AC78-4DF0-8F8D-A40B645D0EBE}" destId="{A13DD077-DAC8-4702-A6AE-EC509E74C753}" srcOrd="0" destOrd="0" presId="urn:microsoft.com/office/officeart/2008/layout/VerticalCurvedList"/>
    <dgm:cxn modelId="{636883E7-4DE1-4067-85B1-CA9CEC7AB422}" type="presParOf" srcId="{CB4FE484-CC31-4FC2-B7B5-5DA5192714B8}" destId="{CD03473B-53D8-48ED-AD03-888EA14B6B5F}" srcOrd="3" destOrd="0" presId="urn:microsoft.com/office/officeart/2008/layout/VerticalCurvedList"/>
    <dgm:cxn modelId="{55322F0F-9B8C-4223-8FC6-37192A5AD10E}" type="presParOf" srcId="{CB4FE484-CC31-4FC2-B7B5-5DA5192714B8}" destId="{328FB7A3-76BB-4A39-AF93-33A82672B530}" srcOrd="4" destOrd="0" presId="urn:microsoft.com/office/officeart/2008/layout/VerticalCurvedList"/>
    <dgm:cxn modelId="{6BF888E4-A398-481E-85F3-F3EBFAAE115B}" type="presParOf" srcId="{328FB7A3-76BB-4A39-AF93-33A82672B530}" destId="{6C31EB04-6063-478F-8AF3-B49E0E18BBDA}" srcOrd="0" destOrd="0" presId="urn:microsoft.com/office/officeart/2008/layout/VerticalCurvedList"/>
    <dgm:cxn modelId="{2C5A2249-386C-406F-A3AE-E4254F1E708E}" type="presParOf" srcId="{CB4FE484-CC31-4FC2-B7B5-5DA5192714B8}" destId="{5F251AA3-E008-47B4-96C1-40426708F71E}" srcOrd="5" destOrd="0" presId="urn:microsoft.com/office/officeart/2008/layout/VerticalCurvedList"/>
    <dgm:cxn modelId="{C8BBF264-E354-46C4-8795-666CB15655BB}" type="presParOf" srcId="{CB4FE484-CC31-4FC2-B7B5-5DA5192714B8}" destId="{933550DF-C7F9-4ED0-B3F2-9C394193420B}" srcOrd="6" destOrd="0" presId="urn:microsoft.com/office/officeart/2008/layout/VerticalCurvedList"/>
    <dgm:cxn modelId="{EDC13F75-668E-44CB-8F81-1805F5ABA52B}" type="presParOf" srcId="{933550DF-C7F9-4ED0-B3F2-9C394193420B}" destId="{EE521356-61EE-43C4-97D3-8B9A19EF5428}" srcOrd="0" destOrd="0" presId="urn:microsoft.com/office/officeart/2008/layout/VerticalCurvedList"/>
    <dgm:cxn modelId="{0705E37C-0D75-40CB-8484-F73CD140709C}" type="presParOf" srcId="{CB4FE484-CC31-4FC2-B7B5-5DA5192714B8}" destId="{F7E9484B-F338-4720-9D1B-8D616E8BE746}" srcOrd="7" destOrd="0" presId="urn:microsoft.com/office/officeart/2008/layout/VerticalCurvedList"/>
    <dgm:cxn modelId="{8406A0BC-D507-402F-A4A5-1CB4FE88B1DE}" type="presParOf" srcId="{CB4FE484-CC31-4FC2-B7B5-5DA5192714B8}" destId="{BF63637C-59A7-4C1D-A4DA-E86DEB62ADFE}" srcOrd="8" destOrd="0" presId="urn:microsoft.com/office/officeart/2008/layout/VerticalCurvedList"/>
    <dgm:cxn modelId="{DC03DA6B-BBFF-434F-A38C-1035C137CF3C}" type="presParOf" srcId="{BF63637C-59A7-4C1D-A4DA-E86DEB62ADFE}" destId="{ACEAAB26-A7CB-4F50-B377-6A0595EBBE80}" srcOrd="0" destOrd="0" presId="urn:microsoft.com/office/officeart/2008/layout/VerticalCurvedList"/>
    <dgm:cxn modelId="{5CA80D40-835B-498D-B458-FBA288EFE7AB}" type="presParOf" srcId="{CB4FE484-CC31-4FC2-B7B5-5DA5192714B8}" destId="{8EBC2446-87B3-418D-9A12-2715FA9A062A}" srcOrd="9" destOrd="0" presId="urn:microsoft.com/office/officeart/2008/layout/VerticalCurvedList"/>
    <dgm:cxn modelId="{AABB2023-427F-42D4-967E-D42630316361}" type="presParOf" srcId="{CB4FE484-CC31-4FC2-B7B5-5DA5192714B8}" destId="{431F59BE-82F4-458D-91FA-AD4305E17B2A}" srcOrd="10" destOrd="0" presId="urn:microsoft.com/office/officeart/2008/layout/VerticalCurvedList"/>
    <dgm:cxn modelId="{B5C925FD-0730-44B6-ACB2-5B1212FD0374}" type="presParOf" srcId="{431F59BE-82F4-458D-91FA-AD4305E17B2A}" destId="{C2FBAAF8-D5CE-4BFF-8A10-E068A939B62F}" srcOrd="0" destOrd="0" presId="urn:microsoft.com/office/officeart/2008/layout/VerticalCurvedList"/>
    <dgm:cxn modelId="{B726DFDC-FD87-4A62-B410-74E9D44A5E6E}" type="presParOf" srcId="{CB4FE484-CC31-4FC2-B7B5-5DA5192714B8}" destId="{1D221CA8-8276-45AD-8F66-4BD3A25FD499}" srcOrd="11" destOrd="0" presId="urn:microsoft.com/office/officeart/2008/layout/VerticalCurvedList"/>
    <dgm:cxn modelId="{CDF9E4A2-FDB5-4451-BC93-DB9F82FAE708}" type="presParOf" srcId="{CB4FE484-CC31-4FC2-B7B5-5DA5192714B8}" destId="{43453810-BF04-4D5D-BD74-00354400EB7E}" srcOrd="12" destOrd="0" presId="urn:microsoft.com/office/officeart/2008/layout/VerticalCurvedList"/>
    <dgm:cxn modelId="{4CE44E73-CDF7-4E05-AA12-9769E5F5FFE9}" type="presParOf" srcId="{43453810-BF04-4D5D-BD74-00354400EB7E}" destId="{AA3FC297-84D9-4E36-9B7A-AF69F37E7B2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B533957-7D39-4D02-86F9-881EF358330D}"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pl-PL"/>
        </a:p>
      </dgm:t>
    </dgm:pt>
    <dgm:pt modelId="{76980A26-FAAB-4270-8A06-D6FF610E1A25}">
      <dgm:prSet phldrT="[Tekst]"/>
      <dgm:spPr/>
      <dgm:t>
        <a:bodyPr/>
        <a:lstStyle/>
        <a:p>
          <a:r>
            <a:rPr lang="pl-PL" dirty="0"/>
            <a:t>LR – LT</a:t>
          </a:r>
        </a:p>
      </dgm:t>
    </dgm:pt>
    <dgm:pt modelId="{A0D94C2E-1EFB-4222-86A7-F577E6802669}" type="parTrans" cxnId="{900270D9-C02F-41B2-A31C-37BCA553D190}">
      <dgm:prSet/>
      <dgm:spPr/>
      <dgm:t>
        <a:bodyPr/>
        <a:lstStyle/>
        <a:p>
          <a:endParaRPr lang="pl-PL"/>
        </a:p>
      </dgm:t>
    </dgm:pt>
    <dgm:pt modelId="{5C3D1E8B-9889-44C2-B00F-E806B9F0566D}" type="sibTrans" cxnId="{900270D9-C02F-41B2-A31C-37BCA553D190}">
      <dgm:prSet/>
      <dgm:spPr/>
      <dgm:t>
        <a:bodyPr/>
        <a:lstStyle/>
        <a:p>
          <a:endParaRPr lang="pl-PL"/>
        </a:p>
      </dgm:t>
    </dgm:pt>
    <dgm:pt modelId="{33E3CC83-5F9A-4E74-956F-BCB6B6F187A2}">
      <dgm:prSet phldrT="[Tekst]"/>
      <dgm:spPr/>
      <dgm:t>
        <a:bodyPr/>
        <a:lstStyle/>
        <a:p>
          <a:r>
            <a:rPr lang="pl-PL" dirty="0"/>
            <a:t>HR – LT</a:t>
          </a:r>
        </a:p>
      </dgm:t>
    </dgm:pt>
    <dgm:pt modelId="{9DB6227C-E9FE-4D4C-860D-51C3AEEE7FEA}" type="parTrans" cxnId="{66982199-0762-46BE-AEBE-AACCDF681353}">
      <dgm:prSet/>
      <dgm:spPr/>
      <dgm:t>
        <a:bodyPr/>
        <a:lstStyle/>
        <a:p>
          <a:endParaRPr lang="pl-PL"/>
        </a:p>
      </dgm:t>
    </dgm:pt>
    <dgm:pt modelId="{261477AF-0684-44EB-A5A5-EF86B058CEDE}" type="sibTrans" cxnId="{66982199-0762-46BE-AEBE-AACCDF681353}">
      <dgm:prSet/>
      <dgm:spPr/>
      <dgm:t>
        <a:bodyPr/>
        <a:lstStyle/>
        <a:p>
          <a:endParaRPr lang="pl-PL"/>
        </a:p>
      </dgm:t>
    </dgm:pt>
    <dgm:pt modelId="{3FD337C6-2468-4E4F-954C-B6ABC001D79D}">
      <dgm:prSet phldrT="[Tekst]"/>
      <dgm:spPr/>
      <dgm:t>
        <a:bodyPr/>
        <a:lstStyle/>
        <a:p>
          <a:r>
            <a:rPr lang="pl-PL" dirty="0"/>
            <a:t>LR – ST</a:t>
          </a:r>
        </a:p>
      </dgm:t>
    </dgm:pt>
    <dgm:pt modelId="{38410270-87CA-4861-AA35-5EFDE9210E9F}" type="parTrans" cxnId="{A05E1B98-4040-41E2-A226-63BFCD7D8713}">
      <dgm:prSet/>
      <dgm:spPr/>
      <dgm:t>
        <a:bodyPr/>
        <a:lstStyle/>
        <a:p>
          <a:endParaRPr lang="pl-PL"/>
        </a:p>
      </dgm:t>
    </dgm:pt>
    <dgm:pt modelId="{B8EEDFCF-FC94-43DE-B661-CBA9363BE153}" type="sibTrans" cxnId="{A05E1B98-4040-41E2-A226-63BFCD7D8713}">
      <dgm:prSet/>
      <dgm:spPr/>
      <dgm:t>
        <a:bodyPr/>
        <a:lstStyle/>
        <a:p>
          <a:endParaRPr lang="pl-PL"/>
        </a:p>
      </dgm:t>
    </dgm:pt>
    <dgm:pt modelId="{3D6634C4-3E8E-4A8E-A776-0F1E9CB667E6}">
      <dgm:prSet phldrT="[Tekst]"/>
      <dgm:spPr>
        <a:ln w="76200">
          <a:solidFill>
            <a:schemeClr val="tx1"/>
          </a:solidFill>
        </a:ln>
      </dgm:spPr>
      <dgm:t>
        <a:bodyPr/>
        <a:lstStyle/>
        <a:p>
          <a:r>
            <a:rPr lang="pl-PL" dirty="0"/>
            <a:t>HR – ST</a:t>
          </a:r>
        </a:p>
      </dgm:t>
    </dgm:pt>
    <dgm:pt modelId="{49CD6AB0-0D95-4BE7-8497-75695634AAA2}" type="parTrans" cxnId="{75FA12DF-9120-48C5-A809-5159528D5D97}">
      <dgm:prSet/>
      <dgm:spPr/>
      <dgm:t>
        <a:bodyPr/>
        <a:lstStyle/>
        <a:p>
          <a:endParaRPr lang="pl-PL"/>
        </a:p>
      </dgm:t>
    </dgm:pt>
    <dgm:pt modelId="{DB15B512-C187-481A-92AF-6626E4797D8B}" type="sibTrans" cxnId="{75FA12DF-9120-48C5-A809-5159528D5D97}">
      <dgm:prSet/>
      <dgm:spPr/>
      <dgm:t>
        <a:bodyPr/>
        <a:lstStyle/>
        <a:p>
          <a:endParaRPr lang="pl-PL"/>
        </a:p>
      </dgm:t>
    </dgm:pt>
    <dgm:pt modelId="{4A2F0212-FE82-4CFE-B600-CD5FCCD97157}" type="pres">
      <dgm:prSet presAssocID="{EB533957-7D39-4D02-86F9-881EF358330D}" presName="matrix" presStyleCnt="0">
        <dgm:presLayoutVars>
          <dgm:chMax val="1"/>
          <dgm:dir/>
          <dgm:resizeHandles val="exact"/>
        </dgm:presLayoutVars>
      </dgm:prSet>
      <dgm:spPr/>
    </dgm:pt>
    <dgm:pt modelId="{CA31D5B6-A1AE-41E5-BBBB-0CBC0CE5C950}" type="pres">
      <dgm:prSet presAssocID="{EB533957-7D39-4D02-86F9-881EF358330D}" presName="axisShape" presStyleLbl="bgShp" presStyleIdx="0" presStyleCnt="1"/>
      <dgm:spPr/>
    </dgm:pt>
    <dgm:pt modelId="{48DEFAD8-A924-4712-A953-37A2093E51B4}" type="pres">
      <dgm:prSet presAssocID="{EB533957-7D39-4D02-86F9-881EF358330D}" presName="rect1" presStyleLbl="node1" presStyleIdx="0" presStyleCnt="4">
        <dgm:presLayoutVars>
          <dgm:chMax val="0"/>
          <dgm:chPref val="0"/>
          <dgm:bulletEnabled val="1"/>
        </dgm:presLayoutVars>
      </dgm:prSet>
      <dgm:spPr/>
    </dgm:pt>
    <dgm:pt modelId="{8B7F73A1-567C-4AB8-AD02-16ADD9F7761A}" type="pres">
      <dgm:prSet presAssocID="{EB533957-7D39-4D02-86F9-881EF358330D}" presName="rect2" presStyleLbl="node1" presStyleIdx="1" presStyleCnt="4">
        <dgm:presLayoutVars>
          <dgm:chMax val="0"/>
          <dgm:chPref val="0"/>
          <dgm:bulletEnabled val="1"/>
        </dgm:presLayoutVars>
      </dgm:prSet>
      <dgm:spPr/>
    </dgm:pt>
    <dgm:pt modelId="{EF60E695-AD15-4F86-8F32-51553B837EE8}" type="pres">
      <dgm:prSet presAssocID="{EB533957-7D39-4D02-86F9-881EF358330D}" presName="rect3" presStyleLbl="node1" presStyleIdx="2" presStyleCnt="4">
        <dgm:presLayoutVars>
          <dgm:chMax val="0"/>
          <dgm:chPref val="0"/>
          <dgm:bulletEnabled val="1"/>
        </dgm:presLayoutVars>
      </dgm:prSet>
      <dgm:spPr/>
    </dgm:pt>
    <dgm:pt modelId="{14F0C672-6310-4C00-92CE-06F8AA57DF8C}" type="pres">
      <dgm:prSet presAssocID="{EB533957-7D39-4D02-86F9-881EF358330D}" presName="rect4" presStyleLbl="node1" presStyleIdx="3" presStyleCnt="4">
        <dgm:presLayoutVars>
          <dgm:chMax val="0"/>
          <dgm:chPref val="0"/>
          <dgm:bulletEnabled val="1"/>
        </dgm:presLayoutVars>
      </dgm:prSet>
      <dgm:spPr/>
    </dgm:pt>
  </dgm:ptLst>
  <dgm:cxnLst>
    <dgm:cxn modelId="{36EB4B23-7FAE-4749-8758-F8CC3755CD32}" type="presOf" srcId="{33E3CC83-5F9A-4E74-956F-BCB6B6F187A2}" destId="{8B7F73A1-567C-4AB8-AD02-16ADD9F7761A}" srcOrd="0" destOrd="0" presId="urn:microsoft.com/office/officeart/2005/8/layout/matrix2"/>
    <dgm:cxn modelId="{BA19466E-EB20-495D-BB7E-25B584FEEAD3}" type="presOf" srcId="{3D6634C4-3E8E-4A8E-A776-0F1E9CB667E6}" destId="{14F0C672-6310-4C00-92CE-06F8AA57DF8C}" srcOrd="0" destOrd="0" presId="urn:microsoft.com/office/officeart/2005/8/layout/matrix2"/>
    <dgm:cxn modelId="{DA53B873-91E3-4424-8314-B35704E71D87}" type="presOf" srcId="{76980A26-FAAB-4270-8A06-D6FF610E1A25}" destId="{48DEFAD8-A924-4712-A953-37A2093E51B4}" srcOrd="0" destOrd="0" presId="urn:microsoft.com/office/officeart/2005/8/layout/matrix2"/>
    <dgm:cxn modelId="{A05E1B98-4040-41E2-A226-63BFCD7D8713}" srcId="{EB533957-7D39-4D02-86F9-881EF358330D}" destId="{3FD337C6-2468-4E4F-954C-B6ABC001D79D}" srcOrd="2" destOrd="0" parTransId="{38410270-87CA-4861-AA35-5EFDE9210E9F}" sibTransId="{B8EEDFCF-FC94-43DE-B661-CBA9363BE153}"/>
    <dgm:cxn modelId="{66982199-0762-46BE-AEBE-AACCDF681353}" srcId="{EB533957-7D39-4D02-86F9-881EF358330D}" destId="{33E3CC83-5F9A-4E74-956F-BCB6B6F187A2}" srcOrd="1" destOrd="0" parTransId="{9DB6227C-E9FE-4D4C-860D-51C3AEEE7FEA}" sibTransId="{261477AF-0684-44EB-A5A5-EF86B058CEDE}"/>
    <dgm:cxn modelId="{900270D9-C02F-41B2-A31C-37BCA553D190}" srcId="{EB533957-7D39-4D02-86F9-881EF358330D}" destId="{76980A26-FAAB-4270-8A06-D6FF610E1A25}" srcOrd="0" destOrd="0" parTransId="{A0D94C2E-1EFB-4222-86A7-F577E6802669}" sibTransId="{5C3D1E8B-9889-44C2-B00F-E806B9F0566D}"/>
    <dgm:cxn modelId="{F2845ADC-B39A-4089-89B2-EBBADE1768C2}" type="presOf" srcId="{3FD337C6-2468-4E4F-954C-B6ABC001D79D}" destId="{EF60E695-AD15-4F86-8F32-51553B837EE8}" srcOrd="0" destOrd="0" presId="urn:microsoft.com/office/officeart/2005/8/layout/matrix2"/>
    <dgm:cxn modelId="{75FA12DF-9120-48C5-A809-5159528D5D97}" srcId="{EB533957-7D39-4D02-86F9-881EF358330D}" destId="{3D6634C4-3E8E-4A8E-A776-0F1E9CB667E6}" srcOrd="3" destOrd="0" parTransId="{49CD6AB0-0D95-4BE7-8497-75695634AAA2}" sibTransId="{DB15B512-C187-481A-92AF-6626E4797D8B}"/>
    <dgm:cxn modelId="{425ADDF3-BE46-488B-96B8-ABF81F8A60B2}" type="presOf" srcId="{EB533957-7D39-4D02-86F9-881EF358330D}" destId="{4A2F0212-FE82-4CFE-B600-CD5FCCD97157}" srcOrd="0" destOrd="0" presId="urn:microsoft.com/office/officeart/2005/8/layout/matrix2"/>
    <dgm:cxn modelId="{2B8E606D-60B3-4CA3-9001-0B038EE27367}" type="presParOf" srcId="{4A2F0212-FE82-4CFE-B600-CD5FCCD97157}" destId="{CA31D5B6-A1AE-41E5-BBBB-0CBC0CE5C950}" srcOrd="0" destOrd="0" presId="urn:microsoft.com/office/officeart/2005/8/layout/matrix2"/>
    <dgm:cxn modelId="{6C463004-3678-42FF-85B6-BA8802E9AAB6}" type="presParOf" srcId="{4A2F0212-FE82-4CFE-B600-CD5FCCD97157}" destId="{48DEFAD8-A924-4712-A953-37A2093E51B4}" srcOrd="1" destOrd="0" presId="urn:microsoft.com/office/officeart/2005/8/layout/matrix2"/>
    <dgm:cxn modelId="{958E8FF8-D0BD-4872-97F6-C93CD7ACEA35}" type="presParOf" srcId="{4A2F0212-FE82-4CFE-B600-CD5FCCD97157}" destId="{8B7F73A1-567C-4AB8-AD02-16ADD9F7761A}" srcOrd="2" destOrd="0" presId="urn:microsoft.com/office/officeart/2005/8/layout/matrix2"/>
    <dgm:cxn modelId="{F89A5BBB-0645-4604-B794-47816E13B297}" type="presParOf" srcId="{4A2F0212-FE82-4CFE-B600-CD5FCCD97157}" destId="{EF60E695-AD15-4F86-8F32-51553B837EE8}" srcOrd="3" destOrd="0" presId="urn:microsoft.com/office/officeart/2005/8/layout/matrix2"/>
    <dgm:cxn modelId="{102CC84D-FBEB-4DED-98BE-B8D1B166E4D4}" type="presParOf" srcId="{4A2F0212-FE82-4CFE-B600-CD5FCCD97157}" destId="{14F0C672-6310-4C00-92CE-06F8AA57DF8C}" srcOrd="4" destOrd="0" presId="urn:microsoft.com/office/officeart/2005/8/layout/matrix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87991FE-AB39-472E-8136-29B60691EB18}"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pl-PL"/>
        </a:p>
      </dgm:t>
    </dgm:pt>
    <dgm:pt modelId="{47750B49-3D49-4F49-AF64-2FF1D4F2E01D}">
      <dgm:prSet phldrT="[Tekst]"/>
      <dgm:spPr/>
      <dgm:t>
        <a:bodyPr/>
        <a:lstStyle/>
        <a:p>
          <a:r>
            <a:rPr lang="pl-PL" dirty="0"/>
            <a:t>MATERIALS</a:t>
          </a:r>
        </a:p>
      </dgm:t>
    </dgm:pt>
    <dgm:pt modelId="{442F182E-EDF9-4658-AFD1-6582F50D8009}" type="parTrans" cxnId="{65AAEA28-F5B2-4022-A315-DFA7414AA2B6}">
      <dgm:prSet/>
      <dgm:spPr/>
      <dgm:t>
        <a:bodyPr/>
        <a:lstStyle/>
        <a:p>
          <a:endParaRPr lang="pl-PL"/>
        </a:p>
      </dgm:t>
    </dgm:pt>
    <dgm:pt modelId="{2F5FF104-F2A0-4B6C-86C5-1059AD704843}" type="sibTrans" cxnId="{65AAEA28-F5B2-4022-A315-DFA7414AA2B6}">
      <dgm:prSet/>
      <dgm:spPr/>
      <dgm:t>
        <a:bodyPr/>
        <a:lstStyle/>
        <a:p>
          <a:endParaRPr lang="pl-PL"/>
        </a:p>
      </dgm:t>
    </dgm:pt>
    <dgm:pt modelId="{1A02D1B4-C1BF-4F86-8ADC-4F4D813F6B53}">
      <dgm:prSet phldrT="[Tekst]"/>
      <dgm:spPr/>
      <dgm:t>
        <a:bodyPr/>
        <a:lstStyle/>
        <a:p>
          <a:r>
            <a:rPr lang="en-US" dirty="0"/>
            <a:t>Testing bio-based materials (e.g., hempcrete, mycelium) on specific components of a pilot project.</a:t>
          </a:r>
          <a:endParaRPr lang="pl-PL" dirty="0"/>
        </a:p>
      </dgm:t>
    </dgm:pt>
    <dgm:pt modelId="{B8D9D1E8-522E-4768-85F7-DD7D8F31DB52}" type="parTrans" cxnId="{FD67CA07-18D5-4661-BDEA-DA2E33FE007D}">
      <dgm:prSet/>
      <dgm:spPr/>
      <dgm:t>
        <a:bodyPr/>
        <a:lstStyle/>
        <a:p>
          <a:endParaRPr lang="pl-PL"/>
        </a:p>
      </dgm:t>
    </dgm:pt>
    <dgm:pt modelId="{7BD1366D-6BA9-4E1F-9DF2-F7ABF4891D98}" type="sibTrans" cxnId="{FD67CA07-18D5-4661-BDEA-DA2E33FE007D}">
      <dgm:prSet/>
      <dgm:spPr/>
      <dgm:t>
        <a:bodyPr/>
        <a:lstStyle/>
        <a:p>
          <a:endParaRPr lang="pl-PL"/>
        </a:p>
      </dgm:t>
    </dgm:pt>
    <dgm:pt modelId="{9B04583B-08F7-42BA-9B0D-9DABA8E26BEE}">
      <dgm:prSet phldrT="[Tekst]"/>
      <dgm:spPr/>
      <dgm:t>
        <a:bodyPr/>
        <a:lstStyle/>
        <a:p>
          <a:r>
            <a:rPr lang="pl-PL" dirty="0"/>
            <a:t>ENERGY</a:t>
          </a:r>
        </a:p>
      </dgm:t>
    </dgm:pt>
    <dgm:pt modelId="{48AE693B-7535-4A86-B8FE-6D33F7C3E054}" type="parTrans" cxnId="{B8119806-5E80-4287-9DFB-C2B934835EE2}">
      <dgm:prSet/>
      <dgm:spPr/>
      <dgm:t>
        <a:bodyPr/>
        <a:lstStyle/>
        <a:p>
          <a:endParaRPr lang="pl-PL"/>
        </a:p>
      </dgm:t>
    </dgm:pt>
    <dgm:pt modelId="{F7602E07-834E-430D-82E8-3D985B60D154}" type="sibTrans" cxnId="{B8119806-5E80-4287-9DFB-C2B934835EE2}">
      <dgm:prSet/>
      <dgm:spPr/>
      <dgm:t>
        <a:bodyPr/>
        <a:lstStyle/>
        <a:p>
          <a:endParaRPr lang="pl-PL"/>
        </a:p>
      </dgm:t>
    </dgm:pt>
    <dgm:pt modelId="{0051141F-4625-4465-B7AD-DB88F9474582}">
      <dgm:prSet phldrT="[Tekst]"/>
      <dgm:spPr/>
      <dgm:t>
        <a:bodyPr/>
        <a:lstStyle/>
        <a:p>
          <a:r>
            <a:rPr lang="en-US" dirty="0"/>
            <a:t>Trialing renewable energy solutions, such as solar panels on temporary site offices.</a:t>
          </a:r>
          <a:endParaRPr lang="pl-PL" dirty="0"/>
        </a:p>
      </dgm:t>
    </dgm:pt>
    <dgm:pt modelId="{CF27EA92-3E5D-469D-BC30-A29B3BB58097}" type="parTrans" cxnId="{C722DD8B-399D-4914-8A3E-E2485754A453}">
      <dgm:prSet/>
      <dgm:spPr/>
      <dgm:t>
        <a:bodyPr/>
        <a:lstStyle/>
        <a:p>
          <a:endParaRPr lang="pl-PL"/>
        </a:p>
      </dgm:t>
    </dgm:pt>
    <dgm:pt modelId="{8D960CA2-5BCD-4C2D-862B-037E44ACC96B}" type="sibTrans" cxnId="{C722DD8B-399D-4914-8A3E-E2485754A453}">
      <dgm:prSet/>
      <dgm:spPr/>
      <dgm:t>
        <a:bodyPr/>
        <a:lstStyle/>
        <a:p>
          <a:endParaRPr lang="pl-PL"/>
        </a:p>
      </dgm:t>
    </dgm:pt>
    <dgm:pt modelId="{7CE3B231-8CC7-4A1D-BD80-934706A4401C}">
      <dgm:prSet phldrT="[Tekst]"/>
      <dgm:spPr/>
      <dgm:t>
        <a:bodyPr/>
        <a:lstStyle/>
        <a:p>
          <a:r>
            <a:rPr lang="pl-PL" dirty="0"/>
            <a:t>TRANSITION TO CE</a:t>
          </a:r>
        </a:p>
      </dgm:t>
    </dgm:pt>
    <dgm:pt modelId="{E508785A-2616-4A2D-8249-18AFF76413A0}" type="parTrans" cxnId="{E700CD88-51B2-4276-BE4B-8561B127E37F}">
      <dgm:prSet/>
      <dgm:spPr/>
      <dgm:t>
        <a:bodyPr/>
        <a:lstStyle/>
        <a:p>
          <a:endParaRPr lang="pl-PL"/>
        </a:p>
      </dgm:t>
    </dgm:pt>
    <dgm:pt modelId="{294C5010-E1EA-4B7D-AEF9-186EA32E989B}" type="sibTrans" cxnId="{E700CD88-51B2-4276-BE4B-8561B127E37F}">
      <dgm:prSet/>
      <dgm:spPr/>
      <dgm:t>
        <a:bodyPr/>
        <a:lstStyle/>
        <a:p>
          <a:endParaRPr lang="pl-PL"/>
        </a:p>
      </dgm:t>
    </dgm:pt>
    <dgm:pt modelId="{2E4F1153-51F9-4389-AC8F-169B34BD7397}">
      <dgm:prSet phldrT="[Tekst]"/>
      <dgm:spPr/>
      <dgm:t>
        <a:bodyPr/>
        <a:lstStyle/>
        <a:p>
          <a:r>
            <a:rPr lang="en-US" dirty="0"/>
            <a:t>Collaborating with clients to design modular, </a:t>
          </a:r>
          <a:r>
            <a:rPr lang="en-US" dirty="0" err="1"/>
            <a:t>deconstructable</a:t>
          </a:r>
          <a:r>
            <a:rPr lang="en-US" dirty="0"/>
            <a:t> structures for select small-scale projects.</a:t>
          </a:r>
          <a:endParaRPr lang="pl-PL" dirty="0"/>
        </a:p>
      </dgm:t>
    </dgm:pt>
    <dgm:pt modelId="{A8C67F92-E597-41BC-A56F-6F0AFC51856D}" type="parTrans" cxnId="{147911C2-6C1E-4F87-8547-D388D4A8533B}">
      <dgm:prSet/>
      <dgm:spPr/>
      <dgm:t>
        <a:bodyPr/>
        <a:lstStyle/>
        <a:p>
          <a:endParaRPr lang="pl-PL"/>
        </a:p>
      </dgm:t>
    </dgm:pt>
    <dgm:pt modelId="{CA56C1A5-8E0B-4A51-9726-5BE19D63FE44}" type="sibTrans" cxnId="{147911C2-6C1E-4F87-8547-D388D4A8533B}">
      <dgm:prSet/>
      <dgm:spPr/>
      <dgm:t>
        <a:bodyPr/>
        <a:lstStyle/>
        <a:p>
          <a:endParaRPr lang="pl-PL"/>
        </a:p>
      </dgm:t>
    </dgm:pt>
    <dgm:pt modelId="{09E33EB6-217D-4B87-A9AE-1288660958B6}">
      <dgm:prSet phldrT="[Tekst]"/>
      <dgm:spPr/>
      <dgm:t>
        <a:bodyPr/>
        <a:lstStyle/>
        <a:p>
          <a:r>
            <a:rPr lang="pl-PL" dirty="0"/>
            <a:t>TRANSITION TO CE</a:t>
          </a:r>
        </a:p>
      </dgm:t>
    </dgm:pt>
    <dgm:pt modelId="{D9F6DA40-0176-486A-B61E-61E69005D508}" type="parTrans" cxnId="{6CA67085-DAA7-4ABF-BF55-EB5ADFF25DD0}">
      <dgm:prSet/>
      <dgm:spPr/>
      <dgm:t>
        <a:bodyPr/>
        <a:lstStyle/>
        <a:p>
          <a:endParaRPr lang="pl-PL"/>
        </a:p>
      </dgm:t>
    </dgm:pt>
    <dgm:pt modelId="{EFD139C3-ADCD-4951-A8FE-D38B45E478BF}" type="sibTrans" cxnId="{6CA67085-DAA7-4ABF-BF55-EB5ADFF25DD0}">
      <dgm:prSet/>
      <dgm:spPr/>
      <dgm:t>
        <a:bodyPr/>
        <a:lstStyle/>
        <a:p>
          <a:endParaRPr lang="pl-PL"/>
        </a:p>
      </dgm:t>
    </dgm:pt>
    <dgm:pt modelId="{FECDF33E-DDE5-4729-AD8B-77833D30A315}">
      <dgm:prSet phldrT="[Tekst]"/>
      <dgm:spPr/>
      <dgm:t>
        <a:bodyPr/>
        <a:lstStyle/>
        <a:p>
          <a:r>
            <a:rPr lang="en-US" dirty="0"/>
            <a:t>Launching pilot contracts that prioritize circular-friendly suppliers.</a:t>
          </a:r>
          <a:endParaRPr lang="pl-PL" dirty="0"/>
        </a:p>
      </dgm:t>
    </dgm:pt>
    <dgm:pt modelId="{FB9AD7A5-69FD-400E-AEE8-3EEC0CC62E51}" type="parTrans" cxnId="{F6F523BC-51E2-472C-A57C-B0391E91A8B8}">
      <dgm:prSet/>
      <dgm:spPr/>
      <dgm:t>
        <a:bodyPr/>
        <a:lstStyle/>
        <a:p>
          <a:endParaRPr lang="pl-PL"/>
        </a:p>
      </dgm:t>
    </dgm:pt>
    <dgm:pt modelId="{79AAEFE3-F3B4-470B-958F-413ED0FAF90F}" type="sibTrans" cxnId="{F6F523BC-51E2-472C-A57C-B0391E91A8B8}">
      <dgm:prSet/>
      <dgm:spPr/>
      <dgm:t>
        <a:bodyPr/>
        <a:lstStyle/>
        <a:p>
          <a:endParaRPr lang="pl-PL"/>
        </a:p>
      </dgm:t>
    </dgm:pt>
    <dgm:pt modelId="{53963F4A-01D6-4C00-B8A6-0875DE5AD99B}" type="pres">
      <dgm:prSet presAssocID="{487991FE-AB39-472E-8136-29B60691EB18}" presName="linear" presStyleCnt="0">
        <dgm:presLayoutVars>
          <dgm:animLvl val="lvl"/>
          <dgm:resizeHandles val="exact"/>
        </dgm:presLayoutVars>
      </dgm:prSet>
      <dgm:spPr/>
    </dgm:pt>
    <dgm:pt modelId="{D36998FC-F817-4DC2-A38A-DC5AF57617AD}" type="pres">
      <dgm:prSet presAssocID="{47750B49-3D49-4F49-AF64-2FF1D4F2E01D}" presName="parentText" presStyleLbl="node1" presStyleIdx="0" presStyleCnt="4" custLinFactNeighborY="1047">
        <dgm:presLayoutVars>
          <dgm:chMax val="0"/>
          <dgm:bulletEnabled val="1"/>
        </dgm:presLayoutVars>
      </dgm:prSet>
      <dgm:spPr/>
    </dgm:pt>
    <dgm:pt modelId="{A1756A53-E240-45A6-8FCE-4821C848D18E}" type="pres">
      <dgm:prSet presAssocID="{47750B49-3D49-4F49-AF64-2FF1D4F2E01D}" presName="childText" presStyleLbl="revTx" presStyleIdx="0" presStyleCnt="4">
        <dgm:presLayoutVars>
          <dgm:bulletEnabled val="1"/>
        </dgm:presLayoutVars>
      </dgm:prSet>
      <dgm:spPr/>
    </dgm:pt>
    <dgm:pt modelId="{0D57642D-26CA-4AFD-8B4A-36F877BC9DA2}" type="pres">
      <dgm:prSet presAssocID="{9B04583B-08F7-42BA-9B0D-9DABA8E26BEE}" presName="parentText" presStyleLbl="node1" presStyleIdx="1" presStyleCnt="4">
        <dgm:presLayoutVars>
          <dgm:chMax val="0"/>
          <dgm:bulletEnabled val="1"/>
        </dgm:presLayoutVars>
      </dgm:prSet>
      <dgm:spPr/>
    </dgm:pt>
    <dgm:pt modelId="{7D3E8797-6566-4C75-B69E-64E1EC10F31B}" type="pres">
      <dgm:prSet presAssocID="{9B04583B-08F7-42BA-9B0D-9DABA8E26BEE}" presName="childText" presStyleLbl="revTx" presStyleIdx="1" presStyleCnt="4">
        <dgm:presLayoutVars>
          <dgm:bulletEnabled val="1"/>
        </dgm:presLayoutVars>
      </dgm:prSet>
      <dgm:spPr/>
    </dgm:pt>
    <dgm:pt modelId="{8C214327-5AA8-40E1-84DE-D91F4A46D8ED}" type="pres">
      <dgm:prSet presAssocID="{7CE3B231-8CC7-4A1D-BD80-934706A4401C}" presName="parentText" presStyleLbl="node1" presStyleIdx="2" presStyleCnt="4" custLinFactNeighborY="1047">
        <dgm:presLayoutVars>
          <dgm:chMax val="0"/>
          <dgm:bulletEnabled val="1"/>
        </dgm:presLayoutVars>
      </dgm:prSet>
      <dgm:spPr/>
    </dgm:pt>
    <dgm:pt modelId="{71033FC7-14AA-4E62-8439-40E6EE758A62}" type="pres">
      <dgm:prSet presAssocID="{7CE3B231-8CC7-4A1D-BD80-934706A4401C}" presName="childText" presStyleLbl="revTx" presStyleIdx="2" presStyleCnt="4">
        <dgm:presLayoutVars>
          <dgm:bulletEnabled val="1"/>
        </dgm:presLayoutVars>
      </dgm:prSet>
      <dgm:spPr/>
    </dgm:pt>
    <dgm:pt modelId="{D8092140-2013-47E3-9894-A5CF6375C984}" type="pres">
      <dgm:prSet presAssocID="{09E33EB6-217D-4B87-A9AE-1288660958B6}" presName="parentText" presStyleLbl="node1" presStyleIdx="3" presStyleCnt="4">
        <dgm:presLayoutVars>
          <dgm:chMax val="0"/>
          <dgm:bulletEnabled val="1"/>
        </dgm:presLayoutVars>
      </dgm:prSet>
      <dgm:spPr/>
    </dgm:pt>
    <dgm:pt modelId="{01691057-3C19-4EDB-9C35-09D8A336B3DD}" type="pres">
      <dgm:prSet presAssocID="{09E33EB6-217D-4B87-A9AE-1288660958B6}" presName="childText" presStyleLbl="revTx" presStyleIdx="3" presStyleCnt="4">
        <dgm:presLayoutVars>
          <dgm:bulletEnabled val="1"/>
        </dgm:presLayoutVars>
      </dgm:prSet>
      <dgm:spPr/>
    </dgm:pt>
  </dgm:ptLst>
  <dgm:cxnLst>
    <dgm:cxn modelId="{B8119806-5E80-4287-9DFB-C2B934835EE2}" srcId="{487991FE-AB39-472E-8136-29B60691EB18}" destId="{9B04583B-08F7-42BA-9B0D-9DABA8E26BEE}" srcOrd="1" destOrd="0" parTransId="{48AE693B-7535-4A86-B8FE-6D33F7C3E054}" sibTransId="{F7602E07-834E-430D-82E8-3D985B60D154}"/>
    <dgm:cxn modelId="{FD67CA07-18D5-4661-BDEA-DA2E33FE007D}" srcId="{47750B49-3D49-4F49-AF64-2FF1D4F2E01D}" destId="{1A02D1B4-C1BF-4F86-8ADC-4F4D813F6B53}" srcOrd="0" destOrd="0" parTransId="{B8D9D1E8-522E-4768-85F7-DD7D8F31DB52}" sibTransId="{7BD1366D-6BA9-4E1F-9DF2-F7ABF4891D98}"/>
    <dgm:cxn modelId="{65AAEA28-F5B2-4022-A315-DFA7414AA2B6}" srcId="{487991FE-AB39-472E-8136-29B60691EB18}" destId="{47750B49-3D49-4F49-AF64-2FF1D4F2E01D}" srcOrd="0" destOrd="0" parTransId="{442F182E-EDF9-4658-AFD1-6582F50D8009}" sibTransId="{2F5FF104-F2A0-4B6C-86C5-1059AD704843}"/>
    <dgm:cxn modelId="{C2FBF73E-9F85-4221-B059-307A514E3CC2}" type="presOf" srcId="{9B04583B-08F7-42BA-9B0D-9DABA8E26BEE}" destId="{0D57642D-26CA-4AFD-8B4A-36F877BC9DA2}" srcOrd="0" destOrd="0" presId="urn:microsoft.com/office/officeart/2005/8/layout/vList2"/>
    <dgm:cxn modelId="{0B346D71-FCB4-475C-9FB1-982DAC430563}" type="presOf" srcId="{09E33EB6-217D-4B87-A9AE-1288660958B6}" destId="{D8092140-2013-47E3-9894-A5CF6375C984}" srcOrd="0" destOrd="0" presId="urn:microsoft.com/office/officeart/2005/8/layout/vList2"/>
    <dgm:cxn modelId="{ECFA3E7E-E18F-4669-9BF8-E6708BB1ADF5}" type="presOf" srcId="{7CE3B231-8CC7-4A1D-BD80-934706A4401C}" destId="{8C214327-5AA8-40E1-84DE-D91F4A46D8ED}" srcOrd="0" destOrd="0" presId="urn:microsoft.com/office/officeart/2005/8/layout/vList2"/>
    <dgm:cxn modelId="{5E165983-8454-442D-8838-29C027F62D6D}" type="presOf" srcId="{47750B49-3D49-4F49-AF64-2FF1D4F2E01D}" destId="{D36998FC-F817-4DC2-A38A-DC5AF57617AD}" srcOrd="0" destOrd="0" presId="urn:microsoft.com/office/officeart/2005/8/layout/vList2"/>
    <dgm:cxn modelId="{6CA67085-DAA7-4ABF-BF55-EB5ADFF25DD0}" srcId="{487991FE-AB39-472E-8136-29B60691EB18}" destId="{09E33EB6-217D-4B87-A9AE-1288660958B6}" srcOrd="3" destOrd="0" parTransId="{D9F6DA40-0176-486A-B61E-61E69005D508}" sibTransId="{EFD139C3-ADCD-4951-A8FE-D38B45E478BF}"/>
    <dgm:cxn modelId="{E700CD88-51B2-4276-BE4B-8561B127E37F}" srcId="{487991FE-AB39-472E-8136-29B60691EB18}" destId="{7CE3B231-8CC7-4A1D-BD80-934706A4401C}" srcOrd="2" destOrd="0" parTransId="{E508785A-2616-4A2D-8249-18AFF76413A0}" sibTransId="{294C5010-E1EA-4B7D-AEF9-186EA32E989B}"/>
    <dgm:cxn modelId="{C722DD8B-399D-4914-8A3E-E2485754A453}" srcId="{9B04583B-08F7-42BA-9B0D-9DABA8E26BEE}" destId="{0051141F-4625-4465-B7AD-DB88F9474582}" srcOrd="0" destOrd="0" parTransId="{CF27EA92-3E5D-469D-BC30-A29B3BB58097}" sibTransId="{8D960CA2-5BCD-4C2D-862B-037E44ACC96B}"/>
    <dgm:cxn modelId="{8E87CBB7-9010-4A5C-806F-B137438CDE4F}" type="presOf" srcId="{FECDF33E-DDE5-4729-AD8B-77833D30A315}" destId="{01691057-3C19-4EDB-9C35-09D8A336B3DD}" srcOrd="0" destOrd="0" presId="urn:microsoft.com/office/officeart/2005/8/layout/vList2"/>
    <dgm:cxn modelId="{F6F523BC-51E2-472C-A57C-B0391E91A8B8}" srcId="{09E33EB6-217D-4B87-A9AE-1288660958B6}" destId="{FECDF33E-DDE5-4729-AD8B-77833D30A315}" srcOrd="0" destOrd="0" parTransId="{FB9AD7A5-69FD-400E-AEE8-3EEC0CC62E51}" sibTransId="{79AAEFE3-F3B4-470B-958F-413ED0FAF90F}"/>
    <dgm:cxn modelId="{A5B9A2BF-0425-43C7-8B0D-B86CFB523014}" type="presOf" srcId="{0051141F-4625-4465-B7AD-DB88F9474582}" destId="{7D3E8797-6566-4C75-B69E-64E1EC10F31B}" srcOrd="0" destOrd="0" presId="urn:microsoft.com/office/officeart/2005/8/layout/vList2"/>
    <dgm:cxn modelId="{147911C2-6C1E-4F87-8547-D388D4A8533B}" srcId="{7CE3B231-8CC7-4A1D-BD80-934706A4401C}" destId="{2E4F1153-51F9-4389-AC8F-169B34BD7397}" srcOrd="0" destOrd="0" parTransId="{A8C67F92-E597-41BC-A56F-6F0AFC51856D}" sibTransId="{CA56C1A5-8E0B-4A51-9726-5BE19D63FE44}"/>
    <dgm:cxn modelId="{EAE102C7-086E-434A-A072-11DAE78FE5E6}" type="presOf" srcId="{2E4F1153-51F9-4389-AC8F-169B34BD7397}" destId="{71033FC7-14AA-4E62-8439-40E6EE758A62}" srcOrd="0" destOrd="0" presId="urn:microsoft.com/office/officeart/2005/8/layout/vList2"/>
    <dgm:cxn modelId="{C6543DD2-7098-4D27-87C7-D720C7E6AE71}" type="presOf" srcId="{1A02D1B4-C1BF-4F86-8ADC-4F4D813F6B53}" destId="{A1756A53-E240-45A6-8FCE-4821C848D18E}" srcOrd="0" destOrd="0" presId="urn:microsoft.com/office/officeart/2005/8/layout/vList2"/>
    <dgm:cxn modelId="{131B75DF-DEF8-4559-AC0D-5051DAF79A6B}" type="presOf" srcId="{487991FE-AB39-472E-8136-29B60691EB18}" destId="{53963F4A-01D6-4C00-B8A6-0875DE5AD99B}" srcOrd="0" destOrd="0" presId="urn:microsoft.com/office/officeart/2005/8/layout/vList2"/>
    <dgm:cxn modelId="{A756487F-09D4-4D4E-B658-A06017CB319E}" type="presParOf" srcId="{53963F4A-01D6-4C00-B8A6-0875DE5AD99B}" destId="{D36998FC-F817-4DC2-A38A-DC5AF57617AD}" srcOrd="0" destOrd="0" presId="urn:microsoft.com/office/officeart/2005/8/layout/vList2"/>
    <dgm:cxn modelId="{135C9220-A95A-436A-8389-AD6518AAA067}" type="presParOf" srcId="{53963F4A-01D6-4C00-B8A6-0875DE5AD99B}" destId="{A1756A53-E240-45A6-8FCE-4821C848D18E}" srcOrd="1" destOrd="0" presId="urn:microsoft.com/office/officeart/2005/8/layout/vList2"/>
    <dgm:cxn modelId="{A2CC326C-48E2-4B4C-9539-60E49FDBCC33}" type="presParOf" srcId="{53963F4A-01D6-4C00-B8A6-0875DE5AD99B}" destId="{0D57642D-26CA-4AFD-8B4A-36F877BC9DA2}" srcOrd="2" destOrd="0" presId="urn:microsoft.com/office/officeart/2005/8/layout/vList2"/>
    <dgm:cxn modelId="{5FA3313B-DBD8-488A-B2F5-4722C5F6A5AC}" type="presParOf" srcId="{53963F4A-01D6-4C00-B8A6-0875DE5AD99B}" destId="{7D3E8797-6566-4C75-B69E-64E1EC10F31B}" srcOrd="3" destOrd="0" presId="urn:microsoft.com/office/officeart/2005/8/layout/vList2"/>
    <dgm:cxn modelId="{922BAC5A-08C7-4B80-AA72-05AE8DB12898}" type="presParOf" srcId="{53963F4A-01D6-4C00-B8A6-0875DE5AD99B}" destId="{8C214327-5AA8-40E1-84DE-D91F4A46D8ED}" srcOrd="4" destOrd="0" presId="urn:microsoft.com/office/officeart/2005/8/layout/vList2"/>
    <dgm:cxn modelId="{A1178C81-F8F6-4F91-B7F8-94988111FC3A}" type="presParOf" srcId="{53963F4A-01D6-4C00-B8A6-0875DE5AD99B}" destId="{71033FC7-14AA-4E62-8439-40E6EE758A62}" srcOrd="5" destOrd="0" presId="urn:microsoft.com/office/officeart/2005/8/layout/vList2"/>
    <dgm:cxn modelId="{CEC862AF-1370-47C3-AEEE-5A6B692C0948}" type="presParOf" srcId="{53963F4A-01D6-4C00-B8A6-0875DE5AD99B}" destId="{D8092140-2013-47E3-9894-A5CF6375C984}" srcOrd="6" destOrd="0" presId="urn:microsoft.com/office/officeart/2005/8/layout/vList2"/>
    <dgm:cxn modelId="{0B088C41-409F-4BDB-931D-68E18DCFC61D}" type="presParOf" srcId="{53963F4A-01D6-4C00-B8A6-0875DE5AD99B}" destId="{01691057-3C19-4EDB-9C35-09D8A336B3DD}"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B533957-7D39-4D02-86F9-881EF358330D}"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pl-PL"/>
        </a:p>
      </dgm:t>
    </dgm:pt>
    <dgm:pt modelId="{76980A26-FAAB-4270-8A06-D6FF610E1A25}">
      <dgm:prSet phldrT="[Tekst]"/>
      <dgm:spPr/>
      <dgm:t>
        <a:bodyPr/>
        <a:lstStyle/>
        <a:p>
          <a:r>
            <a:rPr lang="pl-PL" dirty="0"/>
            <a:t>LR – LT</a:t>
          </a:r>
        </a:p>
      </dgm:t>
    </dgm:pt>
    <dgm:pt modelId="{A0D94C2E-1EFB-4222-86A7-F577E6802669}" type="parTrans" cxnId="{900270D9-C02F-41B2-A31C-37BCA553D190}">
      <dgm:prSet/>
      <dgm:spPr/>
      <dgm:t>
        <a:bodyPr/>
        <a:lstStyle/>
        <a:p>
          <a:endParaRPr lang="pl-PL"/>
        </a:p>
      </dgm:t>
    </dgm:pt>
    <dgm:pt modelId="{5C3D1E8B-9889-44C2-B00F-E806B9F0566D}" type="sibTrans" cxnId="{900270D9-C02F-41B2-A31C-37BCA553D190}">
      <dgm:prSet/>
      <dgm:spPr/>
      <dgm:t>
        <a:bodyPr/>
        <a:lstStyle/>
        <a:p>
          <a:endParaRPr lang="pl-PL"/>
        </a:p>
      </dgm:t>
    </dgm:pt>
    <dgm:pt modelId="{33E3CC83-5F9A-4E74-956F-BCB6B6F187A2}">
      <dgm:prSet phldrT="[Tekst]"/>
      <dgm:spPr/>
      <dgm:t>
        <a:bodyPr/>
        <a:lstStyle/>
        <a:p>
          <a:r>
            <a:rPr lang="pl-PL" dirty="0"/>
            <a:t>HR – LT</a:t>
          </a:r>
        </a:p>
      </dgm:t>
    </dgm:pt>
    <dgm:pt modelId="{9DB6227C-E9FE-4D4C-860D-51C3AEEE7FEA}" type="parTrans" cxnId="{66982199-0762-46BE-AEBE-AACCDF681353}">
      <dgm:prSet/>
      <dgm:spPr/>
      <dgm:t>
        <a:bodyPr/>
        <a:lstStyle/>
        <a:p>
          <a:endParaRPr lang="pl-PL"/>
        </a:p>
      </dgm:t>
    </dgm:pt>
    <dgm:pt modelId="{261477AF-0684-44EB-A5A5-EF86B058CEDE}" type="sibTrans" cxnId="{66982199-0762-46BE-AEBE-AACCDF681353}">
      <dgm:prSet/>
      <dgm:spPr/>
      <dgm:t>
        <a:bodyPr/>
        <a:lstStyle/>
        <a:p>
          <a:endParaRPr lang="pl-PL"/>
        </a:p>
      </dgm:t>
    </dgm:pt>
    <dgm:pt modelId="{3FD337C6-2468-4E4F-954C-B6ABC001D79D}">
      <dgm:prSet phldrT="[Tekst]"/>
      <dgm:spPr/>
      <dgm:t>
        <a:bodyPr/>
        <a:lstStyle/>
        <a:p>
          <a:r>
            <a:rPr lang="pl-PL" dirty="0"/>
            <a:t>LR – ST</a:t>
          </a:r>
        </a:p>
      </dgm:t>
    </dgm:pt>
    <dgm:pt modelId="{38410270-87CA-4861-AA35-5EFDE9210E9F}" type="parTrans" cxnId="{A05E1B98-4040-41E2-A226-63BFCD7D8713}">
      <dgm:prSet/>
      <dgm:spPr/>
      <dgm:t>
        <a:bodyPr/>
        <a:lstStyle/>
        <a:p>
          <a:endParaRPr lang="pl-PL"/>
        </a:p>
      </dgm:t>
    </dgm:pt>
    <dgm:pt modelId="{B8EEDFCF-FC94-43DE-B661-CBA9363BE153}" type="sibTrans" cxnId="{A05E1B98-4040-41E2-A226-63BFCD7D8713}">
      <dgm:prSet/>
      <dgm:spPr/>
      <dgm:t>
        <a:bodyPr/>
        <a:lstStyle/>
        <a:p>
          <a:endParaRPr lang="pl-PL"/>
        </a:p>
      </dgm:t>
    </dgm:pt>
    <dgm:pt modelId="{3D6634C4-3E8E-4A8E-A776-0F1E9CB667E6}">
      <dgm:prSet phldrT="[Tekst]"/>
      <dgm:spPr>
        <a:ln w="76200">
          <a:solidFill>
            <a:schemeClr val="tx1"/>
          </a:solidFill>
        </a:ln>
      </dgm:spPr>
      <dgm:t>
        <a:bodyPr/>
        <a:lstStyle/>
        <a:p>
          <a:r>
            <a:rPr lang="pl-PL" dirty="0"/>
            <a:t>HR – ST</a:t>
          </a:r>
        </a:p>
      </dgm:t>
    </dgm:pt>
    <dgm:pt modelId="{49CD6AB0-0D95-4BE7-8497-75695634AAA2}" type="parTrans" cxnId="{75FA12DF-9120-48C5-A809-5159528D5D97}">
      <dgm:prSet/>
      <dgm:spPr/>
      <dgm:t>
        <a:bodyPr/>
        <a:lstStyle/>
        <a:p>
          <a:endParaRPr lang="pl-PL"/>
        </a:p>
      </dgm:t>
    </dgm:pt>
    <dgm:pt modelId="{DB15B512-C187-481A-92AF-6626E4797D8B}" type="sibTrans" cxnId="{75FA12DF-9120-48C5-A809-5159528D5D97}">
      <dgm:prSet/>
      <dgm:spPr/>
      <dgm:t>
        <a:bodyPr/>
        <a:lstStyle/>
        <a:p>
          <a:endParaRPr lang="pl-PL"/>
        </a:p>
      </dgm:t>
    </dgm:pt>
    <dgm:pt modelId="{4A2F0212-FE82-4CFE-B600-CD5FCCD97157}" type="pres">
      <dgm:prSet presAssocID="{EB533957-7D39-4D02-86F9-881EF358330D}" presName="matrix" presStyleCnt="0">
        <dgm:presLayoutVars>
          <dgm:chMax val="1"/>
          <dgm:dir/>
          <dgm:resizeHandles val="exact"/>
        </dgm:presLayoutVars>
      </dgm:prSet>
      <dgm:spPr/>
    </dgm:pt>
    <dgm:pt modelId="{CA31D5B6-A1AE-41E5-BBBB-0CBC0CE5C950}" type="pres">
      <dgm:prSet presAssocID="{EB533957-7D39-4D02-86F9-881EF358330D}" presName="axisShape" presStyleLbl="bgShp" presStyleIdx="0" presStyleCnt="1"/>
      <dgm:spPr/>
    </dgm:pt>
    <dgm:pt modelId="{48DEFAD8-A924-4712-A953-37A2093E51B4}" type="pres">
      <dgm:prSet presAssocID="{EB533957-7D39-4D02-86F9-881EF358330D}" presName="rect1" presStyleLbl="node1" presStyleIdx="0" presStyleCnt="4">
        <dgm:presLayoutVars>
          <dgm:chMax val="0"/>
          <dgm:chPref val="0"/>
          <dgm:bulletEnabled val="1"/>
        </dgm:presLayoutVars>
      </dgm:prSet>
      <dgm:spPr/>
    </dgm:pt>
    <dgm:pt modelId="{8B7F73A1-567C-4AB8-AD02-16ADD9F7761A}" type="pres">
      <dgm:prSet presAssocID="{EB533957-7D39-4D02-86F9-881EF358330D}" presName="rect2" presStyleLbl="node1" presStyleIdx="1" presStyleCnt="4">
        <dgm:presLayoutVars>
          <dgm:chMax val="0"/>
          <dgm:chPref val="0"/>
          <dgm:bulletEnabled val="1"/>
        </dgm:presLayoutVars>
      </dgm:prSet>
      <dgm:spPr/>
    </dgm:pt>
    <dgm:pt modelId="{EF60E695-AD15-4F86-8F32-51553B837EE8}" type="pres">
      <dgm:prSet presAssocID="{EB533957-7D39-4D02-86F9-881EF358330D}" presName="rect3" presStyleLbl="node1" presStyleIdx="2" presStyleCnt="4">
        <dgm:presLayoutVars>
          <dgm:chMax val="0"/>
          <dgm:chPref val="0"/>
          <dgm:bulletEnabled val="1"/>
        </dgm:presLayoutVars>
      </dgm:prSet>
      <dgm:spPr/>
    </dgm:pt>
    <dgm:pt modelId="{14F0C672-6310-4C00-92CE-06F8AA57DF8C}" type="pres">
      <dgm:prSet presAssocID="{EB533957-7D39-4D02-86F9-881EF358330D}" presName="rect4" presStyleLbl="node1" presStyleIdx="3" presStyleCnt="4">
        <dgm:presLayoutVars>
          <dgm:chMax val="0"/>
          <dgm:chPref val="0"/>
          <dgm:bulletEnabled val="1"/>
        </dgm:presLayoutVars>
      </dgm:prSet>
      <dgm:spPr/>
    </dgm:pt>
  </dgm:ptLst>
  <dgm:cxnLst>
    <dgm:cxn modelId="{36EB4B23-7FAE-4749-8758-F8CC3755CD32}" type="presOf" srcId="{33E3CC83-5F9A-4E74-956F-BCB6B6F187A2}" destId="{8B7F73A1-567C-4AB8-AD02-16ADD9F7761A}" srcOrd="0" destOrd="0" presId="urn:microsoft.com/office/officeart/2005/8/layout/matrix2"/>
    <dgm:cxn modelId="{BA19466E-EB20-495D-BB7E-25B584FEEAD3}" type="presOf" srcId="{3D6634C4-3E8E-4A8E-A776-0F1E9CB667E6}" destId="{14F0C672-6310-4C00-92CE-06F8AA57DF8C}" srcOrd="0" destOrd="0" presId="urn:microsoft.com/office/officeart/2005/8/layout/matrix2"/>
    <dgm:cxn modelId="{DA53B873-91E3-4424-8314-B35704E71D87}" type="presOf" srcId="{76980A26-FAAB-4270-8A06-D6FF610E1A25}" destId="{48DEFAD8-A924-4712-A953-37A2093E51B4}" srcOrd="0" destOrd="0" presId="urn:microsoft.com/office/officeart/2005/8/layout/matrix2"/>
    <dgm:cxn modelId="{A05E1B98-4040-41E2-A226-63BFCD7D8713}" srcId="{EB533957-7D39-4D02-86F9-881EF358330D}" destId="{3FD337C6-2468-4E4F-954C-B6ABC001D79D}" srcOrd="2" destOrd="0" parTransId="{38410270-87CA-4861-AA35-5EFDE9210E9F}" sibTransId="{B8EEDFCF-FC94-43DE-B661-CBA9363BE153}"/>
    <dgm:cxn modelId="{66982199-0762-46BE-AEBE-AACCDF681353}" srcId="{EB533957-7D39-4D02-86F9-881EF358330D}" destId="{33E3CC83-5F9A-4E74-956F-BCB6B6F187A2}" srcOrd="1" destOrd="0" parTransId="{9DB6227C-E9FE-4D4C-860D-51C3AEEE7FEA}" sibTransId="{261477AF-0684-44EB-A5A5-EF86B058CEDE}"/>
    <dgm:cxn modelId="{900270D9-C02F-41B2-A31C-37BCA553D190}" srcId="{EB533957-7D39-4D02-86F9-881EF358330D}" destId="{76980A26-FAAB-4270-8A06-D6FF610E1A25}" srcOrd="0" destOrd="0" parTransId="{A0D94C2E-1EFB-4222-86A7-F577E6802669}" sibTransId="{5C3D1E8B-9889-44C2-B00F-E806B9F0566D}"/>
    <dgm:cxn modelId="{F2845ADC-B39A-4089-89B2-EBBADE1768C2}" type="presOf" srcId="{3FD337C6-2468-4E4F-954C-B6ABC001D79D}" destId="{EF60E695-AD15-4F86-8F32-51553B837EE8}" srcOrd="0" destOrd="0" presId="urn:microsoft.com/office/officeart/2005/8/layout/matrix2"/>
    <dgm:cxn modelId="{75FA12DF-9120-48C5-A809-5159528D5D97}" srcId="{EB533957-7D39-4D02-86F9-881EF358330D}" destId="{3D6634C4-3E8E-4A8E-A776-0F1E9CB667E6}" srcOrd="3" destOrd="0" parTransId="{49CD6AB0-0D95-4BE7-8497-75695634AAA2}" sibTransId="{DB15B512-C187-481A-92AF-6626E4797D8B}"/>
    <dgm:cxn modelId="{425ADDF3-BE46-488B-96B8-ABF81F8A60B2}" type="presOf" srcId="{EB533957-7D39-4D02-86F9-881EF358330D}" destId="{4A2F0212-FE82-4CFE-B600-CD5FCCD97157}" srcOrd="0" destOrd="0" presId="urn:microsoft.com/office/officeart/2005/8/layout/matrix2"/>
    <dgm:cxn modelId="{2B8E606D-60B3-4CA3-9001-0B038EE27367}" type="presParOf" srcId="{4A2F0212-FE82-4CFE-B600-CD5FCCD97157}" destId="{CA31D5B6-A1AE-41E5-BBBB-0CBC0CE5C950}" srcOrd="0" destOrd="0" presId="urn:microsoft.com/office/officeart/2005/8/layout/matrix2"/>
    <dgm:cxn modelId="{6C463004-3678-42FF-85B6-BA8802E9AAB6}" type="presParOf" srcId="{4A2F0212-FE82-4CFE-B600-CD5FCCD97157}" destId="{48DEFAD8-A924-4712-A953-37A2093E51B4}" srcOrd="1" destOrd="0" presId="urn:microsoft.com/office/officeart/2005/8/layout/matrix2"/>
    <dgm:cxn modelId="{958E8FF8-D0BD-4872-97F6-C93CD7ACEA35}" type="presParOf" srcId="{4A2F0212-FE82-4CFE-B600-CD5FCCD97157}" destId="{8B7F73A1-567C-4AB8-AD02-16ADD9F7761A}" srcOrd="2" destOrd="0" presId="urn:microsoft.com/office/officeart/2005/8/layout/matrix2"/>
    <dgm:cxn modelId="{F89A5BBB-0645-4604-B794-47816E13B297}" type="presParOf" srcId="{4A2F0212-FE82-4CFE-B600-CD5FCCD97157}" destId="{EF60E695-AD15-4F86-8F32-51553B837EE8}" srcOrd="3" destOrd="0" presId="urn:microsoft.com/office/officeart/2005/8/layout/matrix2"/>
    <dgm:cxn modelId="{102CC84D-FBEB-4DED-98BE-B8D1B166E4D4}" type="presParOf" srcId="{4A2F0212-FE82-4CFE-B600-CD5FCCD97157}" destId="{14F0C672-6310-4C00-92CE-06F8AA57DF8C}" srcOrd="4" destOrd="0" presId="urn:microsoft.com/office/officeart/2005/8/layout/matrix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624A591-6DC0-4F86-9CFA-57EA501FA97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CBD3D42A-FDFE-4B6A-9702-E4E7AC3E7A04}">
      <dgm:prSet phldrT="[Tekst]"/>
      <dgm:spPr/>
      <dgm:t>
        <a:bodyPr/>
        <a:lstStyle/>
        <a:p>
          <a:r>
            <a:rPr lang="en-US" dirty="0"/>
            <a:t>Emphasis</a:t>
          </a:r>
          <a:r>
            <a:rPr lang="pl-PL" dirty="0" err="1"/>
            <a:t>ing</a:t>
          </a:r>
          <a:r>
            <a:rPr lang="en-US" dirty="0"/>
            <a:t> on aligning long-term goals with CE principles while keeping risks low.</a:t>
          </a:r>
          <a:endParaRPr lang="pl-PL" dirty="0"/>
        </a:p>
      </dgm:t>
    </dgm:pt>
    <dgm:pt modelId="{7CE1F583-E80D-4442-89EA-7DFBF0C324C8}" type="parTrans" cxnId="{3B53EC33-3E7F-43A0-B53B-9DFC5A91F40F}">
      <dgm:prSet/>
      <dgm:spPr/>
      <dgm:t>
        <a:bodyPr/>
        <a:lstStyle/>
        <a:p>
          <a:endParaRPr lang="pl-PL"/>
        </a:p>
      </dgm:t>
    </dgm:pt>
    <dgm:pt modelId="{805F0E37-BA99-4CB8-A629-54B09E0C2DBD}" type="sibTrans" cxnId="{3B53EC33-3E7F-43A0-B53B-9DFC5A91F40F}">
      <dgm:prSet/>
      <dgm:spPr/>
      <dgm:t>
        <a:bodyPr/>
        <a:lstStyle/>
        <a:p>
          <a:endParaRPr lang="pl-PL"/>
        </a:p>
      </dgm:t>
    </dgm:pt>
    <dgm:pt modelId="{F816BA57-770B-43DC-B8BF-5BC05A3298A6}">
      <dgm:prSet phldrT="[Tekst]"/>
      <dgm:spPr/>
      <dgm:t>
        <a:bodyPr/>
        <a:lstStyle/>
        <a:p>
          <a:r>
            <a:rPr lang="pl-PL" dirty="0"/>
            <a:t>I</a:t>
          </a:r>
          <a:r>
            <a:rPr lang="en-US" dirty="0" err="1"/>
            <a:t>nvolv</a:t>
          </a:r>
          <a:r>
            <a:rPr lang="pl-PL" dirty="0" err="1"/>
            <a:t>ing</a:t>
          </a:r>
          <a:r>
            <a:rPr lang="en-US" dirty="0"/>
            <a:t> research, planning, and preparing for larger transformations without immediate execution.</a:t>
          </a:r>
          <a:endParaRPr lang="pl-PL" dirty="0"/>
        </a:p>
      </dgm:t>
    </dgm:pt>
    <dgm:pt modelId="{5275B8E0-647B-4934-99E0-AADE4D86B39C}" type="parTrans" cxnId="{08AA7CA9-78BB-46CD-8F45-61014A7B862E}">
      <dgm:prSet/>
      <dgm:spPr/>
      <dgm:t>
        <a:bodyPr/>
        <a:lstStyle/>
        <a:p>
          <a:endParaRPr lang="pl-PL"/>
        </a:p>
      </dgm:t>
    </dgm:pt>
    <dgm:pt modelId="{8BDD5D10-E0EC-499E-BE4E-D972898901D0}" type="sibTrans" cxnId="{08AA7CA9-78BB-46CD-8F45-61014A7B862E}">
      <dgm:prSet/>
      <dgm:spPr/>
      <dgm:t>
        <a:bodyPr/>
        <a:lstStyle/>
        <a:p>
          <a:endParaRPr lang="pl-PL"/>
        </a:p>
      </dgm:t>
    </dgm:pt>
    <dgm:pt modelId="{FC6FFC10-3659-455C-BA7D-A9CF0F2F6292}" type="pres">
      <dgm:prSet presAssocID="{2624A591-6DC0-4F86-9CFA-57EA501FA977}" presName="Name0" presStyleCnt="0">
        <dgm:presLayoutVars>
          <dgm:dir/>
          <dgm:resizeHandles val="exact"/>
        </dgm:presLayoutVars>
      </dgm:prSet>
      <dgm:spPr/>
    </dgm:pt>
    <dgm:pt modelId="{D57B7029-894B-45D3-B2FE-D80F0425E0EA}" type="pres">
      <dgm:prSet presAssocID="{CBD3D42A-FDFE-4B6A-9702-E4E7AC3E7A04}" presName="composite" presStyleCnt="0"/>
      <dgm:spPr/>
    </dgm:pt>
    <dgm:pt modelId="{D94FE885-1955-43DB-81C9-96F23F199A2C}" type="pres">
      <dgm:prSet presAssocID="{CBD3D42A-FDFE-4B6A-9702-E4E7AC3E7A04}" presName="rect1" presStyleLbl="trAlignAcc1" presStyleIdx="0" presStyleCnt="2">
        <dgm:presLayoutVars>
          <dgm:bulletEnabled val="1"/>
        </dgm:presLayoutVars>
      </dgm:prSet>
      <dgm:spPr/>
    </dgm:pt>
    <dgm:pt modelId="{B2C541A2-078D-4751-A865-3CEF9CD40CB4}" type="pres">
      <dgm:prSet presAssocID="{CBD3D42A-FDFE-4B6A-9702-E4E7AC3E7A04}" presName="rect2" presStyleLbl="fgImgPlace1" presStyleIdx="0" presStyleCnt="2"/>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8264" t="-976" r="-141736" b="976"/>
          </a:stretch>
        </a:blipFill>
      </dgm:spPr>
    </dgm:pt>
    <dgm:pt modelId="{7FCE3C38-9933-4281-BCFD-D11DB1A0B5B4}" type="pres">
      <dgm:prSet presAssocID="{805F0E37-BA99-4CB8-A629-54B09E0C2DBD}" presName="sibTrans" presStyleCnt="0"/>
      <dgm:spPr/>
    </dgm:pt>
    <dgm:pt modelId="{0EB71C76-772A-4A67-AC53-9D52C29874D3}" type="pres">
      <dgm:prSet presAssocID="{F816BA57-770B-43DC-B8BF-5BC05A3298A6}" presName="composite" presStyleCnt="0"/>
      <dgm:spPr/>
    </dgm:pt>
    <dgm:pt modelId="{F9A97C11-D74B-4FE5-A660-C9CD13D9205D}" type="pres">
      <dgm:prSet presAssocID="{F816BA57-770B-43DC-B8BF-5BC05A3298A6}" presName="rect1" presStyleLbl="trAlignAcc1" presStyleIdx="1" presStyleCnt="2">
        <dgm:presLayoutVars>
          <dgm:bulletEnabled val="1"/>
        </dgm:presLayoutVars>
      </dgm:prSet>
      <dgm:spPr/>
    </dgm:pt>
    <dgm:pt modelId="{96812953-C561-436B-BBB4-AE78AB1837EF}" type="pres">
      <dgm:prSet presAssocID="{F816BA57-770B-43DC-B8BF-5BC05A3298A6}" presName="rect2"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dgm:spPr>
    </dgm:pt>
  </dgm:ptLst>
  <dgm:cxnLst>
    <dgm:cxn modelId="{2B758301-4A11-468C-AB92-C390F2067D3A}" type="presOf" srcId="{F816BA57-770B-43DC-B8BF-5BC05A3298A6}" destId="{F9A97C11-D74B-4FE5-A660-C9CD13D9205D}" srcOrd="0" destOrd="0" presId="urn:microsoft.com/office/officeart/2008/layout/PictureStrips"/>
    <dgm:cxn modelId="{3B53EC33-3E7F-43A0-B53B-9DFC5A91F40F}" srcId="{2624A591-6DC0-4F86-9CFA-57EA501FA977}" destId="{CBD3D42A-FDFE-4B6A-9702-E4E7AC3E7A04}" srcOrd="0" destOrd="0" parTransId="{7CE1F583-E80D-4442-89EA-7DFBF0C324C8}" sibTransId="{805F0E37-BA99-4CB8-A629-54B09E0C2DBD}"/>
    <dgm:cxn modelId="{255F3D66-A613-4BDB-92E0-B237513065CE}" type="presOf" srcId="{CBD3D42A-FDFE-4B6A-9702-E4E7AC3E7A04}" destId="{D94FE885-1955-43DB-81C9-96F23F199A2C}" srcOrd="0" destOrd="0" presId="urn:microsoft.com/office/officeart/2008/layout/PictureStrips"/>
    <dgm:cxn modelId="{08AA7CA9-78BB-46CD-8F45-61014A7B862E}" srcId="{2624A591-6DC0-4F86-9CFA-57EA501FA977}" destId="{F816BA57-770B-43DC-B8BF-5BC05A3298A6}" srcOrd="1" destOrd="0" parTransId="{5275B8E0-647B-4934-99E0-AADE4D86B39C}" sibTransId="{8BDD5D10-E0EC-499E-BE4E-D972898901D0}"/>
    <dgm:cxn modelId="{522886D1-8966-4133-A04B-5110C3E4CFF4}" type="presOf" srcId="{2624A591-6DC0-4F86-9CFA-57EA501FA977}" destId="{FC6FFC10-3659-455C-BA7D-A9CF0F2F6292}" srcOrd="0" destOrd="0" presId="urn:microsoft.com/office/officeart/2008/layout/PictureStrips"/>
    <dgm:cxn modelId="{43348061-CD95-45A7-9722-C00CDEBAB517}" type="presParOf" srcId="{FC6FFC10-3659-455C-BA7D-A9CF0F2F6292}" destId="{D57B7029-894B-45D3-B2FE-D80F0425E0EA}" srcOrd="0" destOrd="0" presId="urn:microsoft.com/office/officeart/2008/layout/PictureStrips"/>
    <dgm:cxn modelId="{90B1B0CE-8BC1-4782-BB72-6C450C051E58}" type="presParOf" srcId="{D57B7029-894B-45D3-B2FE-D80F0425E0EA}" destId="{D94FE885-1955-43DB-81C9-96F23F199A2C}" srcOrd="0" destOrd="0" presId="urn:microsoft.com/office/officeart/2008/layout/PictureStrips"/>
    <dgm:cxn modelId="{6E8CA241-F88E-4EBD-84D3-8915513C7AF3}" type="presParOf" srcId="{D57B7029-894B-45D3-B2FE-D80F0425E0EA}" destId="{B2C541A2-078D-4751-A865-3CEF9CD40CB4}" srcOrd="1" destOrd="0" presId="urn:microsoft.com/office/officeart/2008/layout/PictureStrips"/>
    <dgm:cxn modelId="{A4301EDF-44AE-46DC-993B-ED40A2D0D172}" type="presParOf" srcId="{FC6FFC10-3659-455C-BA7D-A9CF0F2F6292}" destId="{7FCE3C38-9933-4281-BCFD-D11DB1A0B5B4}" srcOrd="1" destOrd="0" presId="urn:microsoft.com/office/officeart/2008/layout/PictureStrips"/>
    <dgm:cxn modelId="{280F5FDD-6EAC-4E86-8B02-649AD9741941}" type="presParOf" srcId="{FC6FFC10-3659-455C-BA7D-A9CF0F2F6292}" destId="{0EB71C76-772A-4A67-AC53-9D52C29874D3}" srcOrd="2" destOrd="0" presId="urn:microsoft.com/office/officeart/2008/layout/PictureStrips"/>
    <dgm:cxn modelId="{A2B08AC6-9936-4448-9F1E-93D08B30ABE8}" type="presParOf" srcId="{0EB71C76-772A-4A67-AC53-9D52C29874D3}" destId="{F9A97C11-D74B-4FE5-A660-C9CD13D9205D}" srcOrd="0" destOrd="0" presId="urn:microsoft.com/office/officeart/2008/layout/PictureStrips"/>
    <dgm:cxn modelId="{89F6B12F-0DD6-49DA-A3B0-35BEB59B1ACD}" type="presParOf" srcId="{0EB71C76-772A-4A67-AC53-9D52C29874D3}" destId="{96812953-C561-436B-BBB4-AE78AB1837E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B533957-7D39-4D02-86F9-881EF358330D}"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pl-PL"/>
        </a:p>
      </dgm:t>
    </dgm:pt>
    <dgm:pt modelId="{76980A26-FAAB-4270-8A06-D6FF610E1A25}">
      <dgm:prSet phldrT="[Tekst]"/>
      <dgm:spPr>
        <a:ln w="76200">
          <a:solidFill>
            <a:schemeClr val="tx1"/>
          </a:solidFill>
        </a:ln>
      </dgm:spPr>
      <dgm:t>
        <a:bodyPr/>
        <a:lstStyle/>
        <a:p>
          <a:r>
            <a:rPr lang="pl-PL" dirty="0"/>
            <a:t>LR – LT</a:t>
          </a:r>
        </a:p>
      </dgm:t>
    </dgm:pt>
    <dgm:pt modelId="{A0D94C2E-1EFB-4222-86A7-F577E6802669}" type="parTrans" cxnId="{900270D9-C02F-41B2-A31C-37BCA553D190}">
      <dgm:prSet/>
      <dgm:spPr/>
      <dgm:t>
        <a:bodyPr/>
        <a:lstStyle/>
        <a:p>
          <a:endParaRPr lang="pl-PL"/>
        </a:p>
      </dgm:t>
    </dgm:pt>
    <dgm:pt modelId="{5C3D1E8B-9889-44C2-B00F-E806B9F0566D}" type="sibTrans" cxnId="{900270D9-C02F-41B2-A31C-37BCA553D190}">
      <dgm:prSet/>
      <dgm:spPr/>
      <dgm:t>
        <a:bodyPr/>
        <a:lstStyle/>
        <a:p>
          <a:endParaRPr lang="pl-PL"/>
        </a:p>
      </dgm:t>
    </dgm:pt>
    <dgm:pt modelId="{33E3CC83-5F9A-4E74-956F-BCB6B6F187A2}">
      <dgm:prSet phldrT="[Tekst]"/>
      <dgm:spPr/>
      <dgm:t>
        <a:bodyPr/>
        <a:lstStyle/>
        <a:p>
          <a:r>
            <a:rPr lang="pl-PL" dirty="0"/>
            <a:t>HR – LT</a:t>
          </a:r>
        </a:p>
      </dgm:t>
    </dgm:pt>
    <dgm:pt modelId="{9DB6227C-E9FE-4D4C-860D-51C3AEEE7FEA}" type="parTrans" cxnId="{66982199-0762-46BE-AEBE-AACCDF681353}">
      <dgm:prSet/>
      <dgm:spPr/>
      <dgm:t>
        <a:bodyPr/>
        <a:lstStyle/>
        <a:p>
          <a:endParaRPr lang="pl-PL"/>
        </a:p>
      </dgm:t>
    </dgm:pt>
    <dgm:pt modelId="{261477AF-0684-44EB-A5A5-EF86B058CEDE}" type="sibTrans" cxnId="{66982199-0762-46BE-AEBE-AACCDF681353}">
      <dgm:prSet/>
      <dgm:spPr/>
      <dgm:t>
        <a:bodyPr/>
        <a:lstStyle/>
        <a:p>
          <a:endParaRPr lang="pl-PL"/>
        </a:p>
      </dgm:t>
    </dgm:pt>
    <dgm:pt modelId="{3FD337C6-2468-4E4F-954C-B6ABC001D79D}">
      <dgm:prSet phldrT="[Tekst]"/>
      <dgm:spPr/>
      <dgm:t>
        <a:bodyPr/>
        <a:lstStyle/>
        <a:p>
          <a:r>
            <a:rPr lang="pl-PL" dirty="0"/>
            <a:t>LR – ST</a:t>
          </a:r>
        </a:p>
      </dgm:t>
    </dgm:pt>
    <dgm:pt modelId="{38410270-87CA-4861-AA35-5EFDE9210E9F}" type="parTrans" cxnId="{A05E1B98-4040-41E2-A226-63BFCD7D8713}">
      <dgm:prSet/>
      <dgm:spPr/>
      <dgm:t>
        <a:bodyPr/>
        <a:lstStyle/>
        <a:p>
          <a:endParaRPr lang="pl-PL"/>
        </a:p>
      </dgm:t>
    </dgm:pt>
    <dgm:pt modelId="{B8EEDFCF-FC94-43DE-B661-CBA9363BE153}" type="sibTrans" cxnId="{A05E1B98-4040-41E2-A226-63BFCD7D8713}">
      <dgm:prSet/>
      <dgm:spPr/>
      <dgm:t>
        <a:bodyPr/>
        <a:lstStyle/>
        <a:p>
          <a:endParaRPr lang="pl-PL"/>
        </a:p>
      </dgm:t>
    </dgm:pt>
    <dgm:pt modelId="{3D6634C4-3E8E-4A8E-A776-0F1E9CB667E6}">
      <dgm:prSet phldrT="[Tekst]"/>
      <dgm:spPr/>
      <dgm:t>
        <a:bodyPr/>
        <a:lstStyle/>
        <a:p>
          <a:r>
            <a:rPr lang="pl-PL" dirty="0"/>
            <a:t>HR – ST</a:t>
          </a:r>
        </a:p>
      </dgm:t>
    </dgm:pt>
    <dgm:pt modelId="{49CD6AB0-0D95-4BE7-8497-75695634AAA2}" type="parTrans" cxnId="{75FA12DF-9120-48C5-A809-5159528D5D97}">
      <dgm:prSet/>
      <dgm:spPr/>
      <dgm:t>
        <a:bodyPr/>
        <a:lstStyle/>
        <a:p>
          <a:endParaRPr lang="pl-PL"/>
        </a:p>
      </dgm:t>
    </dgm:pt>
    <dgm:pt modelId="{DB15B512-C187-481A-92AF-6626E4797D8B}" type="sibTrans" cxnId="{75FA12DF-9120-48C5-A809-5159528D5D97}">
      <dgm:prSet/>
      <dgm:spPr/>
      <dgm:t>
        <a:bodyPr/>
        <a:lstStyle/>
        <a:p>
          <a:endParaRPr lang="pl-PL"/>
        </a:p>
      </dgm:t>
    </dgm:pt>
    <dgm:pt modelId="{4A2F0212-FE82-4CFE-B600-CD5FCCD97157}" type="pres">
      <dgm:prSet presAssocID="{EB533957-7D39-4D02-86F9-881EF358330D}" presName="matrix" presStyleCnt="0">
        <dgm:presLayoutVars>
          <dgm:chMax val="1"/>
          <dgm:dir/>
          <dgm:resizeHandles val="exact"/>
        </dgm:presLayoutVars>
      </dgm:prSet>
      <dgm:spPr/>
    </dgm:pt>
    <dgm:pt modelId="{CA31D5B6-A1AE-41E5-BBBB-0CBC0CE5C950}" type="pres">
      <dgm:prSet presAssocID="{EB533957-7D39-4D02-86F9-881EF358330D}" presName="axisShape" presStyleLbl="bgShp" presStyleIdx="0" presStyleCnt="1"/>
      <dgm:spPr/>
    </dgm:pt>
    <dgm:pt modelId="{48DEFAD8-A924-4712-A953-37A2093E51B4}" type="pres">
      <dgm:prSet presAssocID="{EB533957-7D39-4D02-86F9-881EF358330D}" presName="rect1" presStyleLbl="node1" presStyleIdx="0" presStyleCnt="4">
        <dgm:presLayoutVars>
          <dgm:chMax val="0"/>
          <dgm:chPref val="0"/>
          <dgm:bulletEnabled val="1"/>
        </dgm:presLayoutVars>
      </dgm:prSet>
      <dgm:spPr/>
    </dgm:pt>
    <dgm:pt modelId="{8B7F73A1-567C-4AB8-AD02-16ADD9F7761A}" type="pres">
      <dgm:prSet presAssocID="{EB533957-7D39-4D02-86F9-881EF358330D}" presName="rect2" presStyleLbl="node1" presStyleIdx="1" presStyleCnt="4">
        <dgm:presLayoutVars>
          <dgm:chMax val="0"/>
          <dgm:chPref val="0"/>
          <dgm:bulletEnabled val="1"/>
        </dgm:presLayoutVars>
      </dgm:prSet>
      <dgm:spPr/>
    </dgm:pt>
    <dgm:pt modelId="{EF60E695-AD15-4F86-8F32-51553B837EE8}" type="pres">
      <dgm:prSet presAssocID="{EB533957-7D39-4D02-86F9-881EF358330D}" presName="rect3" presStyleLbl="node1" presStyleIdx="2" presStyleCnt="4">
        <dgm:presLayoutVars>
          <dgm:chMax val="0"/>
          <dgm:chPref val="0"/>
          <dgm:bulletEnabled val="1"/>
        </dgm:presLayoutVars>
      </dgm:prSet>
      <dgm:spPr/>
    </dgm:pt>
    <dgm:pt modelId="{14F0C672-6310-4C00-92CE-06F8AA57DF8C}" type="pres">
      <dgm:prSet presAssocID="{EB533957-7D39-4D02-86F9-881EF358330D}" presName="rect4" presStyleLbl="node1" presStyleIdx="3" presStyleCnt="4">
        <dgm:presLayoutVars>
          <dgm:chMax val="0"/>
          <dgm:chPref val="0"/>
          <dgm:bulletEnabled val="1"/>
        </dgm:presLayoutVars>
      </dgm:prSet>
      <dgm:spPr/>
    </dgm:pt>
  </dgm:ptLst>
  <dgm:cxnLst>
    <dgm:cxn modelId="{36EB4B23-7FAE-4749-8758-F8CC3755CD32}" type="presOf" srcId="{33E3CC83-5F9A-4E74-956F-BCB6B6F187A2}" destId="{8B7F73A1-567C-4AB8-AD02-16ADD9F7761A}" srcOrd="0" destOrd="0" presId="urn:microsoft.com/office/officeart/2005/8/layout/matrix2"/>
    <dgm:cxn modelId="{BA19466E-EB20-495D-BB7E-25B584FEEAD3}" type="presOf" srcId="{3D6634C4-3E8E-4A8E-A776-0F1E9CB667E6}" destId="{14F0C672-6310-4C00-92CE-06F8AA57DF8C}" srcOrd="0" destOrd="0" presId="urn:microsoft.com/office/officeart/2005/8/layout/matrix2"/>
    <dgm:cxn modelId="{DA53B873-91E3-4424-8314-B35704E71D87}" type="presOf" srcId="{76980A26-FAAB-4270-8A06-D6FF610E1A25}" destId="{48DEFAD8-A924-4712-A953-37A2093E51B4}" srcOrd="0" destOrd="0" presId="urn:microsoft.com/office/officeart/2005/8/layout/matrix2"/>
    <dgm:cxn modelId="{A05E1B98-4040-41E2-A226-63BFCD7D8713}" srcId="{EB533957-7D39-4D02-86F9-881EF358330D}" destId="{3FD337C6-2468-4E4F-954C-B6ABC001D79D}" srcOrd="2" destOrd="0" parTransId="{38410270-87CA-4861-AA35-5EFDE9210E9F}" sibTransId="{B8EEDFCF-FC94-43DE-B661-CBA9363BE153}"/>
    <dgm:cxn modelId="{66982199-0762-46BE-AEBE-AACCDF681353}" srcId="{EB533957-7D39-4D02-86F9-881EF358330D}" destId="{33E3CC83-5F9A-4E74-956F-BCB6B6F187A2}" srcOrd="1" destOrd="0" parTransId="{9DB6227C-E9FE-4D4C-860D-51C3AEEE7FEA}" sibTransId="{261477AF-0684-44EB-A5A5-EF86B058CEDE}"/>
    <dgm:cxn modelId="{900270D9-C02F-41B2-A31C-37BCA553D190}" srcId="{EB533957-7D39-4D02-86F9-881EF358330D}" destId="{76980A26-FAAB-4270-8A06-D6FF610E1A25}" srcOrd="0" destOrd="0" parTransId="{A0D94C2E-1EFB-4222-86A7-F577E6802669}" sibTransId="{5C3D1E8B-9889-44C2-B00F-E806B9F0566D}"/>
    <dgm:cxn modelId="{F2845ADC-B39A-4089-89B2-EBBADE1768C2}" type="presOf" srcId="{3FD337C6-2468-4E4F-954C-B6ABC001D79D}" destId="{EF60E695-AD15-4F86-8F32-51553B837EE8}" srcOrd="0" destOrd="0" presId="urn:microsoft.com/office/officeart/2005/8/layout/matrix2"/>
    <dgm:cxn modelId="{75FA12DF-9120-48C5-A809-5159528D5D97}" srcId="{EB533957-7D39-4D02-86F9-881EF358330D}" destId="{3D6634C4-3E8E-4A8E-A776-0F1E9CB667E6}" srcOrd="3" destOrd="0" parTransId="{49CD6AB0-0D95-4BE7-8497-75695634AAA2}" sibTransId="{DB15B512-C187-481A-92AF-6626E4797D8B}"/>
    <dgm:cxn modelId="{425ADDF3-BE46-488B-96B8-ABF81F8A60B2}" type="presOf" srcId="{EB533957-7D39-4D02-86F9-881EF358330D}" destId="{4A2F0212-FE82-4CFE-B600-CD5FCCD97157}" srcOrd="0" destOrd="0" presId="urn:microsoft.com/office/officeart/2005/8/layout/matrix2"/>
    <dgm:cxn modelId="{2B8E606D-60B3-4CA3-9001-0B038EE27367}" type="presParOf" srcId="{4A2F0212-FE82-4CFE-B600-CD5FCCD97157}" destId="{CA31D5B6-A1AE-41E5-BBBB-0CBC0CE5C950}" srcOrd="0" destOrd="0" presId="urn:microsoft.com/office/officeart/2005/8/layout/matrix2"/>
    <dgm:cxn modelId="{6C463004-3678-42FF-85B6-BA8802E9AAB6}" type="presParOf" srcId="{4A2F0212-FE82-4CFE-B600-CD5FCCD97157}" destId="{48DEFAD8-A924-4712-A953-37A2093E51B4}" srcOrd="1" destOrd="0" presId="urn:microsoft.com/office/officeart/2005/8/layout/matrix2"/>
    <dgm:cxn modelId="{958E8FF8-D0BD-4872-97F6-C93CD7ACEA35}" type="presParOf" srcId="{4A2F0212-FE82-4CFE-B600-CD5FCCD97157}" destId="{8B7F73A1-567C-4AB8-AD02-16ADD9F7761A}" srcOrd="2" destOrd="0" presId="urn:microsoft.com/office/officeart/2005/8/layout/matrix2"/>
    <dgm:cxn modelId="{F89A5BBB-0645-4604-B794-47816E13B297}" type="presParOf" srcId="{4A2F0212-FE82-4CFE-B600-CD5FCCD97157}" destId="{EF60E695-AD15-4F86-8F32-51553B837EE8}" srcOrd="3" destOrd="0" presId="urn:microsoft.com/office/officeart/2005/8/layout/matrix2"/>
    <dgm:cxn modelId="{102CC84D-FBEB-4DED-98BE-B8D1B166E4D4}" type="presParOf" srcId="{4A2F0212-FE82-4CFE-B600-CD5FCCD97157}" destId="{14F0C672-6310-4C00-92CE-06F8AA57DF8C}" srcOrd="4" destOrd="0" presId="urn:microsoft.com/office/officeart/2005/8/layout/matrix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218832B-C91D-4FC1-BE86-42D8C2FB4777}"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pl-PL"/>
        </a:p>
      </dgm:t>
    </dgm:pt>
    <dgm:pt modelId="{8D0F7B5E-22C1-4031-998A-793C51CB3851}">
      <dgm:prSet phldrT="[Tekst]"/>
      <dgm:spPr/>
      <dgm:t>
        <a:bodyPr/>
        <a:lstStyle/>
        <a:p>
          <a:r>
            <a:rPr lang="pl-PL" dirty="0"/>
            <a:t>TRANSITION TO CE</a:t>
          </a:r>
        </a:p>
      </dgm:t>
    </dgm:pt>
    <dgm:pt modelId="{7175C983-7E58-4AC1-97B1-8CA1CE3EBE45}" type="parTrans" cxnId="{85EB9B2E-2D33-4866-84E5-EBF4AF115048}">
      <dgm:prSet/>
      <dgm:spPr/>
      <dgm:t>
        <a:bodyPr/>
        <a:lstStyle/>
        <a:p>
          <a:endParaRPr lang="pl-PL"/>
        </a:p>
      </dgm:t>
    </dgm:pt>
    <dgm:pt modelId="{0FD822EC-0E0D-4BD9-8DB9-3869B7934F52}" type="sibTrans" cxnId="{85EB9B2E-2D33-4866-84E5-EBF4AF115048}">
      <dgm:prSet/>
      <dgm:spPr/>
      <dgm:t>
        <a:bodyPr/>
        <a:lstStyle/>
        <a:p>
          <a:endParaRPr lang="pl-PL"/>
        </a:p>
      </dgm:t>
    </dgm:pt>
    <dgm:pt modelId="{66587875-0FDE-465A-A725-589212F16338}">
      <dgm:prSet phldrT="[Tekst]"/>
      <dgm:spPr/>
      <dgm:t>
        <a:bodyPr/>
        <a:lstStyle/>
        <a:p>
          <a:r>
            <a:rPr lang="en-US" dirty="0"/>
            <a:t>Developing company-wide sustainability policies and guidelines, e.g., mandating life cycle assessments (LCAs) in planning phases.</a:t>
          </a:r>
          <a:endParaRPr lang="pl-PL" dirty="0"/>
        </a:p>
      </dgm:t>
    </dgm:pt>
    <dgm:pt modelId="{C7A8A4D7-7D27-4654-9E7A-201B4069ED5C}" type="parTrans" cxnId="{967C6F25-8275-49DD-98E3-B663174AB05F}">
      <dgm:prSet/>
      <dgm:spPr/>
      <dgm:t>
        <a:bodyPr/>
        <a:lstStyle/>
        <a:p>
          <a:endParaRPr lang="pl-PL"/>
        </a:p>
      </dgm:t>
    </dgm:pt>
    <dgm:pt modelId="{AD93F3BC-E763-41BE-A516-6C8A0358693A}" type="sibTrans" cxnId="{967C6F25-8275-49DD-98E3-B663174AB05F}">
      <dgm:prSet/>
      <dgm:spPr/>
      <dgm:t>
        <a:bodyPr/>
        <a:lstStyle/>
        <a:p>
          <a:endParaRPr lang="pl-PL"/>
        </a:p>
      </dgm:t>
    </dgm:pt>
    <dgm:pt modelId="{06A410CE-5329-4016-836B-E3CCE82B3CDE}">
      <dgm:prSet phldrT="[Tekst]"/>
      <dgm:spPr/>
      <dgm:t>
        <a:bodyPr/>
        <a:lstStyle/>
        <a:p>
          <a:r>
            <a:rPr lang="pl-PL" dirty="0"/>
            <a:t>TRANSITION TO CE</a:t>
          </a:r>
        </a:p>
      </dgm:t>
    </dgm:pt>
    <dgm:pt modelId="{2F350C72-2B1B-4C5D-982D-DA2F79EAAD1E}" type="parTrans" cxnId="{32995102-7C66-4E6B-9264-EB482605E6DF}">
      <dgm:prSet/>
      <dgm:spPr/>
      <dgm:t>
        <a:bodyPr/>
        <a:lstStyle/>
        <a:p>
          <a:endParaRPr lang="pl-PL"/>
        </a:p>
      </dgm:t>
    </dgm:pt>
    <dgm:pt modelId="{400DB072-CB5B-4701-9F85-CB9AFC693C48}" type="sibTrans" cxnId="{32995102-7C66-4E6B-9264-EB482605E6DF}">
      <dgm:prSet/>
      <dgm:spPr/>
      <dgm:t>
        <a:bodyPr/>
        <a:lstStyle/>
        <a:p>
          <a:endParaRPr lang="pl-PL"/>
        </a:p>
      </dgm:t>
    </dgm:pt>
    <dgm:pt modelId="{F1155FEB-0483-444D-AF75-EEA799AF2C47}">
      <dgm:prSet phldrT="[Tekst]"/>
      <dgm:spPr/>
      <dgm:t>
        <a:bodyPr/>
        <a:lstStyle/>
        <a:p>
          <a:r>
            <a:rPr lang="en-US" dirty="0"/>
            <a:t>Establishing partnerships with green certification agencies (e.g., LEED, BREEAM).</a:t>
          </a:r>
          <a:endParaRPr lang="pl-PL" dirty="0"/>
        </a:p>
      </dgm:t>
    </dgm:pt>
    <dgm:pt modelId="{D8355E53-A1E2-4F3C-86AD-CB82A3445805}" type="parTrans" cxnId="{359CC89F-EB66-4864-B71E-562C1545F035}">
      <dgm:prSet/>
      <dgm:spPr/>
      <dgm:t>
        <a:bodyPr/>
        <a:lstStyle/>
        <a:p>
          <a:endParaRPr lang="pl-PL"/>
        </a:p>
      </dgm:t>
    </dgm:pt>
    <dgm:pt modelId="{211A2271-64BF-492D-B4F3-78F1AD8A8753}" type="sibTrans" cxnId="{359CC89F-EB66-4864-B71E-562C1545F035}">
      <dgm:prSet/>
      <dgm:spPr/>
      <dgm:t>
        <a:bodyPr/>
        <a:lstStyle/>
        <a:p>
          <a:endParaRPr lang="pl-PL"/>
        </a:p>
      </dgm:t>
    </dgm:pt>
    <dgm:pt modelId="{00010CC3-7B61-4D61-8E25-4DEBF7F36BA7}">
      <dgm:prSet phldrT="[Tekst]"/>
      <dgm:spPr/>
      <dgm:t>
        <a:bodyPr/>
        <a:lstStyle/>
        <a:p>
          <a:r>
            <a:rPr lang="pl-PL" dirty="0"/>
            <a:t>MATERIALS</a:t>
          </a:r>
        </a:p>
      </dgm:t>
    </dgm:pt>
    <dgm:pt modelId="{C896BA53-20E1-406C-B909-A486B3E40010}" type="parTrans" cxnId="{939DF51B-195F-4917-9D58-1F75BE4E5810}">
      <dgm:prSet/>
      <dgm:spPr/>
      <dgm:t>
        <a:bodyPr/>
        <a:lstStyle/>
        <a:p>
          <a:endParaRPr lang="pl-PL"/>
        </a:p>
      </dgm:t>
    </dgm:pt>
    <dgm:pt modelId="{873201CB-562F-4921-9AEE-BEAA3223DB77}" type="sibTrans" cxnId="{939DF51B-195F-4917-9D58-1F75BE4E5810}">
      <dgm:prSet/>
      <dgm:spPr/>
      <dgm:t>
        <a:bodyPr/>
        <a:lstStyle/>
        <a:p>
          <a:endParaRPr lang="pl-PL"/>
        </a:p>
      </dgm:t>
    </dgm:pt>
    <dgm:pt modelId="{16D1964C-3CFA-45F3-B45F-99FC5659BD52}">
      <dgm:prSet phldrT="[Tekst]"/>
      <dgm:spPr/>
      <dgm:t>
        <a:bodyPr/>
        <a:lstStyle/>
        <a:p>
          <a:r>
            <a:rPr lang="en-US" dirty="0"/>
            <a:t>Starting the implementation of BIM (Building Information Modeling) to track material flows.</a:t>
          </a:r>
          <a:endParaRPr lang="pl-PL" dirty="0"/>
        </a:p>
      </dgm:t>
    </dgm:pt>
    <dgm:pt modelId="{E1FDF399-536E-4709-BB11-B20E43C45D64}" type="parTrans" cxnId="{1DF3935A-50A6-4150-8A63-BAD8803ABCF6}">
      <dgm:prSet/>
      <dgm:spPr/>
      <dgm:t>
        <a:bodyPr/>
        <a:lstStyle/>
        <a:p>
          <a:endParaRPr lang="pl-PL"/>
        </a:p>
      </dgm:t>
    </dgm:pt>
    <dgm:pt modelId="{3E57A8A8-3B67-4372-9508-6DC673641BAF}" type="sibTrans" cxnId="{1DF3935A-50A6-4150-8A63-BAD8803ABCF6}">
      <dgm:prSet/>
      <dgm:spPr/>
      <dgm:t>
        <a:bodyPr/>
        <a:lstStyle/>
        <a:p>
          <a:endParaRPr lang="pl-PL"/>
        </a:p>
      </dgm:t>
    </dgm:pt>
    <dgm:pt modelId="{76369627-8E40-41E9-B8DB-5B67B8CAD1D1}">
      <dgm:prSet phldrT="[Tekst]"/>
      <dgm:spPr/>
      <dgm:t>
        <a:bodyPr/>
        <a:lstStyle/>
        <a:p>
          <a:r>
            <a:rPr lang="pl-PL" dirty="0"/>
            <a:t>TRANSITION TO CE</a:t>
          </a:r>
        </a:p>
      </dgm:t>
    </dgm:pt>
    <dgm:pt modelId="{21A492D9-1255-4E4F-86ED-5B95177FEF22}" type="parTrans" cxnId="{B5C7316D-076D-4A77-9084-48109C90E647}">
      <dgm:prSet/>
      <dgm:spPr/>
      <dgm:t>
        <a:bodyPr/>
        <a:lstStyle/>
        <a:p>
          <a:endParaRPr lang="pl-PL"/>
        </a:p>
      </dgm:t>
    </dgm:pt>
    <dgm:pt modelId="{7392A109-0A04-4D5F-B023-D7C5B75B4F33}" type="sibTrans" cxnId="{B5C7316D-076D-4A77-9084-48109C90E647}">
      <dgm:prSet/>
      <dgm:spPr/>
      <dgm:t>
        <a:bodyPr/>
        <a:lstStyle/>
        <a:p>
          <a:endParaRPr lang="pl-PL"/>
        </a:p>
      </dgm:t>
    </dgm:pt>
    <dgm:pt modelId="{D8BD157A-C5DB-447B-A79E-AFD8E0408303}">
      <dgm:prSet phldrT="[Tekst]"/>
      <dgm:spPr/>
      <dgm:t>
        <a:bodyPr/>
        <a:lstStyle/>
        <a:p>
          <a:r>
            <a:rPr lang="pl-PL" dirty="0" err="1"/>
            <a:t>Initiating</a:t>
          </a:r>
          <a:r>
            <a:rPr lang="pl-PL" dirty="0"/>
            <a:t> </a:t>
          </a:r>
          <a:r>
            <a:rPr lang="pl-PL" dirty="0" err="1"/>
            <a:t>employee</a:t>
          </a:r>
          <a:r>
            <a:rPr lang="pl-PL" dirty="0"/>
            <a:t> </a:t>
          </a:r>
          <a:r>
            <a:rPr lang="pl-PL" dirty="0" err="1"/>
            <a:t>training</a:t>
          </a:r>
          <a:r>
            <a:rPr lang="pl-PL" dirty="0"/>
            <a:t> </a:t>
          </a:r>
          <a:r>
            <a:rPr lang="pl-PL" dirty="0" err="1"/>
            <a:t>programs</a:t>
          </a:r>
          <a:r>
            <a:rPr lang="pl-PL" dirty="0"/>
            <a:t> on CE </a:t>
          </a:r>
          <a:r>
            <a:rPr lang="pl-PL" dirty="0" err="1"/>
            <a:t>methodologies</a:t>
          </a:r>
          <a:r>
            <a:rPr lang="pl-PL" dirty="0"/>
            <a:t> and </a:t>
          </a:r>
          <a:r>
            <a:rPr lang="pl-PL" dirty="0" err="1"/>
            <a:t>green</a:t>
          </a:r>
          <a:r>
            <a:rPr lang="pl-PL" dirty="0"/>
            <a:t> </a:t>
          </a:r>
          <a:r>
            <a:rPr lang="pl-PL" dirty="0" err="1"/>
            <a:t>construction</a:t>
          </a:r>
          <a:r>
            <a:rPr lang="pl-PL" dirty="0"/>
            <a:t> </a:t>
          </a:r>
          <a:r>
            <a:rPr lang="pl-PL" dirty="0" err="1"/>
            <a:t>techniques</a:t>
          </a:r>
          <a:r>
            <a:rPr lang="pl-PL" dirty="0"/>
            <a:t>.</a:t>
          </a:r>
        </a:p>
      </dgm:t>
    </dgm:pt>
    <dgm:pt modelId="{383D5FAD-CD49-4AA5-8FF8-21EDF0CF2D00}" type="parTrans" cxnId="{9D615E1E-6405-4B5A-BE9D-650C51A37217}">
      <dgm:prSet/>
      <dgm:spPr/>
      <dgm:t>
        <a:bodyPr/>
        <a:lstStyle/>
        <a:p>
          <a:endParaRPr lang="pl-PL"/>
        </a:p>
      </dgm:t>
    </dgm:pt>
    <dgm:pt modelId="{266F1874-1E60-4EDD-8C39-10F986CE22F1}" type="sibTrans" cxnId="{9D615E1E-6405-4B5A-BE9D-650C51A37217}">
      <dgm:prSet/>
      <dgm:spPr/>
      <dgm:t>
        <a:bodyPr/>
        <a:lstStyle/>
        <a:p>
          <a:endParaRPr lang="pl-PL"/>
        </a:p>
      </dgm:t>
    </dgm:pt>
    <dgm:pt modelId="{75024A16-4D24-4250-819D-A9E257C03FBA}" type="pres">
      <dgm:prSet presAssocID="{0218832B-C91D-4FC1-BE86-42D8C2FB4777}" presName="linear" presStyleCnt="0">
        <dgm:presLayoutVars>
          <dgm:animLvl val="lvl"/>
          <dgm:resizeHandles val="exact"/>
        </dgm:presLayoutVars>
      </dgm:prSet>
      <dgm:spPr/>
    </dgm:pt>
    <dgm:pt modelId="{D36D77BF-037E-484A-AEFC-990D05EF8716}" type="pres">
      <dgm:prSet presAssocID="{8D0F7B5E-22C1-4031-998A-793C51CB3851}" presName="parentText" presStyleLbl="node1" presStyleIdx="0" presStyleCnt="4">
        <dgm:presLayoutVars>
          <dgm:chMax val="0"/>
          <dgm:bulletEnabled val="1"/>
        </dgm:presLayoutVars>
      </dgm:prSet>
      <dgm:spPr/>
    </dgm:pt>
    <dgm:pt modelId="{B0243283-3B27-4473-9B46-4C7ABF7727B1}" type="pres">
      <dgm:prSet presAssocID="{8D0F7B5E-22C1-4031-998A-793C51CB3851}" presName="childText" presStyleLbl="revTx" presStyleIdx="0" presStyleCnt="4">
        <dgm:presLayoutVars>
          <dgm:bulletEnabled val="1"/>
        </dgm:presLayoutVars>
      </dgm:prSet>
      <dgm:spPr/>
    </dgm:pt>
    <dgm:pt modelId="{9F89FBF6-1A82-42FD-9D6D-3385FF55B010}" type="pres">
      <dgm:prSet presAssocID="{06A410CE-5329-4016-836B-E3CCE82B3CDE}" presName="parentText" presStyleLbl="node1" presStyleIdx="1" presStyleCnt="4">
        <dgm:presLayoutVars>
          <dgm:chMax val="0"/>
          <dgm:bulletEnabled val="1"/>
        </dgm:presLayoutVars>
      </dgm:prSet>
      <dgm:spPr/>
    </dgm:pt>
    <dgm:pt modelId="{5A37E194-6FC0-41D1-9596-3EA28DECA39E}" type="pres">
      <dgm:prSet presAssocID="{06A410CE-5329-4016-836B-E3CCE82B3CDE}" presName="childText" presStyleLbl="revTx" presStyleIdx="1" presStyleCnt="4">
        <dgm:presLayoutVars>
          <dgm:bulletEnabled val="1"/>
        </dgm:presLayoutVars>
      </dgm:prSet>
      <dgm:spPr/>
    </dgm:pt>
    <dgm:pt modelId="{2C30EC90-E642-4A78-9D95-FBAA7010AF9C}" type="pres">
      <dgm:prSet presAssocID="{00010CC3-7B61-4D61-8E25-4DEBF7F36BA7}" presName="parentText" presStyleLbl="node1" presStyleIdx="2" presStyleCnt="4">
        <dgm:presLayoutVars>
          <dgm:chMax val="0"/>
          <dgm:bulletEnabled val="1"/>
        </dgm:presLayoutVars>
      </dgm:prSet>
      <dgm:spPr/>
    </dgm:pt>
    <dgm:pt modelId="{C8CCF3BB-8134-44BD-91B0-366118E5CACC}" type="pres">
      <dgm:prSet presAssocID="{00010CC3-7B61-4D61-8E25-4DEBF7F36BA7}" presName="childText" presStyleLbl="revTx" presStyleIdx="2" presStyleCnt="4">
        <dgm:presLayoutVars>
          <dgm:bulletEnabled val="1"/>
        </dgm:presLayoutVars>
      </dgm:prSet>
      <dgm:spPr/>
    </dgm:pt>
    <dgm:pt modelId="{E8FAA3B5-C4DC-44AB-854C-1925F226845E}" type="pres">
      <dgm:prSet presAssocID="{76369627-8E40-41E9-B8DB-5B67B8CAD1D1}" presName="parentText" presStyleLbl="node1" presStyleIdx="3" presStyleCnt="4">
        <dgm:presLayoutVars>
          <dgm:chMax val="0"/>
          <dgm:bulletEnabled val="1"/>
        </dgm:presLayoutVars>
      </dgm:prSet>
      <dgm:spPr/>
    </dgm:pt>
    <dgm:pt modelId="{F79503E4-7EE3-420A-AE37-133367B329AC}" type="pres">
      <dgm:prSet presAssocID="{76369627-8E40-41E9-B8DB-5B67B8CAD1D1}" presName="childText" presStyleLbl="revTx" presStyleIdx="3" presStyleCnt="4">
        <dgm:presLayoutVars>
          <dgm:bulletEnabled val="1"/>
        </dgm:presLayoutVars>
      </dgm:prSet>
      <dgm:spPr/>
    </dgm:pt>
  </dgm:ptLst>
  <dgm:cxnLst>
    <dgm:cxn modelId="{32995102-7C66-4E6B-9264-EB482605E6DF}" srcId="{0218832B-C91D-4FC1-BE86-42D8C2FB4777}" destId="{06A410CE-5329-4016-836B-E3CCE82B3CDE}" srcOrd="1" destOrd="0" parTransId="{2F350C72-2B1B-4C5D-982D-DA2F79EAAD1E}" sibTransId="{400DB072-CB5B-4701-9F85-CB9AFC693C48}"/>
    <dgm:cxn modelId="{E7D62E1A-29E8-4E5C-ACD4-DE8B59DC3B51}" type="presOf" srcId="{76369627-8E40-41E9-B8DB-5B67B8CAD1D1}" destId="{E8FAA3B5-C4DC-44AB-854C-1925F226845E}" srcOrd="0" destOrd="0" presId="urn:microsoft.com/office/officeart/2005/8/layout/vList2"/>
    <dgm:cxn modelId="{939DF51B-195F-4917-9D58-1F75BE4E5810}" srcId="{0218832B-C91D-4FC1-BE86-42D8C2FB4777}" destId="{00010CC3-7B61-4D61-8E25-4DEBF7F36BA7}" srcOrd="2" destOrd="0" parTransId="{C896BA53-20E1-406C-B909-A486B3E40010}" sibTransId="{873201CB-562F-4921-9AEE-BEAA3223DB77}"/>
    <dgm:cxn modelId="{B272931D-AC0C-4801-BA64-31D579387D52}" type="presOf" srcId="{D8BD157A-C5DB-447B-A79E-AFD8E0408303}" destId="{F79503E4-7EE3-420A-AE37-133367B329AC}" srcOrd="0" destOrd="0" presId="urn:microsoft.com/office/officeart/2005/8/layout/vList2"/>
    <dgm:cxn modelId="{9D615E1E-6405-4B5A-BE9D-650C51A37217}" srcId="{76369627-8E40-41E9-B8DB-5B67B8CAD1D1}" destId="{D8BD157A-C5DB-447B-A79E-AFD8E0408303}" srcOrd="0" destOrd="0" parTransId="{383D5FAD-CD49-4AA5-8FF8-21EDF0CF2D00}" sibTransId="{266F1874-1E60-4EDD-8C39-10F986CE22F1}"/>
    <dgm:cxn modelId="{967C6F25-8275-49DD-98E3-B663174AB05F}" srcId="{8D0F7B5E-22C1-4031-998A-793C51CB3851}" destId="{66587875-0FDE-465A-A725-589212F16338}" srcOrd="0" destOrd="0" parTransId="{C7A8A4D7-7D27-4654-9E7A-201B4069ED5C}" sibTransId="{AD93F3BC-E763-41BE-A516-6C8A0358693A}"/>
    <dgm:cxn modelId="{85EB9B2E-2D33-4866-84E5-EBF4AF115048}" srcId="{0218832B-C91D-4FC1-BE86-42D8C2FB4777}" destId="{8D0F7B5E-22C1-4031-998A-793C51CB3851}" srcOrd="0" destOrd="0" parTransId="{7175C983-7E58-4AC1-97B1-8CA1CE3EBE45}" sibTransId="{0FD822EC-0E0D-4BD9-8DB9-3869B7934F52}"/>
    <dgm:cxn modelId="{8D5DA75C-BB06-4651-B31E-4CA9BD7C7C86}" type="presOf" srcId="{00010CC3-7B61-4D61-8E25-4DEBF7F36BA7}" destId="{2C30EC90-E642-4A78-9D95-FBAA7010AF9C}" srcOrd="0" destOrd="0" presId="urn:microsoft.com/office/officeart/2005/8/layout/vList2"/>
    <dgm:cxn modelId="{B5C7316D-076D-4A77-9084-48109C90E647}" srcId="{0218832B-C91D-4FC1-BE86-42D8C2FB4777}" destId="{76369627-8E40-41E9-B8DB-5B67B8CAD1D1}" srcOrd="3" destOrd="0" parTransId="{21A492D9-1255-4E4F-86ED-5B95177FEF22}" sibTransId="{7392A109-0A04-4D5F-B023-D7C5B75B4F33}"/>
    <dgm:cxn modelId="{4D1A0C52-49A7-4CD9-8045-773484B45267}" type="presOf" srcId="{16D1964C-3CFA-45F3-B45F-99FC5659BD52}" destId="{C8CCF3BB-8134-44BD-91B0-366118E5CACC}" srcOrd="0" destOrd="0" presId="urn:microsoft.com/office/officeart/2005/8/layout/vList2"/>
    <dgm:cxn modelId="{D279B052-8CAD-4453-BBA9-98617AA9927F}" type="presOf" srcId="{66587875-0FDE-465A-A725-589212F16338}" destId="{B0243283-3B27-4473-9B46-4C7ABF7727B1}" srcOrd="0" destOrd="0" presId="urn:microsoft.com/office/officeart/2005/8/layout/vList2"/>
    <dgm:cxn modelId="{1DF3935A-50A6-4150-8A63-BAD8803ABCF6}" srcId="{00010CC3-7B61-4D61-8E25-4DEBF7F36BA7}" destId="{16D1964C-3CFA-45F3-B45F-99FC5659BD52}" srcOrd="0" destOrd="0" parTransId="{E1FDF399-536E-4709-BB11-B20E43C45D64}" sibTransId="{3E57A8A8-3B67-4372-9508-6DC673641BAF}"/>
    <dgm:cxn modelId="{359CC89F-EB66-4864-B71E-562C1545F035}" srcId="{06A410CE-5329-4016-836B-E3CCE82B3CDE}" destId="{F1155FEB-0483-444D-AF75-EEA799AF2C47}" srcOrd="0" destOrd="0" parTransId="{D8355E53-A1E2-4F3C-86AD-CB82A3445805}" sibTransId="{211A2271-64BF-492D-B4F3-78F1AD8A8753}"/>
    <dgm:cxn modelId="{FF5F5EAF-E457-48B8-B6A6-08826E747712}" type="presOf" srcId="{8D0F7B5E-22C1-4031-998A-793C51CB3851}" destId="{D36D77BF-037E-484A-AEFC-990D05EF8716}" srcOrd="0" destOrd="0" presId="urn:microsoft.com/office/officeart/2005/8/layout/vList2"/>
    <dgm:cxn modelId="{E7422AB8-7A9B-4A61-9465-9644F381C13E}" type="presOf" srcId="{06A410CE-5329-4016-836B-E3CCE82B3CDE}" destId="{9F89FBF6-1A82-42FD-9D6D-3385FF55B010}" srcOrd="0" destOrd="0" presId="urn:microsoft.com/office/officeart/2005/8/layout/vList2"/>
    <dgm:cxn modelId="{61464CC1-0426-44AE-9DDE-1817E83BA225}" type="presOf" srcId="{0218832B-C91D-4FC1-BE86-42D8C2FB4777}" destId="{75024A16-4D24-4250-819D-A9E257C03FBA}" srcOrd="0" destOrd="0" presId="urn:microsoft.com/office/officeart/2005/8/layout/vList2"/>
    <dgm:cxn modelId="{6AF690CE-C206-4DD8-BB79-B896EE4205CC}" type="presOf" srcId="{F1155FEB-0483-444D-AF75-EEA799AF2C47}" destId="{5A37E194-6FC0-41D1-9596-3EA28DECA39E}" srcOrd="0" destOrd="0" presId="urn:microsoft.com/office/officeart/2005/8/layout/vList2"/>
    <dgm:cxn modelId="{00BA11BE-EE70-45AE-9DD4-3988CFA2C92B}" type="presParOf" srcId="{75024A16-4D24-4250-819D-A9E257C03FBA}" destId="{D36D77BF-037E-484A-AEFC-990D05EF8716}" srcOrd="0" destOrd="0" presId="urn:microsoft.com/office/officeart/2005/8/layout/vList2"/>
    <dgm:cxn modelId="{0830A5D1-E411-4C0C-AF64-700C38D707DA}" type="presParOf" srcId="{75024A16-4D24-4250-819D-A9E257C03FBA}" destId="{B0243283-3B27-4473-9B46-4C7ABF7727B1}" srcOrd="1" destOrd="0" presId="urn:microsoft.com/office/officeart/2005/8/layout/vList2"/>
    <dgm:cxn modelId="{2D6BAB0E-CBB4-4F93-983F-F6974CBAF3A6}" type="presParOf" srcId="{75024A16-4D24-4250-819D-A9E257C03FBA}" destId="{9F89FBF6-1A82-42FD-9D6D-3385FF55B010}" srcOrd="2" destOrd="0" presId="urn:microsoft.com/office/officeart/2005/8/layout/vList2"/>
    <dgm:cxn modelId="{C490B92B-E719-41B2-BC0C-A7015095DB2A}" type="presParOf" srcId="{75024A16-4D24-4250-819D-A9E257C03FBA}" destId="{5A37E194-6FC0-41D1-9596-3EA28DECA39E}" srcOrd="3" destOrd="0" presId="urn:microsoft.com/office/officeart/2005/8/layout/vList2"/>
    <dgm:cxn modelId="{8B0CC23A-11BE-4863-944D-4E14543061D1}" type="presParOf" srcId="{75024A16-4D24-4250-819D-A9E257C03FBA}" destId="{2C30EC90-E642-4A78-9D95-FBAA7010AF9C}" srcOrd="4" destOrd="0" presId="urn:microsoft.com/office/officeart/2005/8/layout/vList2"/>
    <dgm:cxn modelId="{0906371F-30C3-4170-9244-F928D4A5377C}" type="presParOf" srcId="{75024A16-4D24-4250-819D-A9E257C03FBA}" destId="{C8CCF3BB-8134-44BD-91B0-366118E5CACC}" srcOrd="5" destOrd="0" presId="urn:microsoft.com/office/officeart/2005/8/layout/vList2"/>
    <dgm:cxn modelId="{C6A3B2AB-E730-444B-920D-5A35CC7B5505}" type="presParOf" srcId="{75024A16-4D24-4250-819D-A9E257C03FBA}" destId="{E8FAA3B5-C4DC-44AB-854C-1925F226845E}" srcOrd="6" destOrd="0" presId="urn:microsoft.com/office/officeart/2005/8/layout/vList2"/>
    <dgm:cxn modelId="{E195F61C-B84B-4020-AD5A-8F337208EC2E}" type="presParOf" srcId="{75024A16-4D24-4250-819D-A9E257C03FBA}" destId="{F79503E4-7EE3-420A-AE37-133367B329AC}"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B533957-7D39-4D02-86F9-881EF358330D}"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pl-PL"/>
        </a:p>
      </dgm:t>
    </dgm:pt>
    <dgm:pt modelId="{76980A26-FAAB-4270-8A06-D6FF610E1A25}">
      <dgm:prSet phldrT="[Tekst]"/>
      <dgm:spPr>
        <a:ln w="76200">
          <a:solidFill>
            <a:schemeClr val="tx1"/>
          </a:solidFill>
        </a:ln>
      </dgm:spPr>
      <dgm:t>
        <a:bodyPr/>
        <a:lstStyle/>
        <a:p>
          <a:r>
            <a:rPr lang="pl-PL" dirty="0"/>
            <a:t>LR – LT</a:t>
          </a:r>
        </a:p>
      </dgm:t>
    </dgm:pt>
    <dgm:pt modelId="{A0D94C2E-1EFB-4222-86A7-F577E6802669}" type="parTrans" cxnId="{900270D9-C02F-41B2-A31C-37BCA553D190}">
      <dgm:prSet/>
      <dgm:spPr/>
      <dgm:t>
        <a:bodyPr/>
        <a:lstStyle/>
        <a:p>
          <a:endParaRPr lang="pl-PL"/>
        </a:p>
      </dgm:t>
    </dgm:pt>
    <dgm:pt modelId="{5C3D1E8B-9889-44C2-B00F-E806B9F0566D}" type="sibTrans" cxnId="{900270D9-C02F-41B2-A31C-37BCA553D190}">
      <dgm:prSet/>
      <dgm:spPr/>
      <dgm:t>
        <a:bodyPr/>
        <a:lstStyle/>
        <a:p>
          <a:endParaRPr lang="pl-PL"/>
        </a:p>
      </dgm:t>
    </dgm:pt>
    <dgm:pt modelId="{33E3CC83-5F9A-4E74-956F-BCB6B6F187A2}">
      <dgm:prSet phldrT="[Tekst]"/>
      <dgm:spPr/>
      <dgm:t>
        <a:bodyPr/>
        <a:lstStyle/>
        <a:p>
          <a:r>
            <a:rPr lang="pl-PL" dirty="0"/>
            <a:t>HR – LT</a:t>
          </a:r>
        </a:p>
      </dgm:t>
    </dgm:pt>
    <dgm:pt modelId="{9DB6227C-E9FE-4D4C-860D-51C3AEEE7FEA}" type="parTrans" cxnId="{66982199-0762-46BE-AEBE-AACCDF681353}">
      <dgm:prSet/>
      <dgm:spPr/>
      <dgm:t>
        <a:bodyPr/>
        <a:lstStyle/>
        <a:p>
          <a:endParaRPr lang="pl-PL"/>
        </a:p>
      </dgm:t>
    </dgm:pt>
    <dgm:pt modelId="{261477AF-0684-44EB-A5A5-EF86B058CEDE}" type="sibTrans" cxnId="{66982199-0762-46BE-AEBE-AACCDF681353}">
      <dgm:prSet/>
      <dgm:spPr/>
      <dgm:t>
        <a:bodyPr/>
        <a:lstStyle/>
        <a:p>
          <a:endParaRPr lang="pl-PL"/>
        </a:p>
      </dgm:t>
    </dgm:pt>
    <dgm:pt modelId="{3FD337C6-2468-4E4F-954C-B6ABC001D79D}">
      <dgm:prSet phldrT="[Tekst]"/>
      <dgm:spPr/>
      <dgm:t>
        <a:bodyPr/>
        <a:lstStyle/>
        <a:p>
          <a:r>
            <a:rPr lang="pl-PL" dirty="0"/>
            <a:t>LR – ST</a:t>
          </a:r>
        </a:p>
      </dgm:t>
    </dgm:pt>
    <dgm:pt modelId="{38410270-87CA-4861-AA35-5EFDE9210E9F}" type="parTrans" cxnId="{A05E1B98-4040-41E2-A226-63BFCD7D8713}">
      <dgm:prSet/>
      <dgm:spPr/>
      <dgm:t>
        <a:bodyPr/>
        <a:lstStyle/>
        <a:p>
          <a:endParaRPr lang="pl-PL"/>
        </a:p>
      </dgm:t>
    </dgm:pt>
    <dgm:pt modelId="{B8EEDFCF-FC94-43DE-B661-CBA9363BE153}" type="sibTrans" cxnId="{A05E1B98-4040-41E2-A226-63BFCD7D8713}">
      <dgm:prSet/>
      <dgm:spPr/>
      <dgm:t>
        <a:bodyPr/>
        <a:lstStyle/>
        <a:p>
          <a:endParaRPr lang="pl-PL"/>
        </a:p>
      </dgm:t>
    </dgm:pt>
    <dgm:pt modelId="{3D6634C4-3E8E-4A8E-A776-0F1E9CB667E6}">
      <dgm:prSet phldrT="[Tekst]"/>
      <dgm:spPr/>
      <dgm:t>
        <a:bodyPr/>
        <a:lstStyle/>
        <a:p>
          <a:r>
            <a:rPr lang="pl-PL" dirty="0"/>
            <a:t>HR – ST</a:t>
          </a:r>
        </a:p>
      </dgm:t>
    </dgm:pt>
    <dgm:pt modelId="{49CD6AB0-0D95-4BE7-8497-75695634AAA2}" type="parTrans" cxnId="{75FA12DF-9120-48C5-A809-5159528D5D97}">
      <dgm:prSet/>
      <dgm:spPr/>
      <dgm:t>
        <a:bodyPr/>
        <a:lstStyle/>
        <a:p>
          <a:endParaRPr lang="pl-PL"/>
        </a:p>
      </dgm:t>
    </dgm:pt>
    <dgm:pt modelId="{DB15B512-C187-481A-92AF-6626E4797D8B}" type="sibTrans" cxnId="{75FA12DF-9120-48C5-A809-5159528D5D97}">
      <dgm:prSet/>
      <dgm:spPr/>
      <dgm:t>
        <a:bodyPr/>
        <a:lstStyle/>
        <a:p>
          <a:endParaRPr lang="pl-PL"/>
        </a:p>
      </dgm:t>
    </dgm:pt>
    <dgm:pt modelId="{4A2F0212-FE82-4CFE-B600-CD5FCCD97157}" type="pres">
      <dgm:prSet presAssocID="{EB533957-7D39-4D02-86F9-881EF358330D}" presName="matrix" presStyleCnt="0">
        <dgm:presLayoutVars>
          <dgm:chMax val="1"/>
          <dgm:dir/>
          <dgm:resizeHandles val="exact"/>
        </dgm:presLayoutVars>
      </dgm:prSet>
      <dgm:spPr/>
    </dgm:pt>
    <dgm:pt modelId="{CA31D5B6-A1AE-41E5-BBBB-0CBC0CE5C950}" type="pres">
      <dgm:prSet presAssocID="{EB533957-7D39-4D02-86F9-881EF358330D}" presName="axisShape" presStyleLbl="bgShp" presStyleIdx="0" presStyleCnt="1"/>
      <dgm:spPr/>
    </dgm:pt>
    <dgm:pt modelId="{48DEFAD8-A924-4712-A953-37A2093E51B4}" type="pres">
      <dgm:prSet presAssocID="{EB533957-7D39-4D02-86F9-881EF358330D}" presName="rect1" presStyleLbl="node1" presStyleIdx="0" presStyleCnt="4">
        <dgm:presLayoutVars>
          <dgm:chMax val="0"/>
          <dgm:chPref val="0"/>
          <dgm:bulletEnabled val="1"/>
        </dgm:presLayoutVars>
      </dgm:prSet>
      <dgm:spPr/>
    </dgm:pt>
    <dgm:pt modelId="{8B7F73A1-567C-4AB8-AD02-16ADD9F7761A}" type="pres">
      <dgm:prSet presAssocID="{EB533957-7D39-4D02-86F9-881EF358330D}" presName="rect2" presStyleLbl="node1" presStyleIdx="1" presStyleCnt="4">
        <dgm:presLayoutVars>
          <dgm:chMax val="0"/>
          <dgm:chPref val="0"/>
          <dgm:bulletEnabled val="1"/>
        </dgm:presLayoutVars>
      </dgm:prSet>
      <dgm:spPr/>
    </dgm:pt>
    <dgm:pt modelId="{EF60E695-AD15-4F86-8F32-51553B837EE8}" type="pres">
      <dgm:prSet presAssocID="{EB533957-7D39-4D02-86F9-881EF358330D}" presName="rect3" presStyleLbl="node1" presStyleIdx="2" presStyleCnt="4">
        <dgm:presLayoutVars>
          <dgm:chMax val="0"/>
          <dgm:chPref val="0"/>
          <dgm:bulletEnabled val="1"/>
        </dgm:presLayoutVars>
      </dgm:prSet>
      <dgm:spPr/>
    </dgm:pt>
    <dgm:pt modelId="{14F0C672-6310-4C00-92CE-06F8AA57DF8C}" type="pres">
      <dgm:prSet presAssocID="{EB533957-7D39-4D02-86F9-881EF358330D}" presName="rect4" presStyleLbl="node1" presStyleIdx="3" presStyleCnt="4">
        <dgm:presLayoutVars>
          <dgm:chMax val="0"/>
          <dgm:chPref val="0"/>
          <dgm:bulletEnabled val="1"/>
        </dgm:presLayoutVars>
      </dgm:prSet>
      <dgm:spPr/>
    </dgm:pt>
  </dgm:ptLst>
  <dgm:cxnLst>
    <dgm:cxn modelId="{36EB4B23-7FAE-4749-8758-F8CC3755CD32}" type="presOf" srcId="{33E3CC83-5F9A-4E74-956F-BCB6B6F187A2}" destId="{8B7F73A1-567C-4AB8-AD02-16ADD9F7761A}" srcOrd="0" destOrd="0" presId="urn:microsoft.com/office/officeart/2005/8/layout/matrix2"/>
    <dgm:cxn modelId="{BA19466E-EB20-495D-BB7E-25B584FEEAD3}" type="presOf" srcId="{3D6634C4-3E8E-4A8E-A776-0F1E9CB667E6}" destId="{14F0C672-6310-4C00-92CE-06F8AA57DF8C}" srcOrd="0" destOrd="0" presId="urn:microsoft.com/office/officeart/2005/8/layout/matrix2"/>
    <dgm:cxn modelId="{DA53B873-91E3-4424-8314-B35704E71D87}" type="presOf" srcId="{76980A26-FAAB-4270-8A06-D6FF610E1A25}" destId="{48DEFAD8-A924-4712-A953-37A2093E51B4}" srcOrd="0" destOrd="0" presId="urn:microsoft.com/office/officeart/2005/8/layout/matrix2"/>
    <dgm:cxn modelId="{A05E1B98-4040-41E2-A226-63BFCD7D8713}" srcId="{EB533957-7D39-4D02-86F9-881EF358330D}" destId="{3FD337C6-2468-4E4F-954C-B6ABC001D79D}" srcOrd="2" destOrd="0" parTransId="{38410270-87CA-4861-AA35-5EFDE9210E9F}" sibTransId="{B8EEDFCF-FC94-43DE-B661-CBA9363BE153}"/>
    <dgm:cxn modelId="{66982199-0762-46BE-AEBE-AACCDF681353}" srcId="{EB533957-7D39-4D02-86F9-881EF358330D}" destId="{33E3CC83-5F9A-4E74-956F-BCB6B6F187A2}" srcOrd="1" destOrd="0" parTransId="{9DB6227C-E9FE-4D4C-860D-51C3AEEE7FEA}" sibTransId="{261477AF-0684-44EB-A5A5-EF86B058CEDE}"/>
    <dgm:cxn modelId="{900270D9-C02F-41B2-A31C-37BCA553D190}" srcId="{EB533957-7D39-4D02-86F9-881EF358330D}" destId="{76980A26-FAAB-4270-8A06-D6FF610E1A25}" srcOrd="0" destOrd="0" parTransId="{A0D94C2E-1EFB-4222-86A7-F577E6802669}" sibTransId="{5C3D1E8B-9889-44C2-B00F-E806B9F0566D}"/>
    <dgm:cxn modelId="{F2845ADC-B39A-4089-89B2-EBBADE1768C2}" type="presOf" srcId="{3FD337C6-2468-4E4F-954C-B6ABC001D79D}" destId="{EF60E695-AD15-4F86-8F32-51553B837EE8}" srcOrd="0" destOrd="0" presId="urn:microsoft.com/office/officeart/2005/8/layout/matrix2"/>
    <dgm:cxn modelId="{75FA12DF-9120-48C5-A809-5159528D5D97}" srcId="{EB533957-7D39-4D02-86F9-881EF358330D}" destId="{3D6634C4-3E8E-4A8E-A776-0F1E9CB667E6}" srcOrd="3" destOrd="0" parTransId="{49CD6AB0-0D95-4BE7-8497-75695634AAA2}" sibTransId="{DB15B512-C187-481A-92AF-6626E4797D8B}"/>
    <dgm:cxn modelId="{425ADDF3-BE46-488B-96B8-ABF81F8A60B2}" type="presOf" srcId="{EB533957-7D39-4D02-86F9-881EF358330D}" destId="{4A2F0212-FE82-4CFE-B600-CD5FCCD97157}" srcOrd="0" destOrd="0" presId="urn:microsoft.com/office/officeart/2005/8/layout/matrix2"/>
    <dgm:cxn modelId="{2B8E606D-60B3-4CA3-9001-0B038EE27367}" type="presParOf" srcId="{4A2F0212-FE82-4CFE-B600-CD5FCCD97157}" destId="{CA31D5B6-A1AE-41E5-BBBB-0CBC0CE5C950}" srcOrd="0" destOrd="0" presId="urn:microsoft.com/office/officeart/2005/8/layout/matrix2"/>
    <dgm:cxn modelId="{6C463004-3678-42FF-85B6-BA8802E9AAB6}" type="presParOf" srcId="{4A2F0212-FE82-4CFE-B600-CD5FCCD97157}" destId="{48DEFAD8-A924-4712-A953-37A2093E51B4}" srcOrd="1" destOrd="0" presId="urn:microsoft.com/office/officeart/2005/8/layout/matrix2"/>
    <dgm:cxn modelId="{958E8FF8-D0BD-4872-97F6-C93CD7ACEA35}" type="presParOf" srcId="{4A2F0212-FE82-4CFE-B600-CD5FCCD97157}" destId="{8B7F73A1-567C-4AB8-AD02-16ADD9F7761A}" srcOrd="2" destOrd="0" presId="urn:microsoft.com/office/officeart/2005/8/layout/matrix2"/>
    <dgm:cxn modelId="{F89A5BBB-0645-4604-B794-47816E13B297}" type="presParOf" srcId="{4A2F0212-FE82-4CFE-B600-CD5FCCD97157}" destId="{EF60E695-AD15-4F86-8F32-51553B837EE8}" srcOrd="3" destOrd="0" presId="urn:microsoft.com/office/officeart/2005/8/layout/matrix2"/>
    <dgm:cxn modelId="{102CC84D-FBEB-4DED-98BE-B8D1B166E4D4}" type="presParOf" srcId="{4A2F0212-FE82-4CFE-B600-CD5FCCD97157}" destId="{14F0C672-6310-4C00-92CE-06F8AA57DF8C}" srcOrd="4" destOrd="0" presId="urn:microsoft.com/office/officeart/2005/8/layout/matrix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DCD6EE6-8478-4FAC-8D86-6945D756D54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9BE070DB-5CB3-4AF8-AAFD-7ADC767858D5}">
      <dgm:prSet phldrT="[Tekst]"/>
      <dgm:spPr/>
      <dgm:t>
        <a:bodyPr/>
        <a:lstStyle/>
        <a:p>
          <a:r>
            <a:rPr lang="en-US" dirty="0" err="1"/>
            <a:t>Pursu</a:t>
          </a:r>
          <a:r>
            <a:rPr lang="pl-PL" dirty="0" err="1"/>
            <a:t>ing</a:t>
          </a:r>
          <a:r>
            <a:rPr lang="en-US" dirty="0"/>
            <a:t> ambitious, high-risk changes aimed at fully embedding CE principles across the organization in one bold move.</a:t>
          </a:r>
          <a:endParaRPr lang="pl-PL" dirty="0"/>
        </a:p>
      </dgm:t>
    </dgm:pt>
    <dgm:pt modelId="{47792845-40E5-4441-B72F-9AE68A91693F}" type="parTrans" cxnId="{235CA532-BA59-4504-B748-4BE3418CEF5F}">
      <dgm:prSet/>
      <dgm:spPr/>
      <dgm:t>
        <a:bodyPr/>
        <a:lstStyle/>
        <a:p>
          <a:endParaRPr lang="pl-PL"/>
        </a:p>
      </dgm:t>
    </dgm:pt>
    <dgm:pt modelId="{EF2479F2-2435-46F3-BA01-653F9651F74A}" type="sibTrans" cxnId="{235CA532-BA59-4504-B748-4BE3418CEF5F}">
      <dgm:prSet/>
      <dgm:spPr/>
      <dgm:t>
        <a:bodyPr/>
        <a:lstStyle/>
        <a:p>
          <a:endParaRPr lang="pl-PL"/>
        </a:p>
      </dgm:t>
    </dgm:pt>
    <dgm:pt modelId="{AE72B685-A1E0-4CCB-AD61-D45F47CFE5AB}">
      <dgm:prSet phldrT="[Tekst]"/>
      <dgm:spPr/>
      <dgm:t>
        <a:bodyPr/>
        <a:lstStyle/>
        <a:p>
          <a:r>
            <a:rPr lang="pl-PL" dirty="0" err="1"/>
            <a:t>Supporting</a:t>
          </a:r>
          <a:r>
            <a:rPr lang="en-US" dirty="0"/>
            <a:t> significant investment, cultural shifts, and top-down leadership commitment.</a:t>
          </a:r>
          <a:endParaRPr lang="pl-PL" dirty="0"/>
        </a:p>
      </dgm:t>
    </dgm:pt>
    <dgm:pt modelId="{E3096084-B57F-4E0D-B683-466A3600D80D}" type="parTrans" cxnId="{51BFAAA6-EB97-4D63-A775-983A71FB3687}">
      <dgm:prSet/>
      <dgm:spPr/>
      <dgm:t>
        <a:bodyPr/>
        <a:lstStyle/>
        <a:p>
          <a:endParaRPr lang="pl-PL"/>
        </a:p>
      </dgm:t>
    </dgm:pt>
    <dgm:pt modelId="{242E20F0-C5D5-4061-A0B4-D63209E29FD7}" type="sibTrans" cxnId="{51BFAAA6-EB97-4D63-A775-983A71FB3687}">
      <dgm:prSet/>
      <dgm:spPr/>
      <dgm:t>
        <a:bodyPr/>
        <a:lstStyle/>
        <a:p>
          <a:endParaRPr lang="pl-PL"/>
        </a:p>
      </dgm:t>
    </dgm:pt>
    <dgm:pt modelId="{2FFAA538-AD39-44A7-9F3F-0B6BDED2F32E}" type="pres">
      <dgm:prSet presAssocID="{0DCD6EE6-8478-4FAC-8D86-6945D756D540}" presName="Name0" presStyleCnt="0">
        <dgm:presLayoutVars>
          <dgm:dir/>
          <dgm:resizeHandles val="exact"/>
        </dgm:presLayoutVars>
      </dgm:prSet>
      <dgm:spPr/>
    </dgm:pt>
    <dgm:pt modelId="{F4AF982B-D286-4503-9FA5-97CA0093AE0D}" type="pres">
      <dgm:prSet presAssocID="{9BE070DB-5CB3-4AF8-AAFD-7ADC767858D5}" presName="composite" presStyleCnt="0"/>
      <dgm:spPr/>
    </dgm:pt>
    <dgm:pt modelId="{D1758C3B-4C8D-4C29-9A73-0B07AB9A38B7}" type="pres">
      <dgm:prSet presAssocID="{9BE070DB-5CB3-4AF8-AAFD-7ADC767858D5}" presName="rect1" presStyleLbl="trAlignAcc1" presStyleIdx="0" presStyleCnt="2">
        <dgm:presLayoutVars>
          <dgm:bulletEnabled val="1"/>
        </dgm:presLayoutVars>
      </dgm:prSet>
      <dgm:spPr/>
    </dgm:pt>
    <dgm:pt modelId="{D93A7A99-8EB9-4EAD-AC31-FF0AF5F90F94}" type="pres">
      <dgm:prSet presAssocID="{9BE070DB-5CB3-4AF8-AAFD-7ADC767858D5}" presName="rect2" presStyleLbl="fgImgPlace1" presStyleIdx="0" presStyleCnt="2"/>
      <dgm:spPr>
        <a:blipFill>
          <a:blip xmlns:r="http://schemas.openxmlformats.org/officeDocument/2006/relationships" r:embed="rId1"/>
          <a:srcRect/>
          <a:stretch>
            <a:fillRect l="-63000" r="-63000"/>
          </a:stretch>
        </a:blipFill>
      </dgm:spPr>
    </dgm:pt>
    <dgm:pt modelId="{EE8EEA1E-28EC-40F0-AFB5-F4083A0A69F0}" type="pres">
      <dgm:prSet presAssocID="{EF2479F2-2435-46F3-BA01-653F9651F74A}" presName="sibTrans" presStyleCnt="0"/>
      <dgm:spPr/>
    </dgm:pt>
    <dgm:pt modelId="{C6DF1F44-008E-4CCA-ACB9-BBBB90CF477D}" type="pres">
      <dgm:prSet presAssocID="{AE72B685-A1E0-4CCB-AD61-D45F47CFE5AB}" presName="composite" presStyleCnt="0"/>
      <dgm:spPr/>
    </dgm:pt>
    <dgm:pt modelId="{E963EB65-949F-405B-A476-3727B80D0763}" type="pres">
      <dgm:prSet presAssocID="{AE72B685-A1E0-4CCB-AD61-D45F47CFE5AB}" presName="rect1" presStyleLbl="trAlignAcc1" presStyleIdx="1" presStyleCnt="2">
        <dgm:presLayoutVars>
          <dgm:bulletEnabled val="1"/>
        </dgm:presLayoutVars>
      </dgm:prSet>
      <dgm:spPr/>
    </dgm:pt>
    <dgm:pt modelId="{D2F49E45-0150-42AA-A087-20360A54C964}" type="pres">
      <dgm:prSet presAssocID="{AE72B685-A1E0-4CCB-AD61-D45F47CFE5AB}" presName="rect2" presStyleLbl="fgImgPlace1" presStyleIdx="1" presStyleCnt="2"/>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3854" t="244" r="-94146" b="-244"/>
          </a:stretch>
        </a:blipFill>
      </dgm:spPr>
    </dgm:pt>
  </dgm:ptLst>
  <dgm:cxnLst>
    <dgm:cxn modelId="{A5B6B320-3857-458B-BCC6-ABEF8C976B84}" type="presOf" srcId="{AE72B685-A1E0-4CCB-AD61-D45F47CFE5AB}" destId="{E963EB65-949F-405B-A476-3727B80D0763}" srcOrd="0" destOrd="0" presId="urn:microsoft.com/office/officeart/2008/layout/PictureStrips"/>
    <dgm:cxn modelId="{741CFD2C-FBBA-4E22-BE9F-BF5567903260}" type="presOf" srcId="{0DCD6EE6-8478-4FAC-8D86-6945D756D540}" destId="{2FFAA538-AD39-44A7-9F3F-0B6BDED2F32E}" srcOrd="0" destOrd="0" presId="urn:microsoft.com/office/officeart/2008/layout/PictureStrips"/>
    <dgm:cxn modelId="{235CA532-BA59-4504-B748-4BE3418CEF5F}" srcId="{0DCD6EE6-8478-4FAC-8D86-6945D756D540}" destId="{9BE070DB-5CB3-4AF8-AAFD-7ADC767858D5}" srcOrd="0" destOrd="0" parTransId="{47792845-40E5-4441-B72F-9AE68A91693F}" sibTransId="{EF2479F2-2435-46F3-BA01-653F9651F74A}"/>
    <dgm:cxn modelId="{51BFAAA6-EB97-4D63-A775-983A71FB3687}" srcId="{0DCD6EE6-8478-4FAC-8D86-6945D756D540}" destId="{AE72B685-A1E0-4CCB-AD61-D45F47CFE5AB}" srcOrd="1" destOrd="0" parTransId="{E3096084-B57F-4E0D-B683-466A3600D80D}" sibTransId="{242E20F0-C5D5-4061-A0B4-D63209E29FD7}"/>
    <dgm:cxn modelId="{FADF38B0-5B83-4D3F-849C-229E295B67DA}" type="presOf" srcId="{9BE070DB-5CB3-4AF8-AAFD-7ADC767858D5}" destId="{D1758C3B-4C8D-4C29-9A73-0B07AB9A38B7}" srcOrd="0" destOrd="0" presId="urn:microsoft.com/office/officeart/2008/layout/PictureStrips"/>
    <dgm:cxn modelId="{ED1DD205-71A5-469E-BAC3-ED91BB42905C}" type="presParOf" srcId="{2FFAA538-AD39-44A7-9F3F-0B6BDED2F32E}" destId="{F4AF982B-D286-4503-9FA5-97CA0093AE0D}" srcOrd="0" destOrd="0" presId="urn:microsoft.com/office/officeart/2008/layout/PictureStrips"/>
    <dgm:cxn modelId="{BB02FEFE-AEA3-4083-9354-1442466A2E1A}" type="presParOf" srcId="{F4AF982B-D286-4503-9FA5-97CA0093AE0D}" destId="{D1758C3B-4C8D-4C29-9A73-0B07AB9A38B7}" srcOrd="0" destOrd="0" presId="urn:microsoft.com/office/officeart/2008/layout/PictureStrips"/>
    <dgm:cxn modelId="{6641FA63-FA7C-4FA5-83BA-EBF8F0ABBB9F}" type="presParOf" srcId="{F4AF982B-D286-4503-9FA5-97CA0093AE0D}" destId="{D93A7A99-8EB9-4EAD-AC31-FF0AF5F90F94}" srcOrd="1" destOrd="0" presId="urn:microsoft.com/office/officeart/2008/layout/PictureStrips"/>
    <dgm:cxn modelId="{EE7C93F8-172E-4A65-9B92-1592CD61E195}" type="presParOf" srcId="{2FFAA538-AD39-44A7-9F3F-0B6BDED2F32E}" destId="{EE8EEA1E-28EC-40F0-AFB5-F4083A0A69F0}" srcOrd="1" destOrd="0" presId="urn:microsoft.com/office/officeart/2008/layout/PictureStrips"/>
    <dgm:cxn modelId="{E3E100F4-D8A8-46E2-A9AE-9AE15D3F8131}" type="presParOf" srcId="{2FFAA538-AD39-44A7-9F3F-0B6BDED2F32E}" destId="{C6DF1F44-008E-4CCA-ACB9-BBBB90CF477D}" srcOrd="2" destOrd="0" presId="urn:microsoft.com/office/officeart/2008/layout/PictureStrips"/>
    <dgm:cxn modelId="{90699994-D14F-4F68-A4D5-9D83D18591E5}" type="presParOf" srcId="{C6DF1F44-008E-4CCA-ACB9-BBBB90CF477D}" destId="{E963EB65-949F-405B-A476-3727B80D0763}" srcOrd="0" destOrd="0" presId="urn:microsoft.com/office/officeart/2008/layout/PictureStrips"/>
    <dgm:cxn modelId="{849F1C65-378D-4B1B-9C0F-29609BB0CE47}" type="presParOf" srcId="{C6DF1F44-008E-4CCA-ACB9-BBBB90CF477D}" destId="{D2F49E45-0150-42AA-A087-20360A54C96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B533957-7D39-4D02-86F9-881EF358330D}"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pl-PL"/>
        </a:p>
      </dgm:t>
    </dgm:pt>
    <dgm:pt modelId="{76980A26-FAAB-4270-8A06-D6FF610E1A25}">
      <dgm:prSet phldrT="[Tekst]"/>
      <dgm:spPr/>
      <dgm:t>
        <a:bodyPr/>
        <a:lstStyle/>
        <a:p>
          <a:r>
            <a:rPr lang="pl-PL" dirty="0"/>
            <a:t>LR – LT</a:t>
          </a:r>
        </a:p>
      </dgm:t>
    </dgm:pt>
    <dgm:pt modelId="{A0D94C2E-1EFB-4222-86A7-F577E6802669}" type="parTrans" cxnId="{900270D9-C02F-41B2-A31C-37BCA553D190}">
      <dgm:prSet/>
      <dgm:spPr/>
      <dgm:t>
        <a:bodyPr/>
        <a:lstStyle/>
        <a:p>
          <a:endParaRPr lang="pl-PL"/>
        </a:p>
      </dgm:t>
    </dgm:pt>
    <dgm:pt modelId="{5C3D1E8B-9889-44C2-B00F-E806B9F0566D}" type="sibTrans" cxnId="{900270D9-C02F-41B2-A31C-37BCA553D190}">
      <dgm:prSet/>
      <dgm:spPr/>
      <dgm:t>
        <a:bodyPr/>
        <a:lstStyle/>
        <a:p>
          <a:endParaRPr lang="pl-PL"/>
        </a:p>
      </dgm:t>
    </dgm:pt>
    <dgm:pt modelId="{33E3CC83-5F9A-4E74-956F-BCB6B6F187A2}">
      <dgm:prSet phldrT="[Tekst]"/>
      <dgm:spPr>
        <a:ln w="76200">
          <a:solidFill>
            <a:schemeClr val="tx1"/>
          </a:solidFill>
        </a:ln>
      </dgm:spPr>
      <dgm:t>
        <a:bodyPr/>
        <a:lstStyle/>
        <a:p>
          <a:r>
            <a:rPr lang="pl-PL" dirty="0"/>
            <a:t>HR – LT</a:t>
          </a:r>
        </a:p>
      </dgm:t>
    </dgm:pt>
    <dgm:pt modelId="{9DB6227C-E9FE-4D4C-860D-51C3AEEE7FEA}" type="parTrans" cxnId="{66982199-0762-46BE-AEBE-AACCDF681353}">
      <dgm:prSet/>
      <dgm:spPr/>
      <dgm:t>
        <a:bodyPr/>
        <a:lstStyle/>
        <a:p>
          <a:endParaRPr lang="pl-PL"/>
        </a:p>
      </dgm:t>
    </dgm:pt>
    <dgm:pt modelId="{261477AF-0684-44EB-A5A5-EF86B058CEDE}" type="sibTrans" cxnId="{66982199-0762-46BE-AEBE-AACCDF681353}">
      <dgm:prSet/>
      <dgm:spPr/>
      <dgm:t>
        <a:bodyPr/>
        <a:lstStyle/>
        <a:p>
          <a:endParaRPr lang="pl-PL"/>
        </a:p>
      </dgm:t>
    </dgm:pt>
    <dgm:pt modelId="{3FD337C6-2468-4E4F-954C-B6ABC001D79D}">
      <dgm:prSet phldrT="[Tekst]"/>
      <dgm:spPr/>
      <dgm:t>
        <a:bodyPr/>
        <a:lstStyle/>
        <a:p>
          <a:r>
            <a:rPr lang="pl-PL" dirty="0"/>
            <a:t>LR – ST</a:t>
          </a:r>
        </a:p>
      </dgm:t>
    </dgm:pt>
    <dgm:pt modelId="{38410270-87CA-4861-AA35-5EFDE9210E9F}" type="parTrans" cxnId="{A05E1B98-4040-41E2-A226-63BFCD7D8713}">
      <dgm:prSet/>
      <dgm:spPr/>
      <dgm:t>
        <a:bodyPr/>
        <a:lstStyle/>
        <a:p>
          <a:endParaRPr lang="pl-PL"/>
        </a:p>
      </dgm:t>
    </dgm:pt>
    <dgm:pt modelId="{B8EEDFCF-FC94-43DE-B661-CBA9363BE153}" type="sibTrans" cxnId="{A05E1B98-4040-41E2-A226-63BFCD7D8713}">
      <dgm:prSet/>
      <dgm:spPr/>
      <dgm:t>
        <a:bodyPr/>
        <a:lstStyle/>
        <a:p>
          <a:endParaRPr lang="pl-PL"/>
        </a:p>
      </dgm:t>
    </dgm:pt>
    <dgm:pt modelId="{3D6634C4-3E8E-4A8E-A776-0F1E9CB667E6}">
      <dgm:prSet phldrT="[Tekst]"/>
      <dgm:spPr/>
      <dgm:t>
        <a:bodyPr/>
        <a:lstStyle/>
        <a:p>
          <a:r>
            <a:rPr lang="pl-PL" dirty="0"/>
            <a:t>HR – ST</a:t>
          </a:r>
        </a:p>
      </dgm:t>
    </dgm:pt>
    <dgm:pt modelId="{49CD6AB0-0D95-4BE7-8497-75695634AAA2}" type="parTrans" cxnId="{75FA12DF-9120-48C5-A809-5159528D5D97}">
      <dgm:prSet/>
      <dgm:spPr/>
      <dgm:t>
        <a:bodyPr/>
        <a:lstStyle/>
        <a:p>
          <a:endParaRPr lang="pl-PL"/>
        </a:p>
      </dgm:t>
    </dgm:pt>
    <dgm:pt modelId="{DB15B512-C187-481A-92AF-6626E4797D8B}" type="sibTrans" cxnId="{75FA12DF-9120-48C5-A809-5159528D5D97}">
      <dgm:prSet/>
      <dgm:spPr/>
      <dgm:t>
        <a:bodyPr/>
        <a:lstStyle/>
        <a:p>
          <a:endParaRPr lang="pl-PL"/>
        </a:p>
      </dgm:t>
    </dgm:pt>
    <dgm:pt modelId="{4A2F0212-FE82-4CFE-B600-CD5FCCD97157}" type="pres">
      <dgm:prSet presAssocID="{EB533957-7D39-4D02-86F9-881EF358330D}" presName="matrix" presStyleCnt="0">
        <dgm:presLayoutVars>
          <dgm:chMax val="1"/>
          <dgm:dir/>
          <dgm:resizeHandles val="exact"/>
        </dgm:presLayoutVars>
      </dgm:prSet>
      <dgm:spPr/>
    </dgm:pt>
    <dgm:pt modelId="{CA31D5B6-A1AE-41E5-BBBB-0CBC0CE5C950}" type="pres">
      <dgm:prSet presAssocID="{EB533957-7D39-4D02-86F9-881EF358330D}" presName="axisShape" presStyleLbl="bgShp" presStyleIdx="0" presStyleCnt="1"/>
      <dgm:spPr/>
    </dgm:pt>
    <dgm:pt modelId="{48DEFAD8-A924-4712-A953-37A2093E51B4}" type="pres">
      <dgm:prSet presAssocID="{EB533957-7D39-4D02-86F9-881EF358330D}" presName="rect1" presStyleLbl="node1" presStyleIdx="0" presStyleCnt="4">
        <dgm:presLayoutVars>
          <dgm:chMax val="0"/>
          <dgm:chPref val="0"/>
          <dgm:bulletEnabled val="1"/>
        </dgm:presLayoutVars>
      </dgm:prSet>
      <dgm:spPr/>
    </dgm:pt>
    <dgm:pt modelId="{8B7F73A1-567C-4AB8-AD02-16ADD9F7761A}" type="pres">
      <dgm:prSet presAssocID="{EB533957-7D39-4D02-86F9-881EF358330D}" presName="rect2" presStyleLbl="node1" presStyleIdx="1" presStyleCnt="4">
        <dgm:presLayoutVars>
          <dgm:chMax val="0"/>
          <dgm:chPref val="0"/>
          <dgm:bulletEnabled val="1"/>
        </dgm:presLayoutVars>
      </dgm:prSet>
      <dgm:spPr/>
    </dgm:pt>
    <dgm:pt modelId="{EF60E695-AD15-4F86-8F32-51553B837EE8}" type="pres">
      <dgm:prSet presAssocID="{EB533957-7D39-4D02-86F9-881EF358330D}" presName="rect3" presStyleLbl="node1" presStyleIdx="2" presStyleCnt="4">
        <dgm:presLayoutVars>
          <dgm:chMax val="0"/>
          <dgm:chPref val="0"/>
          <dgm:bulletEnabled val="1"/>
        </dgm:presLayoutVars>
      </dgm:prSet>
      <dgm:spPr/>
    </dgm:pt>
    <dgm:pt modelId="{14F0C672-6310-4C00-92CE-06F8AA57DF8C}" type="pres">
      <dgm:prSet presAssocID="{EB533957-7D39-4D02-86F9-881EF358330D}" presName="rect4" presStyleLbl="node1" presStyleIdx="3" presStyleCnt="4">
        <dgm:presLayoutVars>
          <dgm:chMax val="0"/>
          <dgm:chPref val="0"/>
          <dgm:bulletEnabled val="1"/>
        </dgm:presLayoutVars>
      </dgm:prSet>
      <dgm:spPr/>
    </dgm:pt>
  </dgm:ptLst>
  <dgm:cxnLst>
    <dgm:cxn modelId="{36EB4B23-7FAE-4749-8758-F8CC3755CD32}" type="presOf" srcId="{33E3CC83-5F9A-4E74-956F-BCB6B6F187A2}" destId="{8B7F73A1-567C-4AB8-AD02-16ADD9F7761A}" srcOrd="0" destOrd="0" presId="urn:microsoft.com/office/officeart/2005/8/layout/matrix2"/>
    <dgm:cxn modelId="{BA19466E-EB20-495D-BB7E-25B584FEEAD3}" type="presOf" srcId="{3D6634C4-3E8E-4A8E-A776-0F1E9CB667E6}" destId="{14F0C672-6310-4C00-92CE-06F8AA57DF8C}" srcOrd="0" destOrd="0" presId="urn:microsoft.com/office/officeart/2005/8/layout/matrix2"/>
    <dgm:cxn modelId="{DA53B873-91E3-4424-8314-B35704E71D87}" type="presOf" srcId="{76980A26-FAAB-4270-8A06-D6FF610E1A25}" destId="{48DEFAD8-A924-4712-A953-37A2093E51B4}" srcOrd="0" destOrd="0" presId="urn:microsoft.com/office/officeart/2005/8/layout/matrix2"/>
    <dgm:cxn modelId="{A05E1B98-4040-41E2-A226-63BFCD7D8713}" srcId="{EB533957-7D39-4D02-86F9-881EF358330D}" destId="{3FD337C6-2468-4E4F-954C-B6ABC001D79D}" srcOrd="2" destOrd="0" parTransId="{38410270-87CA-4861-AA35-5EFDE9210E9F}" sibTransId="{B8EEDFCF-FC94-43DE-B661-CBA9363BE153}"/>
    <dgm:cxn modelId="{66982199-0762-46BE-AEBE-AACCDF681353}" srcId="{EB533957-7D39-4D02-86F9-881EF358330D}" destId="{33E3CC83-5F9A-4E74-956F-BCB6B6F187A2}" srcOrd="1" destOrd="0" parTransId="{9DB6227C-E9FE-4D4C-860D-51C3AEEE7FEA}" sibTransId="{261477AF-0684-44EB-A5A5-EF86B058CEDE}"/>
    <dgm:cxn modelId="{900270D9-C02F-41B2-A31C-37BCA553D190}" srcId="{EB533957-7D39-4D02-86F9-881EF358330D}" destId="{76980A26-FAAB-4270-8A06-D6FF610E1A25}" srcOrd="0" destOrd="0" parTransId="{A0D94C2E-1EFB-4222-86A7-F577E6802669}" sibTransId="{5C3D1E8B-9889-44C2-B00F-E806B9F0566D}"/>
    <dgm:cxn modelId="{F2845ADC-B39A-4089-89B2-EBBADE1768C2}" type="presOf" srcId="{3FD337C6-2468-4E4F-954C-B6ABC001D79D}" destId="{EF60E695-AD15-4F86-8F32-51553B837EE8}" srcOrd="0" destOrd="0" presId="urn:microsoft.com/office/officeart/2005/8/layout/matrix2"/>
    <dgm:cxn modelId="{75FA12DF-9120-48C5-A809-5159528D5D97}" srcId="{EB533957-7D39-4D02-86F9-881EF358330D}" destId="{3D6634C4-3E8E-4A8E-A776-0F1E9CB667E6}" srcOrd="3" destOrd="0" parTransId="{49CD6AB0-0D95-4BE7-8497-75695634AAA2}" sibTransId="{DB15B512-C187-481A-92AF-6626E4797D8B}"/>
    <dgm:cxn modelId="{425ADDF3-BE46-488B-96B8-ABF81F8A60B2}" type="presOf" srcId="{EB533957-7D39-4D02-86F9-881EF358330D}" destId="{4A2F0212-FE82-4CFE-B600-CD5FCCD97157}" srcOrd="0" destOrd="0" presId="urn:microsoft.com/office/officeart/2005/8/layout/matrix2"/>
    <dgm:cxn modelId="{2B8E606D-60B3-4CA3-9001-0B038EE27367}" type="presParOf" srcId="{4A2F0212-FE82-4CFE-B600-CD5FCCD97157}" destId="{CA31D5B6-A1AE-41E5-BBBB-0CBC0CE5C950}" srcOrd="0" destOrd="0" presId="urn:microsoft.com/office/officeart/2005/8/layout/matrix2"/>
    <dgm:cxn modelId="{6C463004-3678-42FF-85B6-BA8802E9AAB6}" type="presParOf" srcId="{4A2F0212-FE82-4CFE-B600-CD5FCCD97157}" destId="{48DEFAD8-A924-4712-A953-37A2093E51B4}" srcOrd="1" destOrd="0" presId="urn:microsoft.com/office/officeart/2005/8/layout/matrix2"/>
    <dgm:cxn modelId="{958E8FF8-D0BD-4872-97F6-C93CD7ACEA35}" type="presParOf" srcId="{4A2F0212-FE82-4CFE-B600-CD5FCCD97157}" destId="{8B7F73A1-567C-4AB8-AD02-16ADD9F7761A}" srcOrd="2" destOrd="0" presId="urn:microsoft.com/office/officeart/2005/8/layout/matrix2"/>
    <dgm:cxn modelId="{F89A5BBB-0645-4604-B794-47816E13B297}" type="presParOf" srcId="{4A2F0212-FE82-4CFE-B600-CD5FCCD97157}" destId="{EF60E695-AD15-4F86-8F32-51553B837EE8}" srcOrd="3" destOrd="0" presId="urn:microsoft.com/office/officeart/2005/8/layout/matrix2"/>
    <dgm:cxn modelId="{102CC84D-FBEB-4DED-98BE-B8D1B166E4D4}" type="presParOf" srcId="{4A2F0212-FE82-4CFE-B600-CD5FCCD97157}" destId="{14F0C672-6310-4C00-92CE-06F8AA57DF8C}" srcOrd="4" destOrd="0" presId="urn:microsoft.com/office/officeart/2005/8/layout/matrix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A7E9942-52C0-46CC-9FC8-5632CDAEF5F6}"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pl-PL"/>
        </a:p>
      </dgm:t>
    </dgm:pt>
    <dgm:pt modelId="{198DAA63-B43A-4F25-9A0D-520BFA974203}">
      <dgm:prSet phldrT="[Tekst]"/>
      <dgm:spPr/>
      <dgm:t>
        <a:bodyPr/>
        <a:lstStyle/>
        <a:p>
          <a:r>
            <a:rPr lang="pl-PL" dirty="0"/>
            <a:t>TRANSITION TO CE</a:t>
          </a:r>
        </a:p>
      </dgm:t>
    </dgm:pt>
    <dgm:pt modelId="{BC069C03-CF97-4A7A-A527-ECC4E393D19A}" type="parTrans" cxnId="{238CC0A7-CF8B-44B6-A690-DDDA3A4BC5D5}">
      <dgm:prSet/>
      <dgm:spPr/>
      <dgm:t>
        <a:bodyPr/>
        <a:lstStyle/>
        <a:p>
          <a:endParaRPr lang="pl-PL"/>
        </a:p>
      </dgm:t>
    </dgm:pt>
    <dgm:pt modelId="{AEBD6870-0B6B-4DE6-B469-B9A27886AEC0}" type="sibTrans" cxnId="{238CC0A7-CF8B-44B6-A690-DDDA3A4BC5D5}">
      <dgm:prSet/>
      <dgm:spPr/>
      <dgm:t>
        <a:bodyPr/>
        <a:lstStyle/>
        <a:p>
          <a:endParaRPr lang="pl-PL"/>
        </a:p>
      </dgm:t>
    </dgm:pt>
    <dgm:pt modelId="{79F01C42-1B6C-4134-AD3A-5FC3F4FD85A3}">
      <dgm:prSet phldrT="[Tekst]"/>
      <dgm:spPr/>
      <dgm:t>
        <a:bodyPr/>
        <a:lstStyle/>
        <a:p>
          <a:r>
            <a:rPr lang="en-US" dirty="0"/>
            <a:t>Reconstructing all project workflows to follow cradle-to-cradle design principles.</a:t>
          </a:r>
          <a:endParaRPr lang="pl-PL" dirty="0"/>
        </a:p>
      </dgm:t>
    </dgm:pt>
    <dgm:pt modelId="{109E854E-B556-49FA-A77F-1E004AC04724}" type="parTrans" cxnId="{054F5047-F264-4E0B-A4DF-3F706A50AF13}">
      <dgm:prSet/>
      <dgm:spPr/>
      <dgm:t>
        <a:bodyPr/>
        <a:lstStyle/>
        <a:p>
          <a:endParaRPr lang="pl-PL"/>
        </a:p>
      </dgm:t>
    </dgm:pt>
    <dgm:pt modelId="{47382BFA-0ADC-4F9B-9F70-372A38881F6A}" type="sibTrans" cxnId="{054F5047-F264-4E0B-A4DF-3F706A50AF13}">
      <dgm:prSet/>
      <dgm:spPr/>
      <dgm:t>
        <a:bodyPr/>
        <a:lstStyle/>
        <a:p>
          <a:endParaRPr lang="pl-PL"/>
        </a:p>
      </dgm:t>
    </dgm:pt>
    <dgm:pt modelId="{19D6EBD8-568E-45E0-952B-C683C7C1E51F}">
      <dgm:prSet phldrT="[Tekst]"/>
      <dgm:spPr/>
      <dgm:t>
        <a:bodyPr/>
        <a:lstStyle/>
        <a:p>
          <a:r>
            <a:rPr lang="pl-PL" dirty="0"/>
            <a:t>3Rs</a:t>
          </a:r>
        </a:p>
      </dgm:t>
    </dgm:pt>
    <dgm:pt modelId="{CD87416A-055A-465B-9246-2BF8EE71D792}" type="parTrans" cxnId="{F2701C1B-9D56-42C2-A8B1-39C15A43FFC1}">
      <dgm:prSet/>
      <dgm:spPr/>
      <dgm:t>
        <a:bodyPr/>
        <a:lstStyle/>
        <a:p>
          <a:endParaRPr lang="pl-PL"/>
        </a:p>
      </dgm:t>
    </dgm:pt>
    <dgm:pt modelId="{3C7579B3-25D8-41D0-A600-F57173BD1748}" type="sibTrans" cxnId="{F2701C1B-9D56-42C2-A8B1-39C15A43FFC1}">
      <dgm:prSet/>
      <dgm:spPr/>
      <dgm:t>
        <a:bodyPr/>
        <a:lstStyle/>
        <a:p>
          <a:endParaRPr lang="pl-PL"/>
        </a:p>
      </dgm:t>
    </dgm:pt>
    <dgm:pt modelId="{21A9D5DB-392C-4980-8DDC-867DA394D7C4}">
      <dgm:prSet phldrT="[Tekst]"/>
      <dgm:spPr/>
      <dgm:t>
        <a:bodyPr/>
        <a:lstStyle/>
        <a:p>
          <a:r>
            <a:rPr lang="en-US" dirty="0"/>
            <a:t>Investing in technologies like on-site material recycling plants or closed-loop water systems for all projects.</a:t>
          </a:r>
          <a:endParaRPr lang="pl-PL" dirty="0"/>
        </a:p>
      </dgm:t>
    </dgm:pt>
    <dgm:pt modelId="{CEE2DDD2-2BE3-4E8E-BD04-74373F0E53EE}" type="parTrans" cxnId="{19A0A336-5753-42B1-A8E9-08271DCA9D02}">
      <dgm:prSet/>
      <dgm:spPr/>
      <dgm:t>
        <a:bodyPr/>
        <a:lstStyle/>
        <a:p>
          <a:endParaRPr lang="pl-PL"/>
        </a:p>
      </dgm:t>
    </dgm:pt>
    <dgm:pt modelId="{FC2FC3BD-00E3-4C8D-9766-E3CCA003F729}" type="sibTrans" cxnId="{19A0A336-5753-42B1-A8E9-08271DCA9D02}">
      <dgm:prSet/>
      <dgm:spPr/>
      <dgm:t>
        <a:bodyPr/>
        <a:lstStyle/>
        <a:p>
          <a:endParaRPr lang="pl-PL"/>
        </a:p>
      </dgm:t>
    </dgm:pt>
    <dgm:pt modelId="{85E2446D-7D90-4195-8769-9624F9D0975A}">
      <dgm:prSet phldrT="[Tekst]"/>
      <dgm:spPr/>
      <dgm:t>
        <a:bodyPr/>
        <a:lstStyle/>
        <a:p>
          <a:r>
            <a:rPr lang="pl-PL" dirty="0"/>
            <a:t>EMISSIONS</a:t>
          </a:r>
        </a:p>
      </dgm:t>
    </dgm:pt>
    <dgm:pt modelId="{63C03996-B761-45EC-BBA7-2C6AF9676D51}" type="parTrans" cxnId="{CC4A8036-5C16-4BBC-BB2B-BD5871211B77}">
      <dgm:prSet/>
      <dgm:spPr/>
      <dgm:t>
        <a:bodyPr/>
        <a:lstStyle/>
        <a:p>
          <a:endParaRPr lang="pl-PL"/>
        </a:p>
      </dgm:t>
    </dgm:pt>
    <dgm:pt modelId="{5788CFED-0607-40F8-8E84-51860523505C}" type="sibTrans" cxnId="{CC4A8036-5C16-4BBC-BB2B-BD5871211B77}">
      <dgm:prSet/>
      <dgm:spPr/>
      <dgm:t>
        <a:bodyPr/>
        <a:lstStyle/>
        <a:p>
          <a:endParaRPr lang="pl-PL"/>
        </a:p>
      </dgm:t>
    </dgm:pt>
    <dgm:pt modelId="{3B4EFE98-1F40-4488-89EF-EABE45AF9CAE}">
      <dgm:prSet phldrT="[Tekst]"/>
      <dgm:spPr/>
      <dgm:t>
        <a:bodyPr/>
        <a:lstStyle/>
        <a:p>
          <a:r>
            <a:rPr lang="en-US" dirty="0"/>
            <a:t>Committing to zero-emission construction practices, with large upfront investments in carbon offsetting projects and renewable energy.</a:t>
          </a:r>
          <a:endParaRPr lang="pl-PL" dirty="0"/>
        </a:p>
      </dgm:t>
    </dgm:pt>
    <dgm:pt modelId="{FE51AE6E-FB83-47D7-8840-0CDFC43C063D}" type="parTrans" cxnId="{9EC6B4B5-4B0B-4EED-B1C0-85AE968AFE86}">
      <dgm:prSet/>
      <dgm:spPr/>
      <dgm:t>
        <a:bodyPr/>
        <a:lstStyle/>
        <a:p>
          <a:endParaRPr lang="pl-PL"/>
        </a:p>
      </dgm:t>
    </dgm:pt>
    <dgm:pt modelId="{49714DEB-7917-4CFC-8DC9-67444B4FDA6E}" type="sibTrans" cxnId="{9EC6B4B5-4B0B-4EED-B1C0-85AE968AFE86}">
      <dgm:prSet/>
      <dgm:spPr/>
      <dgm:t>
        <a:bodyPr/>
        <a:lstStyle/>
        <a:p>
          <a:endParaRPr lang="pl-PL"/>
        </a:p>
      </dgm:t>
    </dgm:pt>
    <dgm:pt modelId="{4FA3CBA3-3974-4592-90E9-53FDC5B5B92F}">
      <dgm:prSet phldrT="[Tekst]"/>
      <dgm:spPr/>
      <dgm:t>
        <a:bodyPr/>
        <a:lstStyle/>
        <a:p>
          <a:r>
            <a:rPr lang="en-US" dirty="0"/>
            <a:t>Acquiring material suppliers and recycling companies to create a self-sustaining CE supply chain.</a:t>
          </a:r>
          <a:endParaRPr lang="pl-PL" dirty="0"/>
        </a:p>
      </dgm:t>
    </dgm:pt>
    <dgm:pt modelId="{72B41C72-DC88-42DD-BC55-F4B32998CE2C}" type="parTrans" cxnId="{866EC0FB-7510-49E1-986E-837453C102D0}">
      <dgm:prSet/>
      <dgm:spPr/>
      <dgm:t>
        <a:bodyPr/>
        <a:lstStyle/>
        <a:p>
          <a:endParaRPr lang="pl-PL"/>
        </a:p>
      </dgm:t>
    </dgm:pt>
    <dgm:pt modelId="{8E4D0045-EB29-40E0-9240-53DDF4F5E7E9}" type="sibTrans" cxnId="{866EC0FB-7510-49E1-986E-837453C102D0}">
      <dgm:prSet/>
      <dgm:spPr/>
      <dgm:t>
        <a:bodyPr/>
        <a:lstStyle/>
        <a:p>
          <a:endParaRPr lang="pl-PL"/>
        </a:p>
      </dgm:t>
    </dgm:pt>
    <dgm:pt modelId="{64BEA71A-7DDB-4971-9AB9-A24929F629B5}">
      <dgm:prSet phldrT="[Tekst]"/>
      <dgm:spPr/>
      <dgm:t>
        <a:bodyPr/>
        <a:lstStyle/>
        <a:p>
          <a:r>
            <a:rPr lang="pl-PL" dirty="0"/>
            <a:t>TRANSITION TO CE</a:t>
          </a:r>
        </a:p>
      </dgm:t>
    </dgm:pt>
    <dgm:pt modelId="{3B114579-7EB7-49E7-8673-5A7EBA859893}" type="parTrans" cxnId="{B86970AF-F1C4-430A-9FFB-50D56A2EA657}">
      <dgm:prSet/>
      <dgm:spPr/>
      <dgm:t>
        <a:bodyPr/>
        <a:lstStyle/>
        <a:p>
          <a:endParaRPr lang="pl-PL"/>
        </a:p>
      </dgm:t>
    </dgm:pt>
    <dgm:pt modelId="{7CC3D46E-1E6D-4230-8777-F581D33FFBD3}" type="sibTrans" cxnId="{B86970AF-F1C4-430A-9FFB-50D56A2EA657}">
      <dgm:prSet/>
      <dgm:spPr/>
      <dgm:t>
        <a:bodyPr/>
        <a:lstStyle/>
        <a:p>
          <a:endParaRPr lang="pl-PL"/>
        </a:p>
      </dgm:t>
    </dgm:pt>
    <dgm:pt modelId="{77F2255E-44CE-4B05-8954-5CA84C2C58B8}" type="pres">
      <dgm:prSet presAssocID="{4A7E9942-52C0-46CC-9FC8-5632CDAEF5F6}" presName="linear" presStyleCnt="0">
        <dgm:presLayoutVars>
          <dgm:animLvl val="lvl"/>
          <dgm:resizeHandles val="exact"/>
        </dgm:presLayoutVars>
      </dgm:prSet>
      <dgm:spPr/>
    </dgm:pt>
    <dgm:pt modelId="{6246B76A-456C-40BB-BCF7-FF4BE71C5808}" type="pres">
      <dgm:prSet presAssocID="{198DAA63-B43A-4F25-9A0D-520BFA974203}" presName="parentText" presStyleLbl="node1" presStyleIdx="0" presStyleCnt="4">
        <dgm:presLayoutVars>
          <dgm:chMax val="0"/>
          <dgm:bulletEnabled val="1"/>
        </dgm:presLayoutVars>
      </dgm:prSet>
      <dgm:spPr/>
    </dgm:pt>
    <dgm:pt modelId="{C44B1FA2-7A31-40E0-9E4F-115661CDC7A6}" type="pres">
      <dgm:prSet presAssocID="{198DAA63-B43A-4F25-9A0D-520BFA974203}" presName="childText" presStyleLbl="revTx" presStyleIdx="0" presStyleCnt="4">
        <dgm:presLayoutVars>
          <dgm:bulletEnabled val="1"/>
        </dgm:presLayoutVars>
      </dgm:prSet>
      <dgm:spPr/>
    </dgm:pt>
    <dgm:pt modelId="{5AC54B1A-D118-417C-A65B-328BAE4B24C0}" type="pres">
      <dgm:prSet presAssocID="{19D6EBD8-568E-45E0-952B-C683C7C1E51F}" presName="parentText" presStyleLbl="node1" presStyleIdx="1" presStyleCnt="4">
        <dgm:presLayoutVars>
          <dgm:chMax val="0"/>
          <dgm:bulletEnabled val="1"/>
        </dgm:presLayoutVars>
      </dgm:prSet>
      <dgm:spPr/>
    </dgm:pt>
    <dgm:pt modelId="{5B4FE3BE-3AA7-423D-B5E6-D3771E17F2F5}" type="pres">
      <dgm:prSet presAssocID="{19D6EBD8-568E-45E0-952B-C683C7C1E51F}" presName="childText" presStyleLbl="revTx" presStyleIdx="1" presStyleCnt="4">
        <dgm:presLayoutVars>
          <dgm:bulletEnabled val="1"/>
        </dgm:presLayoutVars>
      </dgm:prSet>
      <dgm:spPr/>
    </dgm:pt>
    <dgm:pt modelId="{CC19ABFD-D071-428A-AA14-650AEA7B3EE5}" type="pres">
      <dgm:prSet presAssocID="{85E2446D-7D90-4195-8769-9624F9D0975A}" presName="parentText" presStyleLbl="node1" presStyleIdx="2" presStyleCnt="4">
        <dgm:presLayoutVars>
          <dgm:chMax val="0"/>
          <dgm:bulletEnabled val="1"/>
        </dgm:presLayoutVars>
      </dgm:prSet>
      <dgm:spPr/>
    </dgm:pt>
    <dgm:pt modelId="{39994EBA-7ECE-4706-9A9A-95BEDD035FB8}" type="pres">
      <dgm:prSet presAssocID="{85E2446D-7D90-4195-8769-9624F9D0975A}" presName="childText" presStyleLbl="revTx" presStyleIdx="2" presStyleCnt="4">
        <dgm:presLayoutVars>
          <dgm:bulletEnabled val="1"/>
        </dgm:presLayoutVars>
      </dgm:prSet>
      <dgm:spPr/>
    </dgm:pt>
    <dgm:pt modelId="{5B7B24E2-ACA9-4C2C-83ED-95F9087BD1E7}" type="pres">
      <dgm:prSet presAssocID="{64BEA71A-7DDB-4971-9AB9-A24929F629B5}" presName="parentText" presStyleLbl="node1" presStyleIdx="3" presStyleCnt="4">
        <dgm:presLayoutVars>
          <dgm:chMax val="0"/>
          <dgm:bulletEnabled val="1"/>
        </dgm:presLayoutVars>
      </dgm:prSet>
      <dgm:spPr/>
    </dgm:pt>
    <dgm:pt modelId="{A8854C1E-E16F-4F47-B430-EBEF7BE82F19}" type="pres">
      <dgm:prSet presAssocID="{64BEA71A-7DDB-4971-9AB9-A24929F629B5}" presName="childText" presStyleLbl="revTx" presStyleIdx="3" presStyleCnt="4">
        <dgm:presLayoutVars>
          <dgm:bulletEnabled val="1"/>
        </dgm:presLayoutVars>
      </dgm:prSet>
      <dgm:spPr/>
    </dgm:pt>
  </dgm:ptLst>
  <dgm:cxnLst>
    <dgm:cxn modelId="{9B1CF902-C022-468A-B8BA-F39C32A9A8DD}" type="presOf" srcId="{198DAA63-B43A-4F25-9A0D-520BFA974203}" destId="{6246B76A-456C-40BB-BCF7-FF4BE71C5808}" srcOrd="0" destOrd="0" presId="urn:microsoft.com/office/officeart/2005/8/layout/vList2"/>
    <dgm:cxn modelId="{F2701C1B-9D56-42C2-A8B1-39C15A43FFC1}" srcId="{4A7E9942-52C0-46CC-9FC8-5632CDAEF5F6}" destId="{19D6EBD8-568E-45E0-952B-C683C7C1E51F}" srcOrd="1" destOrd="0" parTransId="{CD87416A-055A-465B-9246-2BF8EE71D792}" sibTransId="{3C7579B3-25D8-41D0-A600-F57173BD1748}"/>
    <dgm:cxn modelId="{CC4A8036-5C16-4BBC-BB2B-BD5871211B77}" srcId="{4A7E9942-52C0-46CC-9FC8-5632CDAEF5F6}" destId="{85E2446D-7D90-4195-8769-9624F9D0975A}" srcOrd="2" destOrd="0" parTransId="{63C03996-B761-45EC-BBA7-2C6AF9676D51}" sibTransId="{5788CFED-0607-40F8-8E84-51860523505C}"/>
    <dgm:cxn modelId="{19A0A336-5753-42B1-A8E9-08271DCA9D02}" srcId="{19D6EBD8-568E-45E0-952B-C683C7C1E51F}" destId="{21A9D5DB-392C-4980-8DDC-867DA394D7C4}" srcOrd="0" destOrd="0" parTransId="{CEE2DDD2-2BE3-4E8E-BD04-74373F0E53EE}" sibTransId="{FC2FC3BD-00E3-4C8D-9766-E3CCA003F729}"/>
    <dgm:cxn modelId="{054F5047-F264-4E0B-A4DF-3F706A50AF13}" srcId="{198DAA63-B43A-4F25-9A0D-520BFA974203}" destId="{79F01C42-1B6C-4134-AD3A-5FC3F4FD85A3}" srcOrd="0" destOrd="0" parTransId="{109E854E-B556-49FA-A77F-1E004AC04724}" sibTransId="{47382BFA-0ADC-4F9B-9F70-372A38881F6A}"/>
    <dgm:cxn modelId="{CBCC4468-42E8-44EB-927F-5B2B8BBC8DE3}" type="presOf" srcId="{64BEA71A-7DDB-4971-9AB9-A24929F629B5}" destId="{5B7B24E2-ACA9-4C2C-83ED-95F9087BD1E7}" srcOrd="0" destOrd="0" presId="urn:microsoft.com/office/officeart/2005/8/layout/vList2"/>
    <dgm:cxn modelId="{DDA4FF82-5237-4D4A-80F5-2B3DC347195B}" type="presOf" srcId="{85E2446D-7D90-4195-8769-9624F9D0975A}" destId="{CC19ABFD-D071-428A-AA14-650AEA7B3EE5}" srcOrd="0" destOrd="0" presId="urn:microsoft.com/office/officeart/2005/8/layout/vList2"/>
    <dgm:cxn modelId="{29F6CA88-3B3D-4462-B09D-0CB6C3BC4ED4}" type="presOf" srcId="{19D6EBD8-568E-45E0-952B-C683C7C1E51F}" destId="{5AC54B1A-D118-417C-A65B-328BAE4B24C0}" srcOrd="0" destOrd="0" presId="urn:microsoft.com/office/officeart/2005/8/layout/vList2"/>
    <dgm:cxn modelId="{36D97493-962E-45CC-AFDF-D350B716189C}" type="presOf" srcId="{4A7E9942-52C0-46CC-9FC8-5632CDAEF5F6}" destId="{77F2255E-44CE-4B05-8954-5CA84C2C58B8}" srcOrd="0" destOrd="0" presId="urn:microsoft.com/office/officeart/2005/8/layout/vList2"/>
    <dgm:cxn modelId="{238CC0A7-CF8B-44B6-A690-DDDA3A4BC5D5}" srcId="{4A7E9942-52C0-46CC-9FC8-5632CDAEF5F6}" destId="{198DAA63-B43A-4F25-9A0D-520BFA974203}" srcOrd="0" destOrd="0" parTransId="{BC069C03-CF97-4A7A-A527-ECC4E393D19A}" sibTransId="{AEBD6870-0B6B-4DE6-B469-B9A27886AEC0}"/>
    <dgm:cxn modelId="{B86970AF-F1C4-430A-9FFB-50D56A2EA657}" srcId="{4A7E9942-52C0-46CC-9FC8-5632CDAEF5F6}" destId="{64BEA71A-7DDB-4971-9AB9-A24929F629B5}" srcOrd="3" destOrd="0" parTransId="{3B114579-7EB7-49E7-8673-5A7EBA859893}" sibTransId="{7CC3D46E-1E6D-4230-8777-F581D33FFBD3}"/>
    <dgm:cxn modelId="{9EC6B4B5-4B0B-4EED-B1C0-85AE968AFE86}" srcId="{85E2446D-7D90-4195-8769-9624F9D0975A}" destId="{3B4EFE98-1F40-4488-89EF-EABE45AF9CAE}" srcOrd="0" destOrd="0" parTransId="{FE51AE6E-FB83-47D7-8840-0CDFC43C063D}" sibTransId="{49714DEB-7917-4CFC-8DC9-67444B4FDA6E}"/>
    <dgm:cxn modelId="{A0F7FCD2-F216-42D9-A960-B5E599A1A69F}" type="presOf" srcId="{4FA3CBA3-3974-4592-90E9-53FDC5B5B92F}" destId="{A8854C1E-E16F-4F47-B430-EBEF7BE82F19}" srcOrd="0" destOrd="0" presId="urn:microsoft.com/office/officeart/2005/8/layout/vList2"/>
    <dgm:cxn modelId="{599A75E1-F95B-4B5C-91DA-2458B1ECF234}" type="presOf" srcId="{79F01C42-1B6C-4134-AD3A-5FC3F4FD85A3}" destId="{C44B1FA2-7A31-40E0-9E4F-115661CDC7A6}" srcOrd="0" destOrd="0" presId="urn:microsoft.com/office/officeart/2005/8/layout/vList2"/>
    <dgm:cxn modelId="{50629EE2-50C2-4886-9794-C4E75FE1F831}" type="presOf" srcId="{21A9D5DB-392C-4980-8DDC-867DA394D7C4}" destId="{5B4FE3BE-3AA7-423D-B5E6-D3771E17F2F5}" srcOrd="0" destOrd="0" presId="urn:microsoft.com/office/officeart/2005/8/layout/vList2"/>
    <dgm:cxn modelId="{6F69D4F3-6A65-46BD-84D8-87009816CB35}" type="presOf" srcId="{3B4EFE98-1F40-4488-89EF-EABE45AF9CAE}" destId="{39994EBA-7ECE-4706-9A9A-95BEDD035FB8}" srcOrd="0" destOrd="0" presId="urn:microsoft.com/office/officeart/2005/8/layout/vList2"/>
    <dgm:cxn modelId="{866EC0FB-7510-49E1-986E-837453C102D0}" srcId="{64BEA71A-7DDB-4971-9AB9-A24929F629B5}" destId="{4FA3CBA3-3974-4592-90E9-53FDC5B5B92F}" srcOrd="0" destOrd="0" parTransId="{72B41C72-DC88-42DD-BC55-F4B32998CE2C}" sibTransId="{8E4D0045-EB29-40E0-9240-53DDF4F5E7E9}"/>
    <dgm:cxn modelId="{D64FD675-CB73-4D58-A534-4CC9017C3BBC}" type="presParOf" srcId="{77F2255E-44CE-4B05-8954-5CA84C2C58B8}" destId="{6246B76A-456C-40BB-BCF7-FF4BE71C5808}" srcOrd="0" destOrd="0" presId="urn:microsoft.com/office/officeart/2005/8/layout/vList2"/>
    <dgm:cxn modelId="{2B8ACA06-A730-4726-BAE0-AB8C2FAAD7BC}" type="presParOf" srcId="{77F2255E-44CE-4B05-8954-5CA84C2C58B8}" destId="{C44B1FA2-7A31-40E0-9E4F-115661CDC7A6}" srcOrd="1" destOrd="0" presId="urn:microsoft.com/office/officeart/2005/8/layout/vList2"/>
    <dgm:cxn modelId="{EF88AF01-BD45-4D76-A0C2-8A9419966DF1}" type="presParOf" srcId="{77F2255E-44CE-4B05-8954-5CA84C2C58B8}" destId="{5AC54B1A-D118-417C-A65B-328BAE4B24C0}" srcOrd="2" destOrd="0" presId="urn:microsoft.com/office/officeart/2005/8/layout/vList2"/>
    <dgm:cxn modelId="{F252CAA6-E972-46AE-8196-5B9DEE85C4E7}" type="presParOf" srcId="{77F2255E-44CE-4B05-8954-5CA84C2C58B8}" destId="{5B4FE3BE-3AA7-423D-B5E6-D3771E17F2F5}" srcOrd="3" destOrd="0" presId="urn:microsoft.com/office/officeart/2005/8/layout/vList2"/>
    <dgm:cxn modelId="{7FF2D21D-DCBC-4563-BCDC-19464ED4486F}" type="presParOf" srcId="{77F2255E-44CE-4B05-8954-5CA84C2C58B8}" destId="{CC19ABFD-D071-428A-AA14-650AEA7B3EE5}" srcOrd="4" destOrd="0" presId="urn:microsoft.com/office/officeart/2005/8/layout/vList2"/>
    <dgm:cxn modelId="{6BEB730A-0E80-4CF1-9C7F-22C531FD99D7}" type="presParOf" srcId="{77F2255E-44CE-4B05-8954-5CA84C2C58B8}" destId="{39994EBA-7ECE-4706-9A9A-95BEDD035FB8}" srcOrd="5" destOrd="0" presId="urn:microsoft.com/office/officeart/2005/8/layout/vList2"/>
    <dgm:cxn modelId="{FFFEBD95-26E7-415B-973D-9EB54E683795}" type="presParOf" srcId="{77F2255E-44CE-4B05-8954-5CA84C2C58B8}" destId="{5B7B24E2-ACA9-4C2C-83ED-95F9087BD1E7}" srcOrd="6" destOrd="0" presId="urn:microsoft.com/office/officeart/2005/8/layout/vList2"/>
    <dgm:cxn modelId="{78F40049-8ADF-4D37-8AA9-D2CB9D614533}" type="presParOf" srcId="{77F2255E-44CE-4B05-8954-5CA84C2C58B8}" destId="{A8854C1E-E16F-4F47-B430-EBEF7BE82F19}"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D067DB-41FC-4D24-B74C-D6C55862363B}" type="doc">
      <dgm:prSet loTypeId="urn:microsoft.com/office/officeart/2005/8/layout/balance1" loCatId="relationship" qsTypeId="urn:microsoft.com/office/officeart/2005/8/quickstyle/simple1" qsCatId="simple" csTypeId="urn:microsoft.com/office/officeart/2005/8/colors/colorful1" csCatId="colorful" phldr="1"/>
      <dgm:spPr/>
      <dgm:t>
        <a:bodyPr/>
        <a:lstStyle/>
        <a:p>
          <a:endParaRPr lang="pl-PL"/>
        </a:p>
      </dgm:t>
    </dgm:pt>
    <dgm:pt modelId="{F480C194-F82F-49FE-83F1-D81CBE20AF3F}">
      <dgm:prSet phldrT="[Tekst]" custT="1"/>
      <dgm:spPr/>
      <dgm:t>
        <a:bodyPr/>
        <a:lstStyle/>
        <a:p>
          <a:r>
            <a:rPr lang="pl-PL" sz="1800" b="1" dirty="0"/>
            <a:t>CE MATURITY</a:t>
          </a:r>
        </a:p>
      </dgm:t>
    </dgm:pt>
    <dgm:pt modelId="{79653A1B-9A92-43BC-8460-60D66B72E592}" type="parTrans" cxnId="{CD4A85F4-FB93-4D72-B941-AD29F059CC3A}">
      <dgm:prSet/>
      <dgm:spPr/>
      <dgm:t>
        <a:bodyPr/>
        <a:lstStyle/>
        <a:p>
          <a:endParaRPr lang="pl-PL"/>
        </a:p>
      </dgm:t>
    </dgm:pt>
    <dgm:pt modelId="{4341DF1E-5923-4C3A-991E-836C3B97247B}" type="sibTrans" cxnId="{CD4A85F4-FB93-4D72-B941-AD29F059CC3A}">
      <dgm:prSet/>
      <dgm:spPr/>
      <dgm:t>
        <a:bodyPr/>
        <a:lstStyle/>
        <a:p>
          <a:endParaRPr lang="pl-PL"/>
        </a:p>
      </dgm:t>
    </dgm:pt>
    <dgm:pt modelId="{EEB3C741-0B41-4BE2-B40A-82B6228DF6F0}">
      <dgm:prSet phldrT="[Tekst]"/>
      <dgm:spPr/>
      <dgm:t>
        <a:bodyPr/>
        <a:lstStyle/>
        <a:p>
          <a:r>
            <a:rPr lang="pl-PL" dirty="0"/>
            <a:t>General </a:t>
          </a:r>
          <a:r>
            <a:rPr lang="pl-PL" dirty="0" err="1"/>
            <a:t>advancement</a:t>
          </a:r>
          <a:r>
            <a:rPr lang="pl-PL" dirty="0"/>
            <a:t> in CE</a:t>
          </a:r>
        </a:p>
      </dgm:t>
    </dgm:pt>
    <dgm:pt modelId="{79D4F9B9-A2F5-4522-B7FD-0F9D4AFBAF30}" type="parTrans" cxnId="{18E3AF8A-B15A-4127-BFC6-F59EA0FF6B1C}">
      <dgm:prSet/>
      <dgm:spPr/>
      <dgm:t>
        <a:bodyPr/>
        <a:lstStyle/>
        <a:p>
          <a:endParaRPr lang="pl-PL"/>
        </a:p>
      </dgm:t>
    </dgm:pt>
    <dgm:pt modelId="{12FE2C20-0FA0-42E6-8EF3-A25A7BC19AA6}" type="sibTrans" cxnId="{18E3AF8A-B15A-4127-BFC6-F59EA0FF6B1C}">
      <dgm:prSet/>
      <dgm:spPr/>
      <dgm:t>
        <a:bodyPr/>
        <a:lstStyle/>
        <a:p>
          <a:endParaRPr lang="pl-PL"/>
        </a:p>
      </dgm:t>
    </dgm:pt>
    <dgm:pt modelId="{58457944-F5F4-42FB-BF9B-9E4B83D7F72B}">
      <dgm:prSet phldrT="[Tekst]"/>
      <dgm:spPr/>
      <dgm:t>
        <a:bodyPr/>
        <a:lstStyle/>
        <a:p>
          <a:r>
            <a:rPr lang="pl-PL" dirty="0" err="1"/>
            <a:t>Key</a:t>
          </a:r>
          <a:r>
            <a:rPr lang="pl-PL" dirty="0"/>
            <a:t> Performance </a:t>
          </a:r>
          <a:r>
            <a:rPr lang="pl-PL" dirty="0" err="1"/>
            <a:t>Indicators</a:t>
          </a:r>
          <a:endParaRPr lang="pl-PL" dirty="0"/>
        </a:p>
      </dgm:t>
    </dgm:pt>
    <dgm:pt modelId="{72912AD5-6622-4968-9572-2A46CF2B931E}" type="parTrans" cxnId="{34E1D9A1-DC8C-452E-813D-4DC334FADC46}">
      <dgm:prSet/>
      <dgm:spPr/>
      <dgm:t>
        <a:bodyPr/>
        <a:lstStyle/>
        <a:p>
          <a:endParaRPr lang="pl-PL"/>
        </a:p>
      </dgm:t>
    </dgm:pt>
    <dgm:pt modelId="{DCF2C5F4-8589-4C09-B3DF-6F6D91D8B977}" type="sibTrans" cxnId="{34E1D9A1-DC8C-452E-813D-4DC334FADC46}">
      <dgm:prSet/>
      <dgm:spPr/>
      <dgm:t>
        <a:bodyPr/>
        <a:lstStyle/>
        <a:p>
          <a:endParaRPr lang="pl-PL"/>
        </a:p>
      </dgm:t>
    </dgm:pt>
    <dgm:pt modelId="{C540854C-282F-4F37-8F88-3F09EB9145CB}">
      <dgm:prSet phldrT="[Tekst]" custT="1"/>
      <dgm:spPr/>
      <dgm:t>
        <a:bodyPr/>
        <a:lstStyle/>
        <a:p>
          <a:r>
            <a:rPr lang="pl-PL" sz="1800" b="1" dirty="0"/>
            <a:t>TRANSFORMATION</a:t>
          </a:r>
        </a:p>
      </dgm:t>
    </dgm:pt>
    <dgm:pt modelId="{E29CA2EF-AB8A-484A-93D3-D394F329AB0C}" type="parTrans" cxnId="{20E60D87-B880-4A45-A2C9-2FA00496D965}">
      <dgm:prSet/>
      <dgm:spPr/>
      <dgm:t>
        <a:bodyPr/>
        <a:lstStyle/>
        <a:p>
          <a:endParaRPr lang="pl-PL"/>
        </a:p>
      </dgm:t>
    </dgm:pt>
    <dgm:pt modelId="{B324774C-8816-4760-A184-5F145144A044}" type="sibTrans" cxnId="{20E60D87-B880-4A45-A2C9-2FA00496D965}">
      <dgm:prSet/>
      <dgm:spPr/>
      <dgm:t>
        <a:bodyPr/>
        <a:lstStyle/>
        <a:p>
          <a:endParaRPr lang="pl-PL"/>
        </a:p>
      </dgm:t>
    </dgm:pt>
    <dgm:pt modelId="{03CE8C3C-EF49-462C-A22A-B6F76B03E22F}">
      <dgm:prSet phldrT="[Tekst]"/>
      <dgm:spPr/>
      <dgm:t>
        <a:bodyPr/>
        <a:lstStyle/>
        <a:p>
          <a:r>
            <a:rPr lang="pl-PL" dirty="0" err="1"/>
            <a:t>Strategy</a:t>
          </a:r>
          <a:r>
            <a:rPr lang="pl-PL" dirty="0"/>
            <a:t> of </a:t>
          </a:r>
          <a:r>
            <a:rPr lang="pl-PL" dirty="0" err="1"/>
            <a:t>transformation</a:t>
          </a:r>
          <a:endParaRPr lang="pl-PL" dirty="0"/>
        </a:p>
      </dgm:t>
    </dgm:pt>
    <dgm:pt modelId="{C7C24591-84CE-40A9-BBC3-EDACCC7921B7}" type="parTrans" cxnId="{DCAE3DA8-4464-43EF-9A4B-1D4E4B23DDBC}">
      <dgm:prSet/>
      <dgm:spPr/>
      <dgm:t>
        <a:bodyPr/>
        <a:lstStyle/>
        <a:p>
          <a:endParaRPr lang="pl-PL"/>
        </a:p>
      </dgm:t>
    </dgm:pt>
    <dgm:pt modelId="{9B807ED3-A719-4F42-B2CA-733495D71581}" type="sibTrans" cxnId="{DCAE3DA8-4464-43EF-9A4B-1D4E4B23DDBC}">
      <dgm:prSet/>
      <dgm:spPr/>
      <dgm:t>
        <a:bodyPr/>
        <a:lstStyle/>
        <a:p>
          <a:endParaRPr lang="pl-PL"/>
        </a:p>
      </dgm:t>
    </dgm:pt>
    <dgm:pt modelId="{F1FAC5B0-CBB0-44BC-843D-69608987B811}">
      <dgm:prSet phldrT="[Tekst]"/>
      <dgm:spPr/>
      <dgm:t>
        <a:bodyPr/>
        <a:lstStyle/>
        <a:p>
          <a:r>
            <a:rPr lang="pl-PL" dirty="0"/>
            <a:t>Critical </a:t>
          </a:r>
          <a:r>
            <a:rPr lang="pl-PL" dirty="0" err="1"/>
            <a:t>Success</a:t>
          </a:r>
          <a:r>
            <a:rPr lang="pl-PL" dirty="0"/>
            <a:t> </a:t>
          </a:r>
          <a:r>
            <a:rPr lang="pl-PL" dirty="0" err="1"/>
            <a:t>Factors</a:t>
          </a:r>
          <a:endParaRPr lang="pl-PL" dirty="0"/>
        </a:p>
      </dgm:t>
    </dgm:pt>
    <dgm:pt modelId="{669B40C9-1749-4A43-BE6A-1D5C3F4093FC}" type="parTrans" cxnId="{D4BD1E4E-22A6-4AF9-99D2-8DAEC619C1E4}">
      <dgm:prSet/>
      <dgm:spPr/>
      <dgm:t>
        <a:bodyPr/>
        <a:lstStyle/>
        <a:p>
          <a:endParaRPr lang="pl-PL"/>
        </a:p>
      </dgm:t>
    </dgm:pt>
    <dgm:pt modelId="{475809D5-8F96-42B3-AA03-CA57B7C56EF0}" type="sibTrans" cxnId="{D4BD1E4E-22A6-4AF9-99D2-8DAEC619C1E4}">
      <dgm:prSet/>
      <dgm:spPr/>
      <dgm:t>
        <a:bodyPr/>
        <a:lstStyle/>
        <a:p>
          <a:endParaRPr lang="pl-PL"/>
        </a:p>
      </dgm:t>
    </dgm:pt>
    <dgm:pt modelId="{EC5E576C-12A2-4FA3-BC78-77DBD6C530FC}">
      <dgm:prSet phldrT="[Tekst]"/>
      <dgm:spPr/>
      <dgm:t>
        <a:bodyPr/>
        <a:lstStyle/>
        <a:p>
          <a:r>
            <a:rPr lang="pl-PL" dirty="0" err="1"/>
            <a:t>Roadmaps</a:t>
          </a:r>
          <a:endParaRPr lang="pl-PL" dirty="0"/>
        </a:p>
      </dgm:t>
    </dgm:pt>
    <dgm:pt modelId="{02DD1CF5-F370-40CB-BD57-9128DFC11BCE}" type="parTrans" cxnId="{7737D55D-B326-475C-8EB9-DE0F38DBB4D1}">
      <dgm:prSet/>
      <dgm:spPr/>
      <dgm:t>
        <a:bodyPr/>
        <a:lstStyle/>
        <a:p>
          <a:endParaRPr lang="pl-PL"/>
        </a:p>
      </dgm:t>
    </dgm:pt>
    <dgm:pt modelId="{DBF179DF-523D-4964-9757-EB4AD3413298}" type="sibTrans" cxnId="{7737D55D-B326-475C-8EB9-DE0F38DBB4D1}">
      <dgm:prSet/>
      <dgm:spPr/>
      <dgm:t>
        <a:bodyPr/>
        <a:lstStyle/>
        <a:p>
          <a:endParaRPr lang="pl-PL"/>
        </a:p>
      </dgm:t>
    </dgm:pt>
    <dgm:pt modelId="{5A48E9D1-9DE3-4D87-91D4-EF6BF5E046EA}">
      <dgm:prSet phldrT="[Tekst]"/>
      <dgm:spPr/>
      <dgm:t>
        <a:bodyPr/>
        <a:lstStyle/>
        <a:p>
          <a:r>
            <a:rPr lang="pl-PL" dirty="0"/>
            <a:t>Readiness to </a:t>
          </a:r>
          <a:r>
            <a:rPr lang="pl-PL" dirty="0" err="1"/>
            <a:t>transform</a:t>
          </a:r>
          <a:endParaRPr lang="pl-PL" dirty="0"/>
        </a:p>
      </dgm:t>
    </dgm:pt>
    <dgm:pt modelId="{119C3B3E-86A6-4376-B2F7-08A169F58360}" type="parTrans" cxnId="{0F5BBD4F-C58E-45FC-990C-EAAA895A684D}">
      <dgm:prSet/>
      <dgm:spPr/>
      <dgm:t>
        <a:bodyPr/>
        <a:lstStyle/>
        <a:p>
          <a:endParaRPr lang="pl-PL"/>
        </a:p>
      </dgm:t>
    </dgm:pt>
    <dgm:pt modelId="{843120F8-47A4-4A6E-B4DD-DE4021C8D00E}" type="sibTrans" cxnId="{0F5BBD4F-C58E-45FC-990C-EAAA895A684D}">
      <dgm:prSet/>
      <dgm:spPr/>
      <dgm:t>
        <a:bodyPr/>
        <a:lstStyle/>
        <a:p>
          <a:endParaRPr lang="pl-PL"/>
        </a:p>
      </dgm:t>
    </dgm:pt>
    <dgm:pt modelId="{9F546942-215C-4F46-8EEE-3908824A4544}" type="pres">
      <dgm:prSet presAssocID="{3AD067DB-41FC-4D24-B74C-D6C55862363B}" presName="outerComposite" presStyleCnt="0">
        <dgm:presLayoutVars>
          <dgm:chMax val="2"/>
          <dgm:animLvl val="lvl"/>
          <dgm:resizeHandles val="exact"/>
        </dgm:presLayoutVars>
      </dgm:prSet>
      <dgm:spPr/>
    </dgm:pt>
    <dgm:pt modelId="{9CF809F6-8FF8-43A1-B03E-E3EBE0E2F4B9}" type="pres">
      <dgm:prSet presAssocID="{3AD067DB-41FC-4D24-B74C-D6C55862363B}" presName="dummyMaxCanvas" presStyleCnt="0"/>
      <dgm:spPr/>
    </dgm:pt>
    <dgm:pt modelId="{05C388C7-76F3-45B0-A6C7-47FFE2358BB4}" type="pres">
      <dgm:prSet presAssocID="{3AD067DB-41FC-4D24-B74C-D6C55862363B}" presName="parentComposite" presStyleCnt="0"/>
      <dgm:spPr/>
    </dgm:pt>
    <dgm:pt modelId="{E41D999C-5CCC-46DC-885B-A2A3F11F5879}" type="pres">
      <dgm:prSet presAssocID="{3AD067DB-41FC-4D24-B74C-D6C55862363B}" presName="parent1" presStyleLbl="alignAccFollowNode1" presStyleIdx="0" presStyleCnt="4" custScaleX="141083">
        <dgm:presLayoutVars>
          <dgm:chMax val="4"/>
        </dgm:presLayoutVars>
      </dgm:prSet>
      <dgm:spPr/>
    </dgm:pt>
    <dgm:pt modelId="{90B561AC-B55E-452F-A073-96FD611A4C8C}" type="pres">
      <dgm:prSet presAssocID="{3AD067DB-41FC-4D24-B74C-D6C55862363B}" presName="parent2" presStyleLbl="alignAccFollowNode1" presStyleIdx="1" presStyleCnt="4" custScaleX="137691">
        <dgm:presLayoutVars>
          <dgm:chMax val="4"/>
        </dgm:presLayoutVars>
      </dgm:prSet>
      <dgm:spPr/>
    </dgm:pt>
    <dgm:pt modelId="{4A331209-1E51-4E8A-89CD-66938E8823DD}" type="pres">
      <dgm:prSet presAssocID="{3AD067DB-41FC-4D24-B74C-D6C55862363B}" presName="childrenComposite" presStyleCnt="0"/>
      <dgm:spPr/>
    </dgm:pt>
    <dgm:pt modelId="{35A3EA43-F36A-4DB4-937D-3C4EBA9E6A97}" type="pres">
      <dgm:prSet presAssocID="{3AD067DB-41FC-4D24-B74C-D6C55862363B}" presName="dummyMaxCanvas_ChildArea" presStyleCnt="0"/>
      <dgm:spPr/>
    </dgm:pt>
    <dgm:pt modelId="{58C3F604-6448-4D68-8BC4-90F91D485895}" type="pres">
      <dgm:prSet presAssocID="{3AD067DB-41FC-4D24-B74C-D6C55862363B}" presName="fulcrum" presStyleLbl="alignAccFollowNode1" presStyleIdx="2" presStyleCnt="4"/>
      <dgm:spPr/>
    </dgm:pt>
    <dgm:pt modelId="{36616DC7-54A6-4E72-ADFE-290081750B77}" type="pres">
      <dgm:prSet presAssocID="{3AD067DB-41FC-4D24-B74C-D6C55862363B}" presName="balance_33" presStyleLbl="alignAccFollowNode1" presStyleIdx="3" presStyleCnt="4">
        <dgm:presLayoutVars>
          <dgm:bulletEnabled val="1"/>
        </dgm:presLayoutVars>
      </dgm:prSet>
      <dgm:spPr/>
    </dgm:pt>
    <dgm:pt modelId="{6296BB43-FCFE-4583-BAAB-D08B7E656E37}" type="pres">
      <dgm:prSet presAssocID="{3AD067DB-41FC-4D24-B74C-D6C55862363B}" presName="right_33_1" presStyleLbl="node1" presStyleIdx="0" presStyleCnt="6">
        <dgm:presLayoutVars>
          <dgm:bulletEnabled val="1"/>
        </dgm:presLayoutVars>
      </dgm:prSet>
      <dgm:spPr/>
    </dgm:pt>
    <dgm:pt modelId="{98E382ED-7847-4C39-AA4A-2C80F8387169}" type="pres">
      <dgm:prSet presAssocID="{3AD067DB-41FC-4D24-B74C-D6C55862363B}" presName="right_33_2" presStyleLbl="node1" presStyleIdx="1" presStyleCnt="6">
        <dgm:presLayoutVars>
          <dgm:bulletEnabled val="1"/>
        </dgm:presLayoutVars>
      </dgm:prSet>
      <dgm:spPr/>
    </dgm:pt>
    <dgm:pt modelId="{F36F53D5-B11F-4647-ABED-009C4E6BDBB9}" type="pres">
      <dgm:prSet presAssocID="{3AD067DB-41FC-4D24-B74C-D6C55862363B}" presName="right_33_3" presStyleLbl="node1" presStyleIdx="2" presStyleCnt="6">
        <dgm:presLayoutVars>
          <dgm:bulletEnabled val="1"/>
        </dgm:presLayoutVars>
      </dgm:prSet>
      <dgm:spPr/>
    </dgm:pt>
    <dgm:pt modelId="{E102EE48-823F-4D02-9EEF-6A86E051D815}" type="pres">
      <dgm:prSet presAssocID="{3AD067DB-41FC-4D24-B74C-D6C55862363B}" presName="left_33_1" presStyleLbl="node1" presStyleIdx="3" presStyleCnt="6">
        <dgm:presLayoutVars>
          <dgm:bulletEnabled val="1"/>
        </dgm:presLayoutVars>
      </dgm:prSet>
      <dgm:spPr/>
    </dgm:pt>
    <dgm:pt modelId="{E94040A7-912C-4276-B513-5F4720B3E1C1}" type="pres">
      <dgm:prSet presAssocID="{3AD067DB-41FC-4D24-B74C-D6C55862363B}" presName="left_33_2" presStyleLbl="node1" presStyleIdx="4" presStyleCnt="6">
        <dgm:presLayoutVars>
          <dgm:bulletEnabled val="1"/>
        </dgm:presLayoutVars>
      </dgm:prSet>
      <dgm:spPr/>
    </dgm:pt>
    <dgm:pt modelId="{54FE5FED-6BD5-42F6-817B-747086B670F8}" type="pres">
      <dgm:prSet presAssocID="{3AD067DB-41FC-4D24-B74C-D6C55862363B}" presName="left_33_3" presStyleLbl="node1" presStyleIdx="5" presStyleCnt="6">
        <dgm:presLayoutVars>
          <dgm:bulletEnabled val="1"/>
        </dgm:presLayoutVars>
      </dgm:prSet>
      <dgm:spPr/>
    </dgm:pt>
  </dgm:ptLst>
  <dgm:cxnLst>
    <dgm:cxn modelId="{96BF6727-C6D8-4317-9DF0-AD344C81A956}" type="presOf" srcId="{EC5E576C-12A2-4FA3-BC78-77DBD6C530FC}" destId="{F36F53D5-B11F-4647-ABED-009C4E6BDBB9}" srcOrd="0" destOrd="0" presId="urn:microsoft.com/office/officeart/2005/8/layout/balance1"/>
    <dgm:cxn modelId="{335EF027-63E8-45C8-ABC1-2597BAB5C057}" type="presOf" srcId="{58457944-F5F4-42FB-BF9B-9E4B83D7F72B}" destId="{E94040A7-912C-4276-B513-5F4720B3E1C1}" srcOrd="0" destOrd="0" presId="urn:microsoft.com/office/officeart/2005/8/layout/balance1"/>
    <dgm:cxn modelId="{FBAC8F38-F8F8-4B96-9C2B-F1421B6230F3}" type="presOf" srcId="{F480C194-F82F-49FE-83F1-D81CBE20AF3F}" destId="{E41D999C-5CCC-46DC-885B-A2A3F11F5879}" srcOrd="0" destOrd="0" presId="urn:microsoft.com/office/officeart/2005/8/layout/balance1"/>
    <dgm:cxn modelId="{6D220D5B-6304-4B52-9427-2AAE5F44E7A5}" type="presOf" srcId="{03CE8C3C-EF49-462C-A22A-B6F76B03E22F}" destId="{6296BB43-FCFE-4583-BAAB-D08B7E656E37}" srcOrd="0" destOrd="0" presId="urn:microsoft.com/office/officeart/2005/8/layout/balance1"/>
    <dgm:cxn modelId="{7737D55D-B326-475C-8EB9-DE0F38DBB4D1}" srcId="{C540854C-282F-4F37-8F88-3F09EB9145CB}" destId="{EC5E576C-12A2-4FA3-BC78-77DBD6C530FC}" srcOrd="2" destOrd="0" parTransId="{02DD1CF5-F370-40CB-BD57-9128DFC11BCE}" sibTransId="{DBF179DF-523D-4964-9757-EB4AD3413298}"/>
    <dgm:cxn modelId="{B4A24F60-485D-4D75-9B20-4CA8EE4F325D}" type="presOf" srcId="{5A48E9D1-9DE3-4D87-91D4-EF6BF5E046EA}" destId="{54FE5FED-6BD5-42F6-817B-747086B670F8}" srcOrd="0" destOrd="0" presId="urn:microsoft.com/office/officeart/2005/8/layout/balance1"/>
    <dgm:cxn modelId="{D72ED665-6185-45A4-92D1-6528B87E0872}" type="presOf" srcId="{C540854C-282F-4F37-8F88-3F09EB9145CB}" destId="{90B561AC-B55E-452F-A073-96FD611A4C8C}" srcOrd="0" destOrd="0" presId="urn:microsoft.com/office/officeart/2005/8/layout/balance1"/>
    <dgm:cxn modelId="{D4BD1E4E-22A6-4AF9-99D2-8DAEC619C1E4}" srcId="{C540854C-282F-4F37-8F88-3F09EB9145CB}" destId="{F1FAC5B0-CBB0-44BC-843D-69608987B811}" srcOrd="1" destOrd="0" parTransId="{669B40C9-1749-4A43-BE6A-1D5C3F4093FC}" sibTransId="{475809D5-8F96-42B3-AA03-CA57B7C56EF0}"/>
    <dgm:cxn modelId="{0F5BBD4F-C58E-45FC-990C-EAAA895A684D}" srcId="{F480C194-F82F-49FE-83F1-D81CBE20AF3F}" destId="{5A48E9D1-9DE3-4D87-91D4-EF6BF5E046EA}" srcOrd="2" destOrd="0" parTransId="{119C3B3E-86A6-4376-B2F7-08A169F58360}" sibTransId="{843120F8-47A4-4A6E-B4DD-DE4021C8D00E}"/>
    <dgm:cxn modelId="{20E60D87-B880-4A45-A2C9-2FA00496D965}" srcId="{3AD067DB-41FC-4D24-B74C-D6C55862363B}" destId="{C540854C-282F-4F37-8F88-3F09EB9145CB}" srcOrd="1" destOrd="0" parTransId="{E29CA2EF-AB8A-484A-93D3-D394F329AB0C}" sibTransId="{B324774C-8816-4760-A184-5F145144A044}"/>
    <dgm:cxn modelId="{18E3AF8A-B15A-4127-BFC6-F59EA0FF6B1C}" srcId="{F480C194-F82F-49FE-83F1-D81CBE20AF3F}" destId="{EEB3C741-0B41-4BE2-B40A-82B6228DF6F0}" srcOrd="0" destOrd="0" parTransId="{79D4F9B9-A2F5-4522-B7FD-0F9D4AFBAF30}" sibTransId="{12FE2C20-0FA0-42E6-8EF3-A25A7BC19AA6}"/>
    <dgm:cxn modelId="{34E1D9A1-DC8C-452E-813D-4DC334FADC46}" srcId="{F480C194-F82F-49FE-83F1-D81CBE20AF3F}" destId="{58457944-F5F4-42FB-BF9B-9E4B83D7F72B}" srcOrd="1" destOrd="0" parTransId="{72912AD5-6622-4968-9572-2A46CF2B931E}" sibTransId="{DCF2C5F4-8589-4C09-B3DF-6F6D91D8B977}"/>
    <dgm:cxn modelId="{724A02A7-7D88-436B-9F2C-87C5DF1C5EDE}" type="presOf" srcId="{F1FAC5B0-CBB0-44BC-843D-69608987B811}" destId="{98E382ED-7847-4C39-AA4A-2C80F8387169}" srcOrd="0" destOrd="0" presId="urn:microsoft.com/office/officeart/2005/8/layout/balance1"/>
    <dgm:cxn modelId="{DCAE3DA8-4464-43EF-9A4B-1D4E4B23DDBC}" srcId="{C540854C-282F-4F37-8F88-3F09EB9145CB}" destId="{03CE8C3C-EF49-462C-A22A-B6F76B03E22F}" srcOrd="0" destOrd="0" parTransId="{C7C24591-84CE-40A9-BBC3-EDACCC7921B7}" sibTransId="{9B807ED3-A719-4F42-B2CA-733495D71581}"/>
    <dgm:cxn modelId="{039BC4D5-8130-4A78-903A-1B4A58BFBF5E}" type="presOf" srcId="{3AD067DB-41FC-4D24-B74C-D6C55862363B}" destId="{9F546942-215C-4F46-8EEE-3908824A4544}" srcOrd="0" destOrd="0" presId="urn:microsoft.com/office/officeart/2005/8/layout/balance1"/>
    <dgm:cxn modelId="{90FD56EC-B72F-4D0B-9CA9-A30E629FDD96}" type="presOf" srcId="{EEB3C741-0B41-4BE2-B40A-82B6228DF6F0}" destId="{E102EE48-823F-4D02-9EEF-6A86E051D815}" srcOrd="0" destOrd="0" presId="urn:microsoft.com/office/officeart/2005/8/layout/balance1"/>
    <dgm:cxn modelId="{CD4A85F4-FB93-4D72-B941-AD29F059CC3A}" srcId="{3AD067DB-41FC-4D24-B74C-D6C55862363B}" destId="{F480C194-F82F-49FE-83F1-D81CBE20AF3F}" srcOrd="0" destOrd="0" parTransId="{79653A1B-9A92-43BC-8460-60D66B72E592}" sibTransId="{4341DF1E-5923-4C3A-991E-836C3B97247B}"/>
    <dgm:cxn modelId="{A997B422-D2EF-48CE-89D5-96F4ACD9AA74}" type="presParOf" srcId="{9F546942-215C-4F46-8EEE-3908824A4544}" destId="{9CF809F6-8FF8-43A1-B03E-E3EBE0E2F4B9}" srcOrd="0" destOrd="0" presId="urn:microsoft.com/office/officeart/2005/8/layout/balance1"/>
    <dgm:cxn modelId="{5ECE9AF4-D159-404A-9EE1-566C51EFDFC7}" type="presParOf" srcId="{9F546942-215C-4F46-8EEE-3908824A4544}" destId="{05C388C7-76F3-45B0-A6C7-47FFE2358BB4}" srcOrd="1" destOrd="0" presId="urn:microsoft.com/office/officeart/2005/8/layout/balance1"/>
    <dgm:cxn modelId="{268B7D07-237D-4283-8605-008203EA0941}" type="presParOf" srcId="{05C388C7-76F3-45B0-A6C7-47FFE2358BB4}" destId="{E41D999C-5CCC-46DC-885B-A2A3F11F5879}" srcOrd="0" destOrd="0" presId="urn:microsoft.com/office/officeart/2005/8/layout/balance1"/>
    <dgm:cxn modelId="{F07C4F7D-35F2-4CBF-9A16-AC04AE8FA926}" type="presParOf" srcId="{05C388C7-76F3-45B0-A6C7-47FFE2358BB4}" destId="{90B561AC-B55E-452F-A073-96FD611A4C8C}" srcOrd="1" destOrd="0" presId="urn:microsoft.com/office/officeart/2005/8/layout/balance1"/>
    <dgm:cxn modelId="{5A218D8B-6456-4793-A0DB-C24BAF37DC68}" type="presParOf" srcId="{9F546942-215C-4F46-8EEE-3908824A4544}" destId="{4A331209-1E51-4E8A-89CD-66938E8823DD}" srcOrd="2" destOrd="0" presId="urn:microsoft.com/office/officeart/2005/8/layout/balance1"/>
    <dgm:cxn modelId="{8071EC01-5B44-4006-B8B7-5C60850671F4}" type="presParOf" srcId="{4A331209-1E51-4E8A-89CD-66938E8823DD}" destId="{35A3EA43-F36A-4DB4-937D-3C4EBA9E6A97}" srcOrd="0" destOrd="0" presId="urn:microsoft.com/office/officeart/2005/8/layout/balance1"/>
    <dgm:cxn modelId="{E4B482B7-F2B6-4A56-B350-9F4B195F52AC}" type="presParOf" srcId="{4A331209-1E51-4E8A-89CD-66938E8823DD}" destId="{58C3F604-6448-4D68-8BC4-90F91D485895}" srcOrd="1" destOrd="0" presId="urn:microsoft.com/office/officeart/2005/8/layout/balance1"/>
    <dgm:cxn modelId="{C091F393-1192-46C8-8451-D6BA0B1F9820}" type="presParOf" srcId="{4A331209-1E51-4E8A-89CD-66938E8823DD}" destId="{36616DC7-54A6-4E72-ADFE-290081750B77}" srcOrd="2" destOrd="0" presId="urn:microsoft.com/office/officeart/2005/8/layout/balance1"/>
    <dgm:cxn modelId="{94CAB5D4-D6C5-45C1-84B7-A07E73C9F33B}" type="presParOf" srcId="{4A331209-1E51-4E8A-89CD-66938E8823DD}" destId="{6296BB43-FCFE-4583-BAAB-D08B7E656E37}" srcOrd="3" destOrd="0" presId="urn:microsoft.com/office/officeart/2005/8/layout/balance1"/>
    <dgm:cxn modelId="{94F3F5CC-E691-4B12-BD44-1B5797B078B9}" type="presParOf" srcId="{4A331209-1E51-4E8A-89CD-66938E8823DD}" destId="{98E382ED-7847-4C39-AA4A-2C80F8387169}" srcOrd="4" destOrd="0" presId="urn:microsoft.com/office/officeart/2005/8/layout/balance1"/>
    <dgm:cxn modelId="{788FCE6D-1082-440E-A4E2-9BB940EBC948}" type="presParOf" srcId="{4A331209-1E51-4E8A-89CD-66938E8823DD}" destId="{F36F53D5-B11F-4647-ABED-009C4E6BDBB9}" srcOrd="5" destOrd="0" presId="urn:microsoft.com/office/officeart/2005/8/layout/balance1"/>
    <dgm:cxn modelId="{2A8D2797-89D9-4E0F-9C28-A63A4CC988E3}" type="presParOf" srcId="{4A331209-1E51-4E8A-89CD-66938E8823DD}" destId="{E102EE48-823F-4D02-9EEF-6A86E051D815}" srcOrd="6" destOrd="0" presId="urn:microsoft.com/office/officeart/2005/8/layout/balance1"/>
    <dgm:cxn modelId="{3B4933C3-021E-4DCA-A9E7-4D304D889167}" type="presParOf" srcId="{4A331209-1E51-4E8A-89CD-66938E8823DD}" destId="{E94040A7-912C-4276-B513-5F4720B3E1C1}" srcOrd="7" destOrd="0" presId="urn:microsoft.com/office/officeart/2005/8/layout/balance1"/>
    <dgm:cxn modelId="{070C21F7-F43D-44CC-B8EA-D80C581D0D2F}" type="presParOf" srcId="{4A331209-1E51-4E8A-89CD-66938E8823DD}" destId="{54FE5FED-6BD5-42F6-817B-747086B670F8}" srcOrd="8"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B533957-7D39-4D02-86F9-881EF358330D}"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pl-PL"/>
        </a:p>
      </dgm:t>
    </dgm:pt>
    <dgm:pt modelId="{76980A26-FAAB-4270-8A06-D6FF610E1A25}">
      <dgm:prSet phldrT="[Tekst]"/>
      <dgm:spPr/>
      <dgm:t>
        <a:bodyPr/>
        <a:lstStyle/>
        <a:p>
          <a:r>
            <a:rPr lang="pl-PL" dirty="0"/>
            <a:t>LR – LT</a:t>
          </a:r>
        </a:p>
      </dgm:t>
    </dgm:pt>
    <dgm:pt modelId="{A0D94C2E-1EFB-4222-86A7-F577E6802669}" type="parTrans" cxnId="{900270D9-C02F-41B2-A31C-37BCA553D190}">
      <dgm:prSet/>
      <dgm:spPr/>
      <dgm:t>
        <a:bodyPr/>
        <a:lstStyle/>
        <a:p>
          <a:endParaRPr lang="pl-PL"/>
        </a:p>
      </dgm:t>
    </dgm:pt>
    <dgm:pt modelId="{5C3D1E8B-9889-44C2-B00F-E806B9F0566D}" type="sibTrans" cxnId="{900270D9-C02F-41B2-A31C-37BCA553D190}">
      <dgm:prSet/>
      <dgm:spPr/>
      <dgm:t>
        <a:bodyPr/>
        <a:lstStyle/>
        <a:p>
          <a:endParaRPr lang="pl-PL"/>
        </a:p>
      </dgm:t>
    </dgm:pt>
    <dgm:pt modelId="{33E3CC83-5F9A-4E74-956F-BCB6B6F187A2}">
      <dgm:prSet phldrT="[Tekst]"/>
      <dgm:spPr>
        <a:ln w="76200">
          <a:solidFill>
            <a:schemeClr val="tx1"/>
          </a:solidFill>
        </a:ln>
      </dgm:spPr>
      <dgm:t>
        <a:bodyPr/>
        <a:lstStyle/>
        <a:p>
          <a:r>
            <a:rPr lang="pl-PL" dirty="0"/>
            <a:t>HR – LT</a:t>
          </a:r>
        </a:p>
      </dgm:t>
    </dgm:pt>
    <dgm:pt modelId="{9DB6227C-E9FE-4D4C-860D-51C3AEEE7FEA}" type="parTrans" cxnId="{66982199-0762-46BE-AEBE-AACCDF681353}">
      <dgm:prSet/>
      <dgm:spPr/>
      <dgm:t>
        <a:bodyPr/>
        <a:lstStyle/>
        <a:p>
          <a:endParaRPr lang="pl-PL"/>
        </a:p>
      </dgm:t>
    </dgm:pt>
    <dgm:pt modelId="{261477AF-0684-44EB-A5A5-EF86B058CEDE}" type="sibTrans" cxnId="{66982199-0762-46BE-AEBE-AACCDF681353}">
      <dgm:prSet/>
      <dgm:spPr/>
      <dgm:t>
        <a:bodyPr/>
        <a:lstStyle/>
        <a:p>
          <a:endParaRPr lang="pl-PL"/>
        </a:p>
      </dgm:t>
    </dgm:pt>
    <dgm:pt modelId="{3FD337C6-2468-4E4F-954C-B6ABC001D79D}">
      <dgm:prSet phldrT="[Tekst]"/>
      <dgm:spPr/>
      <dgm:t>
        <a:bodyPr/>
        <a:lstStyle/>
        <a:p>
          <a:r>
            <a:rPr lang="pl-PL" dirty="0"/>
            <a:t>LR – ST</a:t>
          </a:r>
        </a:p>
      </dgm:t>
    </dgm:pt>
    <dgm:pt modelId="{38410270-87CA-4861-AA35-5EFDE9210E9F}" type="parTrans" cxnId="{A05E1B98-4040-41E2-A226-63BFCD7D8713}">
      <dgm:prSet/>
      <dgm:spPr/>
      <dgm:t>
        <a:bodyPr/>
        <a:lstStyle/>
        <a:p>
          <a:endParaRPr lang="pl-PL"/>
        </a:p>
      </dgm:t>
    </dgm:pt>
    <dgm:pt modelId="{B8EEDFCF-FC94-43DE-B661-CBA9363BE153}" type="sibTrans" cxnId="{A05E1B98-4040-41E2-A226-63BFCD7D8713}">
      <dgm:prSet/>
      <dgm:spPr/>
      <dgm:t>
        <a:bodyPr/>
        <a:lstStyle/>
        <a:p>
          <a:endParaRPr lang="pl-PL"/>
        </a:p>
      </dgm:t>
    </dgm:pt>
    <dgm:pt modelId="{3D6634C4-3E8E-4A8E-A776-0F1E9CB667E6}">
      <dgm:prSet phldrT="[Tekst]"/>
      <dgm:spPr/>
      <dgm:t>
        <a:bodyPr/>
        <a:lstStyle/>
        <a:p>
          <a:r>
            <a:rPr lang="pl-PL" dirty="0"/>
            <a:t>HR – ST</a:t>
          </a:r>
        </a:p>
      </dgm:t>
    </dgm:pt>
    <dgm:pt modelId="{49CD6AB0-0D95-4BE7-8497-75695634AAA2}" type="parTrans" cxnId="{75FA12DF-9120-48C5-A809-5159528D5D97}">
      <dgm:prSet/>
      <dgm:spPr/>
      <dgm:t>
        <a:bodyPr/>
        <a:lstStyle/>
        <a:p>
          <a:endParaRPr lang="pl-PL"/>
        </a:p>
      </dgm:t>
    </dgm:pt>
    <dgm:pt modelId="{DB15B512-C187-481A-92AF-6626E4797D8B}" type="sibTrans" cxnId="{75FA12DF-9120-48C5-A809-5159528D5D97}">
      <dgm:prSet/>
      <dgm:spPr/>
      <dgm:t>
        <a:bodyPr/>
        <a:lstStyle/>
        <a:p>
          <a:endParaRPr lang="pl-PL"/>
        </a:p>
      </dgm:t>
    </dgm:pt>
    <dgm:pt modelId="{4A2F0212-FE82-4CFE-B600-CD5FCCD97157}" type="pres">
      <dgm:prSet presAssocID="{EB533957-7D39-4D02-86F9-881EF358330D}" presName="matrix" presStyleCnt="0">
        <dgm:presLayoutVars>
          <dgm:chMax val="1"/>
          <dgm:dir/>
          <dgm:resizeHandles val="exact"/>
        </dgm:presLayoutVars>
      </dgm:prSet>
      <dgm:spPr/>
    </dgm:pt>
    <dgm:pt modelId="{CA31D5B6-A1AE-41E5-BBBB-0CBC0CE5C950}" type="pres">
      <dgm:prSet presAssocID="{EB533957-7D39-4D02-86F9-881EF358330D}" presName="axisShape" presStyleLbl="bgShp" presStyleIdx="0" presStyleCnt="1"/>
      <dgm:spPr/>
    </dgm:pt>
    <dgm:pt modelId="{48DEFAD8-A924-4712-A953-37A2093E51B4}" type="pres">
      <dgm:prSet presAssocID="{EB533957-7D39-4D02-86F9-881EF358330D}" presName="rect1" presStyleLbl="node1" presStyleIdx="0" presStyleCnt="4">
        <dgm:presLayoutVars>
          <dgm:chMax val="0"/>
          <dgm:chPref val="0"/>
          <dgm:bulletEnabled val="1"/>
        </dgm:presLayoutVars>
      </dgm:prSet>
      <dgm:spPr/>
    </dgm:pt>
    <dgm:pt modelId="{8B7F73A1-567C-4AB8-AD02-16ADD9F7761A}" type="pres">
      <dgm:prSet presAssocID="{EB533957-7D39-4D02-86F9-881EF358330D}" presName="rect2" presStyleLbl="node1" presStyleIdx="1" presStyleCnt="4">
        <dgm:presLayoutVars>
          <dgm:chMax val="0"/>
          <dgm:chPref val="0"/>
          <dgm:bulletEnabled val="1"/>
        </dgm:presLayoutVars>
      </dgm:prSet>
      <dgm:spPr/>
    </dgm:pt>
    <dgm:pt modelId="{EF60E695-AD15-4F86-8F32-51553B837EE8}" type="pres">
      <dgm:prSet presAssocID="{EB533957-7D39-4D02-86F9-881EF358330D}" presName="rect3" presStyleLbl="node1" presStyleIdx="2" presStyleCnt="4">
        <dgm:presLayoutVars>
          <dgm:chMax val="0"/>
          <dgm:chPref val="0"/>
          <dgm:bulletEnabled val="1"/>
        </dgm:presLayoutVars>
      </dgm:prSet>
      <dgm:spPr/>
    </dgm:pt>
    <dgm:pt modelId="{14F0C672-6310-4C00-92CE-06F8AA57DF8C}" type="pres">
      <dgm:prSet presAssocID="{EB533957-7D39-4D02-86F9-881EF358330D}" presName="rect4" presStyleLbl="node1" presStyleIdx="3" presStyleCnt="4">
        <dgm:presLayoutVars>
          <dgm:chMax val="0"/>
          <dgm:chPref val="0"/>
          <dgm:bulletEnabled val="1"/>
        </dgm:presLayoutVars>
      </dgm:prSet>
      <dgm:spPr/>
    </dgm:pt>
  </dgm:ptLst>
  <dgm:cxnLst>
    <dgm:cxn modelId="{36EB4B23-7FAE-4749-8758-F8CC3755CD32}" type="presOf" srcId="{33E3CC83-5F9A-4E74-956F-BCB6B6F187A2}" destId="{8B7F73A1-567C-4AB8-AD02-16ADD9F7761A}" srcOrd="0" destOrd="0" presId="urn:microsoft.com/office/officeart/2005/8/layout/matrix2"/>
    <dgm:cxn modelId="{BA19466E-EB20-495D-BB7E-25B584FEEAD3}" type="presOf" srcId="{3D6634C4-3E8E-4A8E-A776-0F1E9CB667E6}" destId="{14F0C672-6310-4C00-92CE-06F8AA57DF8C}" srcOrd="0" destOrd="0" presId="urn:microsoft.com/office/officeart/2005/8/layout/matrix2"/>
    <dgm:cxn modelId="{DA53B873-91E3-4424-8314-B35704E71D87}" type="presOf" srcId="{76980A26-FAAB-4270-8A06-D6FF610E1A25}" destId="{48DEFAD8-A924-4712-A953-37A2093E51B4}" srcOrd="0" destOrd="0" presId="urn:microsoft.com/office/officeart/2005/8/layout/matrix2"/>
    <dgm:cxn modelId="{A05E1B98-4040-41E2-A226-63BFCD7D8713}" srcId="{EB533957-7D39-4D02-86F9-881EF358330D}" destId="{3FD337C6-2468-4E4F-954C-B6ABC001D79D}" srcOrd="2" destOrd="0" parTransId="{38410270-87CA-4861-AA35-5EFDE9210E9F}" sibTransId="{B8EEDFCF-FC94-43DE-B661-CBA9363BE153}"/>
    <dgm:cxn modelId="{66982199-0762-46BE-AEBE-AACCDF681353}" srcId="{EB533957-7D39-4D02-86F9-881EF358330D}" destId="{33E3CC83-5F9A-4E74-956F-BCB6B6F187A2}" srcOrd="1" destOrd="0" parTransId="{9DB6227C-E9FE-4D4C-860D-51C3AEEE7FEA}" sibTransId="{261477AF-0684-44EB-A5A5-EF86B058CEDE}"/>
    <dgm:cxn modelId="{900270D9-C02F-41B2-A31C-37BCA553D190}" srcId="{EB533957-7D39-4D02-86F9-881EF358330D}" destId="{76980A26-FAAB-4270-8A06-D6FF610E1A25}" srcOrd="0" destOrd="0" parTransId="{A0D94C2E-1EFB-4222-86A7-F577E6802669}" sibTransId="{5C3D1E8B-9889-44C2-B00F-E806B9F0566D}"/>
    <dgm:cxn modelId="{F2845ADC-B39A-4089-89B2-EBBADE1768C2}" type="presOf" srcId="{3FD337C6-2468-4E4F-954C-B6ABC001D79D}" destId="{EF60E695-AD15-4F86-8F32-51553B837EE8}" srcOrd="0" destOrd="0" presId="urn:microsoft.com/office/officeart/2005/8/layout/matrix2"/>
    <dgm:cxn modelId="{75FA12DF-9120-48C5-A809-5159528D5D97}" srcId="{EB533957-7D39-4D02-86F9-881EF358330D}" destId="{3D6634C4-3E8E-4A8E-A776-0F1E9CB667E6}" srcOrd="3" destOrd="0" parTransId="{49CD6AB0-0D95-4BE7-8497-75695634AAA2}" sibTransId="{DB15B512-C187-481A-92AF-6626E4797D8B}"/>
    <dgm:cxn modelId="{425ADDF3-BE46-488B-96B8-ABF81F8A60B2}" type="presOf" srcId="{EB533957-7D39-4D02-86F9-881EF358330D}" destId="{4A2F0212-FE82-4CFE-B600-CD5FCCD97157}" srcOrd="0" destOrd="0" presId="urn:microsoft.com/office/officeart/2005/8/layout/matrix2"/>
    <dgm:cxn modelId="{2B8E606D-60B3-4CA3-9001-0B038EE27367}" type="presParOf" srcId="{4A2F0212-FE82-4CFE-B600-CD5FCCD97157}" destId="{CA31D5B6-A1AE-41E5-BBBB-0CBC0CE5C950}" srcOrd="0" destOrd="0" presId="urn:microsoft.com/office/officeart/2005/8/layout/matrix2"/>
    <dgm:cxn modelId="{6C463004-3678-42FF-85B6-BA8802E9AAB6}" type="presParOf" srcId="{4A2F0212-FE82-4CFE-B600-CD5FCCD97157}" destId="{48DEFAD8-A924-4712-A953-37A2093E51B4}" srcOrd="1" destOrd="0" presId="urn:microsoft.com/office/officeart/2005/8/layout/matrix2"/>
    <dgm:cxn modelId="{958E8FF8-D0BD-4872-97F6-C93CD7ACEA35}" type="presParOf" srcId="{4A2F0212-FE82-4CFE-B600-CD5FCCD97157}" destId="{8B7F73A1-567C-4AB8-AD02-16ADD9F7761A}" srcOrd="2" destOrd="0" presId="urn:microsoft.com/office/officeart/2005/8/layout/matrix2"/>
    <dgm:cxn modelId="{F89A5BBB-0645-4604-B794-47816E13B297}" type="presParOf" srcId="{4A2F0212-FE82-4CFE-B600-CD5FCCD97157}" destId="{EF60E695-AD15-4F86-8F32-51553B837EE8}" srcOrd="3" destOrd="0" presId="urn:microsoft.com/office/officeart/2005/8/layout/matrix2"/>
    <dgm:cxn modelId="{102CC84D-FBEB-4DED-98BE-B8D1B166E4D4}" type="presParOf" srcId="{4A2F0212-FE82-4CFE-B600-CD5FCCD97157}" destId="{14F0C672-6310-4C00-92CE-06F8AA57DF8C}" srcOrd="4" destOrd="0" presId="urn:microsoft.com/office/officeart/2005/8/layout/matrix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533957-7D39-4D02-86F9-881EF358330D}"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pl-PL"/>
        </a:p>
      </dgm:t>
    </dgm:pt>
    <dgm:pt modelId="{76980A26-FAAB-4270-8A06-D6FF610E1A25}">
      <dgm:prSet phldrT="[Tekst]"/>
      <dgm:spPr>
        <a:solidFill>
          <a:schemeClr val="accent2">
            <a:lumMod val="40000"/>
            <a:lumOff val="60000"/>
          </a:schemeClr>
        </a:solidFill>
      </dgm:spPr>
      <dgm:t>
        <a:bodyPr/>
        <a:lstStyle/>
        <a:p>
          <a:r>
            <a:rPr lang="pl-PL" dirty="0" err="1"/>
            <a:t>Low</a:t>
          </a:r>
          <a:r>
            <a:rPr lang="pl-PL" dirty="0"/>
            <a:t> </a:t>
          </a:r>
          <a:r>
            <a:rPr lang="pl-PL" dirty="0" err="1"/>
            <a:t>risk</a:t>
          </a:r>
          <a:r>
            <a:rPr lang="pl-PL" dirty="0"/>
            <a:t> – </a:t>
          </a:r>
          <a:r>
            <a:rPr lang="pl-PL" dirty="0" err="1"/>
            <a:t>Long</a:t>
          </a:r>
          <a:r>
            <a:rPr lang="pl-PL" dirty="0"/>
            <a:t> term</a:t>
          </a:r>
        </a:p>
      </dgm:t>
    </dgm:pt>
    <dgm:pt modelId="{A0D94C2E-1EFB-4222-86A7-F577E6802669}" type="parTrans" cxnId="{900270D9-C02F-41B2-A31C-37BCA553D190}">
      <dgm:prSet/>
      <dgm:spPr/>
      <dgm:t>
        <a:bodyPr/>
        <a:lstStyle/>
        <a:p>
          <a:endParaRPr lang="pl-PL"/>
        </a:p>
      </dgm:t>
    </dgm:pt>
    <dgm:pt modelId="{5C3D1E8B-9889-44C2-B00F-E806B9F0566D}" type="sibTrans" cxnId="{900270D9-C02F-41B2-A31C-37BCA553D190}">
      <dgm:prSet/>
      <dgm:spPr/>
      <dgm:t>
        <a:bodyPr/>
        <a:lstStyle/>
        <a:p>
          <a:endParaRPr lang="pl-PL"/>
        </a:p>
      </dgm:t>
    </dgm:pt>
    <dgm:pt modelId="{33E3CC83-5F9A-4E74-956F-BCB6B6F187A2}">
      <dgm:prSet phldrT="[Tekst]"/>
      <dgm:spPr>
        <a:solidFill>
          <a:schemeClr val="accent2"/>
        </a:solidFill>
      </dgm:spPr>
      <dgm:t>
        <a:bodyPr/>
        <a:lstStyle/>
        <a:p>
          <a:r>
            <a:rPr lang="pl-PL" dirty="0"/>
            <a:t>High </a:t>
          </a:r>
          <a:r>
            <a:rPr lang="pl-PL" dirty="0" err="1"/>
            <a:t>risk</a:t>
          </a:r>
          <a:r>
            <a:rPr lang="pl-PL" dirty="0"/>
            <a:t> – </a:t>
          </a:r>
          <a:r>
            <a:rPr lang="pl-PL" dirty="0" err="1"/>
            <a:t>Long</a:t>
          </a:r>
          <a:r>
            <a:rPr lang="pl-PL" dirty="0"/>
            <a:t> term</a:t>
          </a:r>
        </a:p>
      </dgm:t>
    </dgm:pt>
    <dgm:pt modelId="{9DB6227C-E9FE-4D4C-860D-51C3AEEE7FEA}" type="parTrans" cxnId="{66982199-0762-46BE-AEBE-AACCDF681353}">
      <dgm:prSet/>
      <dgm:spPr/>
      <dgm:t>
        <a:bodyPr/>
        <a:lstStyle/>
        <a:p>
          <a:endParaRPr lang="pl-PL"/>
        </a:p>
      </dgm:t>
    </dgm:pt>
    <dgm:pt modelId="{261477AF-0684-44EB-A5A5-EF86B058CEDE}" type="sibTrans" cxnId="{66982199-0762-46BE-AEBE-AACCDF681353}">
      <dgm:prSet/>
      <dgm:spPr/>
      <dgm:t>
        <a:bodyPr/>
        <a:lstStyle/>
        <a:p>
          <a:endParaRPr lang="pl-PL"/>
        </a:p>
      </dgm:t>
    </dgm:pt>
    <dgm:pt modelId="{3FD337C6-2468-4E4F-954C-B6ABC001D79D}">
      <dgm:prSet phldrT="[Tekst]"/>
      <dgm:spPr>
        <a:solidFill>
          <a:schemeClr val="accent1">
            <a:lumMod val="40000"/>
            <a:lumOff val="60000"/>
          </a:schemeClr>
        </a:solidFill>
      </dgm:spPr>
      <dgm:t>
        <a:bodyPr/>
        <a:lstStyle/>
        <a:p>
          <a:r>
            <a:rPr lang="pl-PL" dirty="0" err="1"/>
            <a:t>Low</a:t>
          </a:r>
          <a:r>
            <a:rPr lang="pl-PL" dirty="0"/>
            <a:t> </a:t>
          </a:r>
          <a:r>
            <a:rPr lang="pl-PL" dirty="0" err="1"/>
            <a:t>risk</a:t>
          </a:r>
          <a:r>
            <a:rPr lang="pl-PL" dirty="0"/>
            <a:t> – </a:t>
          </a:r>
          <a:r>
            <a:rPr lang="pl-PL" dirty="0" err="1"/>
            <a:t>Short</a:t>
          </a:r>
          <a:r>
            <a:rPr lang="pl-PL" dirty="0"/>
            <a:t> term</a:t>
          </a:r>
        </a:p>
      </dgm:t>
    </dgm:pt>
    <dgm:pt modelId="{38410270-87CA-4861-AA35-5EFDE9210E9F}" type="parTrans" cxnId="{A05E1B98-4040-41E2-A226-63BFCD7D8713}">
      <dgm:prSet/>
      <dgm:spPr/>
      <dgm:t>
        <a:bodyPr/>
        <a:lstStyle/>
        <a:p>
          <a:endParaRPr lang="pl-PL"/>
        </a:p>
      </dgm:t>
    </dgm:pt>
    <dgm:pt modelId="{B8EEDFCF-FC94-43DE-B661-CBA9363BE153}" type="sibTrans" cxnId="{A05E1B98-4040-41E2-A226-63BFCD7D8713}">
      <dgm:prSet/>
      <dgm:spPr/>
      <dgm:t>
        <a:bodyPr/>
        <a:lstStyle/>
        <a:p>
          <a:endParaRPr lang="pl-PL"/>
        </a:p>
      </dgm:t>
    </dgm:pt>
    <dgm:pt modelId="{3D6634C4-3E8E-4A8E-A776-0F1E9CB667E6}">
      <dgm:prSet phldrT="[Tekst]"/>
      <dgm:spPr>
        <a:solidFill>
          <a:srgbClr val="0070C0"/>
        </a:solidFill>
      </dgm:spPr>
      <dgm:t>
        <a:bodyPr/>
        <a:lstStyle/>
        <a:p>
          <a:r>
            <a:rPr lang="pl-PL" dirty="0"/>
            <a:t>High </a:t>
          </a:r>
          <a:r>
            <a:rPr lang="pl-PL" dirty="0" err="1"/>
            <a:t>risk</a:t>
          </a:r>
          <a:r>
            <a:rPr lang="pl-PL" dirty="0"/>
            <a:t> – </a:t>
          </a:r>
          <a:r>
            <a:rPr lang="pl-PL" dirty="0" err="1"/>
            <a:t>Short</a:t>
          </a:r>
          <a:r>
            <a:rPr lang="pl-PL" dirty="0"/>
            <a:t> Term</a:t>
          </a:r>
        </a:p>
      </dgm:t>
    </dgm:pt>
    <dgm:pt modelId="{49CD6AB0-0D95-4BE7-8497-75695634AAA2}" type="parTrans" cxnId="{75FA12DF-9120-48C5-A809-5159528D5D97}">
      <dgm:prSet/>
      <dgm:spPr/>
      <dgm:t>
        <a:bodyPr/>
        <a:lstStyle/>
        <a:p>
          <a:endParaRPr lang="pl-PL"/>
        </a:p>
      </dgm:t>
    </dgm:pt>
    <dgm:pt modelId="{DB15B512-C187-481A-92AF-6626E4797D8B}" type="sibTrans" cxnId="{75FA12DF-9120-48C5-A809-5159528D5D97}">
      <dgm:prSet/>
      <dgm:spPr/>
      <dgm:t>
        <a:bodyPr/>
        <a:lstStyle/>
        <a:p>
          <a:endParaRPr lang="pl-PL"/>
        </a:p>
      </dgm:t>
    </dgm:pt>
    <dgm:pt modelId="{4A2F0212-FE82-4CFE-B600-CD5FCCD97157}" type="pres">
      <dgm:prSet presAssocID="{EB533957-7D39-4D02-86F9-881EF358330D}" presName="matrix" presStyleCnt="0">
        <dgm:presLayoutVars>
          <dgm:chMax val="1"/>
          <dgm:dir/>
          <dgm:resizeHandles val="exact"/>
        </dgm:presLayoutVars>
      </dgm:prSet>
      <dgm:spPr/>
    </dgm:pt>
    <dgm:pt modelId="{CA31D5B6-A1AE-41E5-BBBB-0CBC0CE5C950}" type="pres">
      <dgm:prSet presAssocID="{EB533957-7D39-4D02-86F9-881EF358330D}" presName="axisShape" presStyleLbl="bgShp" presStyleIdx="0" presStyleCnt="1"/>
      <dgm:spPr/>
    </dgm:pt>
    <dgm:pt modelId="{48DEFAD8-A924-4712-A953-37A2093E51B4}" type="pres">
      <dgm:prSet presAssocID="{EB533957-7D39-4D02-86F9-881EF358330D}" presName="rect1" presStyleLbl="node1" presStyleIdx="0" presStyleCnt="4">
        <dgm:presLayoutVars>
          <dgm:chMax val="0"/>
          <dgm:chPref val="0"/>
          <dgm:bulletEnabled val="1"/>
        </dgm:presLayoutVars>
      </dgm:prSet>
      <dgm:spPr/>
    </dgm:pt>
    <dgm:pt modelId="{8B7F73A1-567C-4AB8-AD02-16ADD9F7761A}" type="pres">
      <dgm:prSet presAssocID="{EB533957-7D39-4D02-86F9-881EF358330D}" presName="rect2" presStyleLbl="node1" presStyleIdx="1" presStyleCnt="4">
        <dgm:presLayoutVars>
          <dgm:chMax val="0"/>
          <dgm:chPref val="0"/>
          <dgm:bulletEnabled val="1"/>
        </dgm:presLayoutVars>
      </dgm:prSet>
      <dgm:spPr/>
    </dgm:pt>
    <dgm:pt modelId="{EF60E695-AD15-4F86-8F32-51553B837EE8}" type="pres">
      <dgm:prSet presAssocID="{EB533957-7D39-4D02-86F9-881EF358330D}" presName="rect3" presStyleLbl="node1" presStyleIdx="2" presStyleCnt="4">
        <dgm:presLayoutVars>
          <dgm:chMax val="0"/>
          <dgm:chPref val="0"/>
          <dgm:bulletEnabled val="1"/>
        </dgm:presLayoutVars>
      </dgm:prSet>
      <dgm:spPr/>
    </dgm:pt>
    <dgm:pt modelId="{14F0C672-6310-4C00-92CE-06F8AA57DF8C}" type="pres">
      <dgm:prSet presAssocID="{EB533957-7D39-4D02-86F9-881EF358330D}" presName="rect4" presStyleLbl="node1" presStyleIdx="3" presStyleCnt="4">
        <dgm:presLayoutVars>
          <dgm:chMax val="0"/>
          <dgm:chPref val="0"/>
          <dgm:bulletEnabled val="1"/>
        </dgm:presLayoutVars>
      </dgm:prSet>
      <dgm:spPr/>
    </dgm:pt>
  </dgm:ptLst>
  <dgm:cxnLst>
    <dgm:cxn modelId="{36EB4B23-7FAE-4749-8758-F8CC3755CD32}" type="presOf" srcId="{33E3CC83-5F9A-4E74-956F-BCB6B6F187A2}" destId="{8B7F73A1-567C-4AB8-AD02-16ADD9F7761A}" srcOrd="0" destOrd="0" presId="urn:microsoft.com/office/officeart/2005/8/layout/matrix2"/>
    <dgm:cxn modelId="{BA19466E-EB20-495D-BB7E-25B584FEEAD3}" type="presOf" srcId="{3D6634C4-3E8E-4A8E-A776-0F1E9CB667E6}" destId="{14F0C672-6310-4C00-92CE-06F8AA57DF8C}" srcOrd="0" destOrd="0" presId="urn:microsoft.com/office/officeart/2005/8/layout/matrix2"/>
    <dgm:cxn modelId="{DA53B873-91E3-4424-8314-B35704E71D87}" type="presOf" srcId="{76980A26-FAAB-4270-8A06-D6FF610E1A25}" destId="{48DEFAD8-A924-4712-A953-37A2093E51B4}" srcOrd="0" destOrd="0" presId="urn:microsoft.com/office/officeart/2005/8/layout/matrix2"/>
    <dgm:cxn modelId="{A05E1B98-4040-41E2-A226-63BFCD7D8713}" srcId="{EB533957-7D39-4D02-86F9-881EF358330D}" destId="{3FD337C6-2468-4E4F-954C-B6ABC001D79D}" srcOrd="2" destOrd="0" parTransId="{38410270-87CA-4861-AA35-5EFDE9210E9F}" sibTransId="{B8EEDFCF-FC94-43DE-B661-CBA9363BE153}"/>
    <dgm:cxn modelId="{66982199-0762-46BE-AEBE-AACCDF681353}" srcId="{EB533957-7D39-4D02-86F9-881EF358330D}" destId="{33E3CC83-5F9A-4E74-956F-BCB6B6F187A2}" srcOrd="1" destOrd="0" parTransId="{9DB6227C-E9FE-4D4C-860D-51C3AEEE7FEA}" sibTransId="{261477AF-0684-44EB-A5A5-EF86B058CEDE}"/>
    <dgm:cxn modelId="{900270D9-C02F-41B2-A31C-37BCA553D190}" srcId="{EB533957-7D39-4D02-86F9-881EF358330D}" destId="{76980A26-FAAB-4270-8A06-D6FF610E1A25}" srcOrd="0" destOrd="0" parTransId="{A0D94C2E-1EFB-4222-86A7-F577E6802669}" sibTransId="{5C3D1E8B-9889-44C2-B00F-E806B9F0566D}"/>
    <dgm:cxn modelId="{F2845ADC-B39A-4089-89B2-EBBADE1768C2}" type="presOf" srcId="{3FD337C6-2468-4E4F-954C-B6ABC001D79D}" destId="{EF60E695-AD15-4F86-8F32-51553B837EE8}" srcOrd="0" destOrd="0" presId="urn:microsoft.com/office/officeart/2005/8/layout/matrix2"/>
    <dgm:cxn modelId="{75FA12DF-9120-48C5-A809-5159528D5D97}" srcId="{EB533957-7D39-4D02-86F9-881EF358330D}" destId="{3D6634C4-3E8E-4A8E-A776-0F1E9CB667E6}" srcOrd="3" destOrd="0" parTransId="{49CD6AB0-0D95-4BE7-8497-75695634AAA2}" sibTransId="{DB15B512-C187-481A-92AF-6626E4797D8B}"/>
    <dgm:cxn modelId="{425ADDF3-BE46-488B-96B8-ABF81F8A60B2}" type="presOf" srcId="{EB533957-7D39-4D02-86F9-881EF358330D}" destId="{4A2F0212-FE82-4CFE-B600-CD5FCCD97157}" srcOrd="0" destOrd="0" presId="urn:microsoft.com/office/officeart/2005/8/layout/matrix2"/>
    <dgm:cxn modelId="{2B8E606D-60B3-4CA3-9001-0B038EE27367}" type="presParOf" srcId="{4A2F0212-FE82-4CFE-B600-CD5FCCD97157}" destId="{CA31D5B6-A1AE-41E5-BBBB-0CBC0CE5C950}" srcOrd="0" destOrd="0" presId="urn:microsoft.com/office/officeart/2005/8/layout/matrix2"/>
    <dgm:cxn modelId="{6C463004-3678-42FF-85B6-BA8802E9AAB6}" type="presParOf" srcId="{4A2F0212-FE82-4CFE-B600-CD5FCCD97157}" destId="{48DEFAD8-A924-4712-A953-37A2093E51B4}" srcOrd="1" destOrd="0" presId="urn:microsoft.com/office/officeart/2005/8/layout/matrix2"/>
    <dgm:cxn modelId="{958E8FF8-D0BD-4872-97F6-C93CD7ACEA35}" type="presParOf" srcId="{4A2F0212-FE82-4CFE-B600-CD5FCCD97157}" destId="{8B7F73A1-567C-4AB8-AD02-16ADD9F7761A}" srcOrd="2" destOrd="0" presId="urn:microsoft.com/office/officeart/2005/8/layout/matrix2"/>
    <dgm:cxn modelId="{F89A5BBB-0645-4604-B794-47816E13B297}" type="presParOf" srcId="{4A2F0212-FE82-4CFE-B600-CD5FCCD97157}" destId="{EF60E695-AD15-4F86-8F32-51553B837EE8}" srcOrd="3" destOrd="0" presId="urn:microsoft.com/office/officeart/2005/8/layout/matrix2"/>
    <dgm:cxn modelId="{102CC84D-FBEB-4DED-98BE-B8D1B166E4D4}" type="presParOf" srcId="{4A2F0212-FE82-4CFE-B600-CD5FCCD97157}" destId="{14F0C672-6310-4C00-92CE-06F8AA57DF8C}"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533957-7D39-4D02-86F9-881EF358330D}"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pl-PL"/>
        </a:p>
      </dgm:t>
    </dgm:pt>
    <dgm:pt modelId="{76980A26-FAAB-4270-8A06-D6FF610E1A25}">
      <dgm:prSet phldrT="[Tekst]"/>
      <dgm:spPr>
        <a:solidFill>
          <a:schemeClr val="accent2">
            <a:lumMod val="40000"/>
            <a:lumOff val="60000"/>
          </a:schemeClr>
        </a:solidFill>
      </dgm:spPr>
      <dgm:t>
        <a:bodyPr/>
        <a:lstStyle/>
        <a:p>
          <a:r>
            <a:rPr lang="pl-PL" dirty="0" err="1"/>
            <a:t>Low</a:t>
          </a:r>
          <a:r>
            <a:rPr lang="pl-PL" dirty="0"/>
            <a:t> </a:t>
          </a:r>
          <a:r>
            <a:rPr lang="pl-PL" dirty="0" err="1"/>
            <a:t>risk</a:t>
          </a:r>
          <a:r>
            <a:rPr lang="pl-PL" dirty="0"/>
            <a:t> – </a:t>
          </a:r>
          <a:r>
            <a:rPr lang="pl-PL" dirty="0" err="1"/>
            <a:t>Long</a:t>
          </a:r>
          <a:r>
            <a:rPr lang="pl-PL" dirty="0"/>
            <a:t> term</a:t>
          </a:r>
        </a:p>
      </dgm:t>
    </dgm:pt>
    <dgm:pt modelId="{A0D94C2E-1EFB-4222-86A7-F577E6802669}" type="parTrans" cxnId="{900270D9-C02F-41B2-A31C-37BCA553D190}">
      <dgm:prSet/>
      <dgm:spPr/>
      <dgm:t>
        <a:bodyPr/>
        <a:lstStyle/>
        <a:p>
          <a:endParaRPr lang="pl-PL"/>
        </a:p>
      </dgm:t>
    </dgm:pt>
    <dgm:pt modelId="{5C3D1E8B-9889-44C2-B00F-E806B9F0566D}" type="sibTrans" cxnId="{900270D9-C02F-41B2-A31C-37BCA553D190}">
      <dgm:prSet/>
      <dgm:spPr/>
      <dgm:t>
        <a:bodyPr/>
        <a:lstStyle/>
        <a:p>
          <a:endParaRPr lang="pl-PL"/>
        </a:p>
      </dgm:t>
    </dgm:pt>
    <dgm:pt modelId="{33E3CC83-5F9A-4E74-956F-BCB6B6F187A2}">
      <dgm:prSet phldrT="[Tekst]"/>
      <dgm:spPr>
        <a:solidFill>
          <a:schemeClr val="accent2"/>
        </a:solidFill>
      </dgm:spPr>
      <dgm:t>
        <a:bodyPr/>
        <a:lstStyle/>
        <a:p>
          <a:r>
            <a:rPr lang="pl-PL" dirty="0"/>
            <a:t>High </a:t>
          </a:r>
          <a:r>
            <a:rPr lang="pl-PL" dirty="0" err="1"/>
            <a:t>risk</a:t>
          </a:r>
          <a:r>
            <a:rPr lang="pl-PL" dirty="0"/>
            <a:t> – </a:t>
          </a:r>
          <a:r>
            <a:rPr lang="pl-PL" dirty="0" err="1"/>
            <a:t>Long</a:t>
          </a:r>
          <a:r>
            <a:rPr lang="pl-PL" dirty="0"/>
            <a:t> term</a:t>
          </a:r>
        </a:p>
      </dgm:t>
    </dgm:pt>
    <dgm:pt modelId="{9DB6227C-E9FE-4D4C-860D-51C3AEEE7FEA}" type="parTrans" cxnId="{66982199-0762-46BE-AEBE-AACCDF681353}">
      <dgm:prSet/>
      <dgm:spPr/>
      <dgm:t>
        <a:bodyPr/>
        <a:lstStyle/>
        <a:p>
          <a:endParaRPr lang="pl-PL"/>
        </a:p>
      </dgm:t>
    </dgm:pt>
    <dgm:pt modelId="{261477AF-0684-44EB-A5A5-EF86B058CEDE}" type="sibTrans" cxnId="{66982199-0762-46BE-AEBE-AACCDF681353}">
      <dgm:prSet/>
      <dgm:spPr/>
      <dgm:t>
        <a:bodyPr/>
        <a:lstStyle/>
        <a:p>
          <a:endParaRPr lang="pl-PL"/>
        </a:p>
      </dgm:t>
    </dgm:pt>
    <dgm:pt modelId="{3FD337C6-2468-4E4F-954C-B6ABC001D79D}">
      <dgm:prSet phldrT="[Tekst]"/>
      <dgm:spPr>
        <a:solidFill>
          <a:schemeClr val="accent1">
            <a:lumMod val="40000"/>
            <a:lumOff val="60000"/>
          </a:schemeClr>
        </a:solidFill>
      </dgm:spPr>
      <dgm:t>
        <a:bodyPr/>
        <a:lstStyle/>
        <a:p>
          <a:r>
            <a:rPr lang="pl-PL" dirty="0" err="1"/>
            <a:t>Low</a:t>
          </a:r>
          <a:r>
            <a:rPr lang="pl-PL" dirty="0"/>
            <a:t> </a:t>
          </a:r>
          <a:r>
            <a:rPr lang="pl-PL" dirty="0" err="1"/>
            <a:t>risk</a:t>
          </a:r>
          <a:r>
            <a:rPr lang="pl-PL" dirty="0"/>
            <a:t> – </a:t>
          </a:r>
          <a:r>
            <a:rPr lang="pl-PL" dirty="0" err="1"/>
            <a:t>Short</a:t>
          </a:r>
          <a:r>
            <a:rPr lang="pl-PL" dirty="0"/>
            <a:t> term</a:t>
          </a:r>
        </a:p>
      </dgm:t>
    </dgm:pt>
    <dgm:pt modelId="{38410270-87CA-4861-AA35-5EFDE9210E9F}" type="parTrans" cxnId="{A05E1B98-4040-41E2-A226-63BFCD7D8713}">
      <dgm:prSet/>
      <dgm:spPr/>
      <dgm:t>
        <a:bodyPr/>
        <a:lstStyle/>
        <a:p>
          <a:endParaRPr lang="pl-PL"/>
        </a:p>
      </dgm:t>
    </dgm:pt>
    <dgm:pt modelId="{B8EEDFCF-FC94-43DE-B661-CBA9363BE153}" type="sibTrans" cxnId="{A05E1B98-4040-41E2-A226-63BFCD7D8713}">
      <dgm:prSet/>
      <dgm:spPr/>
      <dgm:t>
        <a:bodyPr/>
        <a:lstStyle/>
        <a:p>
          <a:endParaRPr lang="pl-PL"/>
        </a:p>
      </dgm:t>
    </dgm:pt>
    <dgm:pt modelId="{3D6634C4-3E8E-4A8E-A776-0F1E9CB667E6}">
      <dgm:prSet phldrT="[Tekst]"/>
      <dgm:spPr>
        <a:solidFill>
          <a:srgbClr val="0070C0"/>
        </a:solidFill>
      </dgm:spPr>
      <dgm:t>
        <a:bodyPr/>
        <a:lstStyle/>
        <a:p>
          <a:r>
            <a:rPr lang="pl-PL" dirty="0"/>
            <a:t>High </a:t>
          </a:r>
          <a:r>
            <a:rPr lang="pl-PL" dirty="0" err="1"/>
            <a:t>risk</a:t>
          </a:r>
          <a:r>
            <a:rPr lang="pl-PL" dirty="0"/>
            <a:t> – </a:t>
          </a:r>
          <a:r>
            <a:rPr lang="pl-PL" dirty="0" err="1"/>
            <a:t>Short</a:t>
          </a:r>
          <a:r>
            <a:rPr lang="pl-PL" dirty="0"/>
            <a:t> Term</a:t>
          </a:r>
        </a:p>
      </dgm:t>
    </dgm:pt>
    <dgm:pt modelId="{49CD6AB0-0D95-4BE7-8497-75695634AAA2}" type="parTrans" cxnId="{75FA12DF-9120-48C5-A809-5159528D5D97}">
      <dgm:prSet/>
      <dgm:spPr/>
      <dgm:t>
        <a:bodyPr/>
        <a:lstStyle/>
        <a:p>
          <a:endParaRPr lang="pl-PL"/>
        </a:p>
      </dgm:t>
    </dgm:pt>
    <dgm:pt modelId="{DB15B512-C187-481A-92AF-6626E4797D8B}" type="sibTrans" cxnId="{75FA12DF-9120-48C5-A809-5159528D5D97}">
      <dgm:prSet/>
      <dgm:spPr/>
      <dgm:t>
        <a:bodyPr/>
        <a:lstStyle/>
        <a:p>
          <a:endParaRPr lang="pl-PL"/>
        </a:p>
      </dgm:t>
    </dgm:pt>
    <dgm:pt modelId="{4A2F0212-FE82-4CFE-B600-CD5FCCD97157}" type="pres">
      <dgm:prSet presAssocID="{EB533957-7D39-4D02-86F9-881EF358330D}" presName="matrix" presStyleCnt="0">
        <dgm:presLayoutVars>
          <dgm:chMax val="1"/>
          <dgm:dir/>
          <dgm:resizeHandles val="exact"/>
        </dgm:presLayoutVars>
      </dgm:prSet>
      <dgm:spPr/>
    </dgm:pt>
    <dgm:pt modelId="{CA31D5B6-A1AE-41E5-BBBB-0CBC0CE5C950}" type="pres">
      <dgm:prSet presAssocID="{EB533957-7D39-4D02-86F9-881EF358330D}" presName="axisShape" presStyleLbl="bgShp" presStyleIdx="0" presStyleCnt="1"/>
      <dgm:spPr/>
    </dgm:pt>
    <dgm:pt modelId="{48DEFAD8-A924-4712-A953-37A2093E51B4}" type="pres">
      <dgm:prSet presAssocID="{EB533957-7D39-4D02-86F9-881EF358330D}" presName="rect1" presStyleLbl="node1" presStyleIdx="0" presStyleCnt="4">
        <dgm:presLayoutVars>
          <dgm:chMax val="0"/>
          <dgm:chPref val="0"/>
          <dgm:bulletEnabled val="1"/>
        </dgm:presLayoutVars>
      </dgm:prSet>
      <dgm:spPr/>
    </dgm:pt>
    <dgm:pt modelId="{8B7F73A1-567C-4AB8-AD02-16ADD9F7761A}" type="pres">
      <dgm:prSet presAssocID="{EB533957-7D39-4D02-86F9-881EF358330D}" presName="rect2" presStyleLbl="node1" presStyleIdx="1" presStyleCnt="4">
        <dgm:presLayoutVars>
          <dgm:chMax val="0"/>
          <dgm:chPref val="0"/>
          <dgm:bulletEnabled val="1"/>
        </dgm:presLayoutVars>
      </dgm:prSet>
      <dgm:spPr/>
    </dgm:pt>
    <dgm:pt modelId="{EF60E695-AD15-4F86-8F32-51553B837EE8}" type="pres">
      <dgm:prSet presAssocID="{EB533957-7D39-4D02-86F9-881EF358330D}" presName="rect3" presStyleLbl="node1" presStyleIdx="2" presStyleCnt="4">
        <dgm:presLayoutVars>
          <dgm:chMax val="0"/>
          <dgm:chPref val="0"/>
          <dgm:bulletEnabled val="1"/>
        </dgm:presLayoutVars>
      </dgm:prSet>
      <dgm:spPr/>
    </dgm:pt>
    <dgm:pt modelId="{14F0C672-6310-4C00-92CE-06F8AA57DF8C}" type="pres">
      <dgm:prSet presAssocID="{EB533957-7D39-4D02-86F9-881EF358330D}" presName="rect4" presStyleLbl="node1" presStyleIdx="3" presStyleCnt="4">
        <dgm:presLayoutVars>
          <dgm:chMax val="0"/>
          <dgm:chPref val="0"/>
          <dgm:bulletEnabled val="1"/>
        </dgm:presLayoutVars>
      </dgm:prSet>
      <dgm:spPr/>
    </dgm:pt>
  </dgm:ptLst>
  <dgm:cxnLst>
    <dgm:cxn modelId="{36EB4B23-7FAE-4749-8758-F8CC3755CD32}" type="presOf" srcId="{33E3CC83-5F9A-4E74-956F-BCB6B6F187A2}" destId="{8B7F73A1-567C-4AB8-AD02-16ADD9F7761A}" srcOrd="0" destOrd="0" presId="urn:microsoft.com/office/officeart/2005/8/layout/matrix2"/>
    <dgm:cxn modelId="{BA19466E-EB20-495D-BB7E-25B584FEEAD3}" type="presOf" srcId="{3D6634C4-3E8E-4A8E-A776-0F1E9CB667E6}" destId="{14F0C672-6310-4C00-92CE-06F8AA57DF8C}" srcOrd="0" destOrd="0" presId="urn:microsoft.com/office/officeart/2005/8/layout/matrix2"/>
    <dgm:cxn modelId="{DA53B873-91E3-4424-8314-B35704E71D87}" type="presOf" srcId="{76980A26-FAAB-4270-8A06-D6FF610E1A25}" destId="{48DEFAD8-A924-4712-A953-37A2093E51B4}" srcOrd="0" destOrd="0" presId="urn:microsoft.com/office/officeart/2005/8/layout/matrix2"/>
    <dgm:cxn modelId="{A05E1B98-4040-41E2-A226-63BFCD7D8713}" srcId="{EB533957-7D39-4D02-86F9-881EF358330D}" destId="{3FD337C6-2468-4E4F-954C-B6ABC001D79D}" srcOrd="2" destOrd="0" parTransId="{38410270-87CA-4861-AA35-5EFDE9210E9F}" sibTransId="{B8EEDFCF-FC94-43DE-B661-CBA9363BE153}"/>
    <dgm:cxn modelId="{66982199-0762-46BE-AEBE-AACCDF681353}" srcId="{EB533957-7D39-4D02-86F9-881EF358330D}" destId="{33E3CC83-5F9A-4E74-956F-BCB6B6F187A2}" srcOrd="1" destOrd="0" parTransId="{9DB6227C-E9FE-4D4C-860D-51C3AEEE7FEA}" sibTransId="{261477AF-0684-44EB-A5A5-EF86B058CEDE}"/>
    <dgm:cxn modelId="{900270D9-C02F-41B2-A31C-37BCA553D190}" srcId="{EB533957-7D39-4D02-86F9-881EF358330D}" destId="{76980A26-FAAB-4270-8A06-D6FF610E1A25}" srcOrd="0" destOrd="0" parTransId="{A0D94C2E-1EFB-4222-86A7-F577E6802669}" sibTransId="{5C3D1E8B-9889-44C2-B00F-E806B9F0566D}"/>
    <dgm:cxn modelId="{F2845ADC-B39A-4089-89B2-EBBADE1768C2}" type="presOf" srcId="{3FD337C6-2468-4E4F-954C-B6ABC001D79D}" destId="{EF60E695-AD15-4F86-8F32-51553B837EE8}" srcOrd="0" destOrd="0" presId="urn:microsoft.com/office/officeart/2005/8/layout/matrix2"/>
    <dgm:cxn modelId="{75FA12DF-9120-48C5-A809-5159528D5D97}" srcId="{EB533957-7D39-4D02-86F9-881EF358330D}" destId="{3D6634C4-3E8E-4A8E-A776-0F1E9CB667E6}" srcOrd="3" destOrd="0" parTransId="{49CD6AB0-0D95-4BE7-8497-75695634AAA2}" sibTransId="{DB15B512-C187-481A-92AF-6626E4797D8B}"/>
    <dgm:cxn modelId="{425ADDF3-BE46-488B-96B8-ABF81F8A60B2}" type="presOf" srcId="{EB533957-7D39-4D02-86F9-881EF358330D}" destId="{4A2F0212-FE82-4CFE-B600-CD5FCCD97157}" srcOrd="0" destOrd="0" presId="urn:microsoft.com/office/officeart/2005/8/layout/matrix2"/>
    <dgm:cxn modelId="{2B8E606D-60B3-4CA3-9001-0B038EE27367}" type="presParOf" srcId="{4A2F0212-FE82-4CFE-B600-CD5FCCD97157}" destId="{CA31D5B6-A1AE-41E5-BBBB-0CBC0CE5C950}" srcOrd="0" destOrd="0" presId="urn:microsoft.com/office/officeart/2005/8/layout/matrix2"/>
    <dgm:cxn modelId="{6C463004-3678-42FF-85B6-BA8802E9AAB6}" type="presParOf" srcId="{4A2F0212-FE82-4CFE-B600-CD5FCCD97157}" destId="{48DEFAD8-A924-4712-A953-37A2093E51B4}" srcOrd="1" destOrd="0" presId="urn:microsoft.com/office/officeart/2005/8/layout/matrix2"/>
    <dgm:cxn modelId="{958E8FF8-D0BD-4872-97F6-C93CD7ACEA35}" type="presParOf" srcId="{4A2F0212-FE82-4CFE-B600-CD5FCCD97157}" destId="{8B7F73A1-567C-4AB8-AD02-16ADD9F7761A}" srcOrd="2" destOrd="0" presId="urn:microsoft.com/office/officeart/2005/8/layout/matrix2"/>
    <dgm:cxn modelId="{F89A5BBB-0645-4604-B794-47816E13B297}" type="presParOf" srcId="{4A2F0212-FE82-4CFE-B600-CD5FCCD97157}" destId="{EF60E695-AD15-4F86-8F32-51553B837EE8}" srcOrd="3" destOrd="0" presId="urn:microsoft.com/office/officeart/2005/8/layout/matrix2"/>
    <dgm:cxn modelId="{102CC84D-FBEB-4DED-98BE-B8D1B166E4D4}" type="presParOf" srcId="{4A2F0212-FE82-4CFE-B600-CD5FCCD97157}" destId="{14F0C672-6310-4C00-92CE-06F8AA57DF8C}"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12165C-6D89-416A-BE8F-374B10CCA581}"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E5BAAFAA-4353-488B-9912-61C7B83DB184}">
      <dgm:prSet phldrT="[Tekst]"/>
      <dgm:spPr/>
      <dgm:t>
        <a:bodyPr/>
        <a:lstStyle/>
        <a:p>
          <a:r>
            <a:rPr lang="pl-PL" dirty="0" err="1"/>
            <a:t>Focusing</a:t>
          </a:r>
          <a:r>
            <a:rPr lang="pl-PL" dirty="0"/>
            <a:t> on </a:t>
          </a:r>
          <a:r>
            <a:rPr lang="en-US" dirty="0"/>
            <a:t>gradual, low-risk changes with minimal disruptions to existing workflows</a:t>
          </a:r>
          <a:r>
            <a:rPr lang="pl-PL" dirty="0"/>
            <a:t>.</a:t>
          </a:r>
        </a:p>
      </dgm:t>
    </dgm:pt>
    <dgm:pt modelId="{B25E7D98-5582-43B5-B072-F1D535D60B40}" type="parTrans" cxnId="{E889F932-B50A-432A-8FC1-C2B583BB1CB2}">
      <dgm:prSet/>
      <dgm:spPr/>
      <dgm:t>
        <a:bodyPr/>
        <a:lstStyle/>
        <a:p>
          <a:endParaRPr lang="pl-PL"/>
        </a:p>
      </dgm:t>
    </dgm:pt>
    <dgm:pt modelId="{C7D00021-64A6-4256-A881-F396C2791468}" type="sibTrans" cxnId="{E889F932-B50A-432A-8FC1-C2B583BB1CB2}">
      <dgm:prSet/>
      <dgm:spPr/>
      <dgm:t>
        <a:bodyPr/>
        <a:lstStyle/>
        <a:p>
          <a:endParaRPr lang="pl-PL"/>
        </a:p>
      </dgm:t>
    </dgm:pt>
    <dgm:pt modelId="{82A5BB19-56BE-456F-A157-854D29030880}">
      <dgm:prSet phldrT="[Tekst]"/>
      <dgm:spPr/>
      <dgm:t>
        <a:bodyPr/>
        <a:lstStyle/>
        <a:p>
          <a:r>
            <a:rPr lang="en-US" dirty="0"/>
            <a:t>Aim to adopt circular economy (CE) principles slowly without committing to major overhauls.</a:t>
          </a:r>
          <a:endParaRPr lang="pl-PL" dirty="0"/>
        </a:p>
      </dgm:t>
    </dgm:pt>
    <dgm:pt modelId="{A9F849CE-DB17-4E2C-AC21-674E36927AB1}" type="parTrans" cxnId="{A7CF2F73-20B5-413C-BD94-C19B52F84324}">
      <dgm:prSet/>
      <dgm:spPr/>
      <dgm:t>
        <a:bodyPr/>
        <a:lstStyle/>
        <a:p>
          <a:endParaRPr lang="pl-PL"/>
        </a:p>
      </dgm:t>
    </dgm:pt>
    <dgm:pt modelId="{C77009C3-61E0-4543-8EAF-BDCDFE242A6B}" type="sibTrans" cxnId="{A7CF2F73-20B5-413C-BD94-C19B52F84324}">
      <dgm:prSet/>
      <dgm:spPr/>
      <dgm:t>
        <a:bodyPr/>
        <a:lstStyle/>
        <a:p>
          <a:endParaRPr lang="pl-PL"/>
        </a:p>
      </dgm:t>
    </dgm:pt>
    <dgm:pt modelId="{BE4B4B14-6743-4ADA-B79A-77F908342333}" type="pres">
      <dgm:prSet presAssocID="{3B12165C-6D89-416A-BE8F-374B10CCA581}" presName="Name0" presStyleCnt="0">
        <dgm:presLayoutVars>
          <dgm:dir/>
          <dgm:resizeHandles val="exact"/>
        </dgm:presLayoutVars>
      </dgm:prSet>
      <dgm:spPr/>
    </dgm:pt>
    <dgm:pt modelId="{B233C9CC-7705-40BC-8719-0E802EF384B7}" type="pres">
      <dgm:prSet presAssocID="{E5BAAFAA-4353-488B-9912-61C7B83DB184}" presName="composite" presStyleCnt="0"/>
      <dgm:spPr/>
    </dgm:pt>
    <dgm:pt modelId="{A2965C10-7C02-4C3E-B6D1-DBFC6E10A0BA}" type="pres">
      <dgm:prSet presAssocID="{E5BAAFAA-4353-488B-9912-61C7B83DB184}" presName="rect1" presStyleLbl="trAlignAcc1" presStyleIdx="0" presStyleCnt="2">
        <dgm:presLayoutVars>
          <dgm:bulletEnabled val="1"/>
        </dgm:presLayoutVars>
      </dgm:prSet>
      <dgm:spPr/>
    </dgm:pt>
    <dgm:pt modelId="{8524E362-E79C-45B4-859F-B4ED9CCA62B2}" type="pres">
      <dgm:prSet presAssocID="{E5BAAFAA-4353-488B-9912-61C7B83DB184}" presName="rect2" presStyleLbl="fgImgPlace1" presStyleIdx="0" presStyleCnt="2" custFlipHor="1"/>
      <dgm:spPr>
        <a:blipFill>
          <a:blip xmlns:r="http://schemas.openxmlformats.org/officeDocument/2006/relationships" r:embed="rId1"/>
          <a:srcRect/>
          <a:stretch>
            <a:fillRect l="-126000" r="-126000"/>
          </a:stretch>
        </a:blipFill>
      </dgm:spPr>
    </dgm:pt>
    <dgm:pt modelId="{9F785451-C984-4901-A5CA-03F9CAE2747F}" type="pres">
      <dgm:prSet presAssocID="{C7D00021-64A6-4256-A881-F396C2791468}" presName="sibTrans" presStyleCnt="0"/>
      <dgm:spPr/>
    </dgm:pt>
    <dgm:pt modelId="{EE8C2863-DE01-454D-B8E6-ADDCFE7A75F9}" type="pres">
      <dgm:prSet presAssocID="{82A5BB19-56BE-456F-A157-854D29030880}" presName="composite" presStyleCnt="0"/>
      <dgm:spPr/>
    </dgm:pt>
    <dgm:pt modelId="{2EB12978-162C-4A98-A67C-8A83F41C533C}" type="pres">
      <dgm:prSet presAssocID="{82A5BB19-56BE-456F-A157-854D29030880}" presName="rect1" presStyleLbl="trAlignAcc1" presStyleIdx="1" presStyleCnt="2" custLinFactNeighborX="312" custLinFactNeighborY="-1321">
        <dgm:presLayoutVars>
          <dgm:bulletEnabled val="1"/>
        </dgm:presLayoutVars>
      </dgm:prSet>
      <dgm:spPr/>
    </dgm:pt>
    <dgm:pt modelId="{7C3E39F2-5860-425F-BF9A-5E01221E1C39}" type="pres">
      <dgm:prSet presAssocID="{82A5BB19-56BE-456F-A157-854D29030880}" presName="rect2" presStyleLbl="fgImgPlace1" presStyleIdx="1" presStyleCnt="2"/>
      <dgm:spPr>
        <a:blipFill>
          <a:blip xmlns:r="http://schemas.openxmlformats.org/officeDocument/2006/relationships" r:embed="rId2"/>
          <a:srcRect/>
          <a:stretch>
            <a:fillRect l="-93000" r="-93000"/>
          </a:stretch>
        </a:blipFill>
      </dgm:spPr>
    </dgm:pt>
  </dgm:ptLst>
  <dgm:cxnLst>
    <dgm:cxn modelId="{E889F932-B50A-432A-8FC1-C2B583BB1CB2}" srcId="{3B12165C-6D89-416A-BE8F-374B10CCA581}" destId="{E5BAAFAA-4353-488B-9912-61C7B83DB184}" srcOrd="0" destOrd="0" parTransId="{B25E7D98-5582-43B5-B072-F1D535D60B40}" sibTransId="{C7D00021-64A6-4256-A881-F396C2791468}"/>
    <dgm:cxn modelId="{212F765B-4BA5-4448-A74A-D9B20013EBC3}" type="presOf" srcId="{E5BAAFAA-4353-488B-9912-61C7B83DB184}" destId="{A2965C10-7C02-4C3E-B6D1-DBFC6E10A0BA}" srcOrd="0" destOrd="0" presId="urn:microsoft.com/office/officeart/2008/layout/PictureStrips"/>
    <dgm:cxn modelId="{A7CF2F73-20B5-413C-BD94-C19B52F84324}" srcId="{3B12165C-6D89-416A-BE8F-374B10CCA581}" destId="{82A5BB19-56BE-456F-A157-854D29030880}" srcOrd="1" destOrd="0" parTransId="{A9F849CE-DB17-4E2C-AC21-674E36927AB1}" sibTransId="{C77009C3-61E0-4543-8EAF-BDCDFE242A6B}"/>
    <dgm:cxn modelId="{F73722B2-3AB1-4646-AA40-314AEDF54F57}" type="presOf" srcId="{82A5BB19-56BE-456F-A157-854D29030880}" destId="{2EB12978-162C-4A98-A67C-8A83F41C533C}" srcOrd="0" destOrd="0" presId="urn:microsoft.com/office/officeart/2008/layout/PictureStrips"/>
    <dgm:cxn modelId="{878BE4CA-517D-48B2-A0B6-8F52D8476EC6}" type="presOf" srcId="{3B12165C-6D89-416A-BE8F-374B10CCA581}" destId="{BE4B4B14-6743-4ADA-B79A-77F908342333}" srcOrd="0" destOrd="0" presId="urn:microsoft.com/office/officeart/2008/layout/PictureStrips"/>
    <dgm:cxn modelId="{79506011-DBAD-4C31-90F6-EA6ACE3430F7}" type="presParOf" srcId="{BE4B4B14-6743-4ADA-B79A-77F908342333}" destId="{B233C9CC-7705-40BC-8719-0E802EF384B7}" srcOrd="0" destOrd="0" presId="urn:microsoft.com/office/officeart/2008/layout/PictureStrips"/>
    <dgm:cxn modelId="{6EAD04CA-45C6-4F04-AF3A-44348109335F}" type="presParOf" srcId="{B233C9CC-7705-40BC-8719-0E802EF384B7}" destId="{A2965C10-7C02-4C3E-B6D1-DBFC6E10A0BA}" srcOrd="0" destOrd="0" presId="urn:microsoft.com/office/officeart/2008/layout/PictureStrips"/>
    <dgm:cxn modelId="{A57D421C-CA60-4940-A02B-D38D9E4D3968}" type="presParOf" srcId="{B233C9CC-7705-40BC-8719-0E802EF384B7}" destId="{8524E362-E79C-45B4-859F-B4ED9CCA62B2}" srcOrd="1" destOrd="0" presId="urn:microsoft.com/office/officeart/2008/layout/PictureStrips"/>
    <dgm:cxn modelId="{D396C279-19D3-453A-BFAA-27B6D2D198AD}" type="presParOf" srcId="{BE4B4B14-6743-4ADA-B79A-77F908342333}" destId="{9F785451-C984-4901-A5CA-03F9CAE2747F}" srcOrd="1" destOrd="0" presId="urn:microsoft.com/office/officeart/2008/layout/PictureStrips"/>
    <dgm:cxn modelId="{18BDCC6A-9C2E-4AB7-81CF-91BC8FA4AF25}" type="presParOf" srcId="{BE4B4B14-6743-4ADA-B79A-77F908342333}" destId="{EE8C2863-DE01-454D-B8E6-ADDCFE7A75F9}" srcOrd="2" destOrd="0" presId="urn:microsoft.com/office/officeart/2008/layout/PictureStrips"/>
    <dgm:cxn modelId="{45938534-C9D0-4DA9-BBC3-9D382647FACC}" type="presParOf" srcId="{EE8C2863-DE01-454D-B8E6-ADDCFE7A75F9}" destId="{2EB12978-162C-4A98-A67C-8A83F41C533C}" srcOrd="0" destOrd="0" presId="urn:microsoft.com/office/officeart/2008/layout/PictureStrips"/>
    <dgm:cxn modelId="{0A80E6D2-E95A-4D27-8A4D-6DB65734E127}" type="presParOf" srcId="{EE8C2863-DE01-454D-B8E6-ADDCFE7A75F9}" destId="{7C3E39F2-5860-425F-BF9A-5E01221E1C39}"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533957-7D39-4D02-86F9-881EF358330D}"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pl-PL"/>
        </a:p>
      </dgm:t>
    </dgm:pt>
    <dgm:pt modelId="{76980A26-FAAB-4270-8A06-D6FF610E1A25}">
      <dgm:prSet phldrT="[Tekst]"/>
      <dgm:spPr/>
      <dgm:t>
        <a:bodyPr/>
        <a:lstStyle/>
        <a:p>
          <a:r>
            <a:rPr lang="pl-PL" dirty="0"/>
            <a:t>LR – LT</a:t>
          </a:r>
        </a:p>
      </dgm:t>
    </dgm:pt>
    <dgm:pt modelId="{A0D94C2E-1EFB-4222-86A7-F577E6802669}" type="parTrans" cxnId="{900270D9-C02F-41B2-A31C-37BCA553D190}">
      <dgm:prSet/>
      <dgm:spPr/>
      <dgm:t>
        <a:bodyPr/>
        <a:lstStyle/>
        <a:p>
          <a:endParaRPr lang="pl-PL"/>
        </a:p>
      </dgm:t>
    </dgm:pt>
    <dgm:pt modelId="{5C3D1E8B-9889-44C2-B00F-E806B9F0566D}" type="sibTrans" cxnId="{900270D9-C02F-41B2-A31C-37BCA553D190}">
      <dgm:prSet/>
      <dgm:spPr/>
      <dgm:t>
        <a:bodyPr/>
        <a:lstStyle/>
        <a:p>
          <a:endParaRPr lang="pl-PL"/>
        </a:p>
      </dgm:t>
    </dgm:pt>
    <dgm:pt modelId="{33E3CC83-5F9A-4E74-956F-BCB6B6F187A2}">
      <dgm:prSet phldrT="[Tekst]"/>
      <dgm:spPr/>
      <dgm:t>
        <a:bodyPr/>
        <a:lstStyle/>
        <a:p>
          <a:r>
            <a:rPr lang="pl-PL" dirty="0"/>
            <a:t>HR – LT</a:t>
          </a:r>
        </a:p>
      </dgm:t>
    </dgm:pt>
    <dgm:pt modelId="{9DB6227C-E9FE-4D4C-860D-51C3AEEE7FEA}" type="parTrans" cxnId="{66982199-0762-46BE-AEBE-AACCDF681353}">
      <dgm:prSet/>
      <dgm:spPr/>
      <dgm:t>
        <a:bodyPr/>
        <a:lstStyle/>
        <a:p>
          <a:endParaRPr lang="pl-PL"/>
        </a:p>
      </dgm:t>
    </dgm:pt>
    <dgm:pt modelId="{261477AF-0684-44EB-A5A5-EF86B058CEDE}" type="sibTrans" cxnId="{66982199-0762-46BE-AEBE-AACCDF681353}">
      <dgm:prSet/>
      <dgm:spPr/>
      <dgm:t>
        <a:bodyPr/>
        <a:lstStyle/>
        <a:p>
          <a:endParaRPr lang="pl-PL"/>
        </a:p>
      </dgm:t>
    </dgm:pt>
    <dgm:pt modelId="{3FD337C6-2468-4E4F-954C-B6ABC001D79D}">
      <dgm:prSet phldrT="[Tekst]"/>
      <dgm:spPr>
        <a:ln w="76200">
          <a:solidFill>
            <a:schemeClr val="tx1"/>
          </a:solidFill>
        </a:ln>
      </dgm:spPr>
      <dgm:t>
        <a:bodyPr/>
        <a:lstStyle/>
        <a:p>
          <a:r>
            <a:rPr lang="pl-PL" dirty="0"/>
            <a:t>LR – ST</a:t>
          </a:r>
        </a:p>
      </dgm:t>
    </dgm:pt>
    <dgm:pt modelId="{38410270-87CA-4861-AA35-5EFDE9210E9F}" type="parTrans" cxnId="{A05E1B98-4040-41E2-A226-63BFCD7D8713}">
      <dgm:prSet/>
      <dgm:spPr/>
      <dgm:t>
        <a:bodyPr/>
        <a:lstStyle/>
        <a:p>
          <a:endParaRPr lang="pl-PL"/>
        </a:p>
      </dgm:t>
    </dgm:pt>
    <dgm:pt modelId="{B8EEDFCF-FC94-43DE-B661-CBA9363BE153}" type="sibTrans" cxnId="{A05E1B98-4040-41E2-A226-63BFCD7D8713}">
      <dgm:prSet/>
      <dgm:spPr/>
      <dgm:t>
        <a:bodyPr/>
        <a:lstStyle/>
        <a:p>
          <a:endParaRPr lang="pl-PL"/>
        </a:p>
      </dgm:t>
    </dgm:pt>
    <dgm:pt modelId="{3D6634C4-3E8E-4A8E-A776-0F1E9CB667E6}">
      <dgm:prSet phldrT="[Tekst]"/>
      <dgm:spPr/>
      <dgm:t>
        <a:bodyPr/>
        <a:lstStyle/>
        <a:p>
          <a:r>
            <a:rPr lang="pl-PL" dirty="0"/>
            <a:t>HR – ST</a:t>
          </a:r>
        </a:p>
      </dgm:t>
    </dgm:pt>
    <dgm:pt modelId="{49CD6AB0-0D95-4BE7-8497-75695634AAA2}" type="parTrans" cxnId="{75FA12DF-9120-48C5-A809-5159528D5D97}">
      <dgm:prSet/>
      <dgm:spPr/>
      <dgm:t>
        <a:bodyPr/>
        <a:lstStyle/>
        <a:p>
          <a:endParaRPr lang="pl-PL"/>
        </a:p>
      </dgm:t>
    </dgm:pt>
    <dgm:pt modelId="{DB15B512-C187-481A-92AF-6626E4797D8B}" type="sibTrans" cxnId="{75FA12DF-9120-48C5-A809-5159528D5D97}">
      <dgm:prSet/>
      <dgm:spPr/>
      <dgm:t>
        <a:bodyPr/>
        <a:lstStyle/>
        <a:p>
          <a:endParaRPr lang="pl-PL"/>
        </a:p>
      </dgm:t>
    </dgm:pt>
    <dgm:pt modelId="{4A2F0212-FE82-4CFE-B600-CD5FCCD97157}" type="pres">
      <dgm:prSet presAssocID="{EB533957-7D39-4D02-86F9-881EF358330D}" presName="matrix" presStyleCnt="0">
        <dgm:presLayoutVars>
          <dgm:chMax val="1"/>
          <dgm:dir/>
          <dgm:resizeHandles val="exact"/>
        </dgm:presLayoutVars>
      </dgm:prSet>
      <dgm:spPr/>
    </dgm:pt>
    <dgm:pt modelId="{CA31D5B6-A1AE-41E5-BBBB-0CBC0CE5C950}" type="pres">
      <dgm:prSet presAssocID="{EB533957-7D39-4D02-86F9-881EF358330D}" presName="axisShape" presStyleLbl="bgShp" presStyleIdx="0" presStyleCnt="1"/>
      <dgm:spPr/>
    </dgm:pt>
    <dgm:pt modelId="{48DEFAD8-A924-4712-A953-37A2093E51B4}" type="pres">
      <dgm:prSet presAssocID="{EB533957-7D39-4D02-86F9-881EF358330D}" presName="rect1" presStyleLbl="node1" presStyleIdx="0" presStyleCnt="4">
        <dgm:presLayoutVars>
          <dgm:chMax val="0"/>
          <dgm:chPref val="0"/>
          <dgm:bulletEnabled val="1"/>
        </dgm:presLayoutVars>
      </dgm:prSet>
      <dgm:spPr/>
    </dgm:pt>
    <dgm:pt modelId="{8B7F73A1-567C-4AB8-AD02-16ADD9F7761A}" type="pres">
      <dgm:prSet presAssocID="{EB533957-7D39-4D02-86F9-881EF358330D}" presName="rect2" presStyleLbl="node1" presStyleIdx="1" presStyleCnt="4">
        <dgm:presLayoutVars>
          <dgm:chMax val="0"/>
          <dgm:chPref val="0"/>
          <dgm:bulletEnabled val="1"/>
        </dgm:presLayoutVars>
      </dgm:prSet>
      <dgm:spPr/>
    </dgm:pt>
    <dgm:pt modelId="{EF60E695-AD15-4F86-8F32-51553B837EE8}" type="pres">
      <dgm:prSet presAssocID="{EB533957-7D39-4D02-86F9-881EF358330D}" presName="rect3" presStyleLbl="node1" presStyleIdx="2" presStyleCnt="4">
        <dgm:presLayoutVars>
          <dgm:chMax val="0"/>
          <dgm:chPref val="0"/>
          <dgm:bulletEnabled val="1"/>
        </dgm:presLayoutVars>
      </dgm:prSet>
      <dgm:spPr/>
    </dgm:pt>
    <dgm:pt modelId="{14F0C672-6310-4C00-92CE-06F8AA57DF8C}" type="pres">
      <dgm:prSet presAssocID="{EB533957-7D39-4D02-86F9-881EF358330D}" presName="rect4" presStyleLbl="node1" presStyleIdx="3" presStyleCnt="4">
        <dgm:presLayoutVars>
          <dgm:chMax val="0"/>
          <dgm:chPref val="0"/>
          <dgm:bulletEnabled val="1"/>
        </dgm:presLayoutVars>
      </dgm:prSet>
      <dgm:spPr/>
    </dgm:pt>
  </dgm:ptLst>
  <dgm:cxnLst>
    <dgm:cxn modelId="{36EB4B23-7FAE-4749-8758-F8CC3755CD32}" type="presOf" srcId="{33E3CC83-5F9A-4E74-956F-BCB6B6F187A2}" destId="{8B7F73A1-567C-4AB8-AD02-16ADD9F7761A}" srcOrd="0" destOrd="0" presId="urn:microsoft.com/office/officeart/2005/8/layout/matrix2"/>
    <dgm:cxn modelId="{BA19466E-EB20-495D-BB7E-25B584FEEAD3}" type="presOf" srcId="{3D6634C4-3E8E-4A8E-A776-0F1E9CB667E6}" destId="{14F0C672-6310-4C00-92CE-06F8AA57DF8C}" srcOrd="0" destOrd="0" presId="urn:microsoft.com/office/officeart/2005/8/layout/matrix2"/>
    <dgm:cxn modelId="{DA53B873-91E3-4424-8314-B35704E71D87}" type="presOf" srcId="{76980A26-FAAB-4270-8A06-D6FF610E1A25}" destId="{48DEFAD8-A924-4712-A953-37A2093E51B4}" srcOrd="0" destOrd="0" presId="urn:microsoft.com/office/officeart/2005/8/layout/matrix2"/>
    <dgm:cxn modelId="{A05E1B98-4040-41E2-A226-63BFCD7D8713}" srcId="{EB533957-7D39-4D02-86F9-881EF358330D}" destId="{3FD337C6-2468-4E4F-954C-B6ABC001D79D}" srcOrd="2" destOrd="0" parTransId="{38410270-87CA-4861-AA35-5EFDE9210E9F}" sibTransId="{B8EEDFCF-FC94-43DE-B661-CBA9363BE153}"/>
    <dgm:cxn modelId="{66982199-0762-46BE-AEBE-AACCDF681353}" srcId="{EB533957-7D39-4D02-86F9-881EF358330D}" destId="{33E3CC83-5F9A-4E74-956F-BCB6B6F187A2}" srcOrd="1" destOrd="0" parTransId="{9DB6227C-E9FE-4D4C-860D-51C3AEEE7FEA}" sibTransId="{261477AF-0684-44EB-A5A5-EF86B058CEDE}"/>
    <dgm:cxn modelId="{900270D9-C02F-41B2-A31C-37BCA553D190}" srcId="{EB533957-7D39-4D02-86F9-881EF358330D}" destId="{76980A26-FAAB-4270-8A06-D6FF610E1A25}" srcOrd="0" destOrd="0" parTransId="{A0D94C2E-1EFB-4222-86A7-F577E6802669}" sibTransId="{5C3D1E8B-9889-44C2-B00F-E806B9F0566D}"/>
    <dgm:cxn modelId="{F2845ADC-B39A-4089-89B2-EBBADE1768C2}" type="presOf" srcId="{3FD337C6-2468-4E4F-954C-B6ABC001D79D}" destId="{EF60E695-AD15-4F86-8F32-51553B837EE8}" srcOrd="0" destOrd="0" presId="urn:microsoft.com/office/officeart/2005/8/layout/matrix2"/>
    <dgm:cxn modelId="{75FA12DF-9120-48C5-A809-5159528D5D97}" srcId="{EB533957-7D39-4D02-86F9-881EF358330D}" destId="{3D6634C4-3E8E-4A8E-A776-0F1E9CB667E6}" srcOrd="3" destOrd="0" parTransId="{49CD6AB0-0D95-4BE7-8497-75695634AAA2}" sibTransId="{DB15B512-C187-481A-92AF-6626E4797D8B}"/>
    <dgm:cxn modelId="{425ADDF3-BE46-488B-96B8-ABF81F8A60B2}" type="presOf" srcId="{EB533957-7D39-4D02-86F9-881EF358330D}" destId="{4A2F0212-FE82-4CFE-B600-CD5FCCD97157}" srcOrd="0" destOrd="0" presId="urn:microsoft.com/office/officeart/2005/8/layout/matrix2"/>
    <dgm:cxn modelId="{2B8E606D-60B3-4CA3-9001-0B038EE27367}" type="presParOf" srcId="{4A2F0212-FE82-4CFE-B600-CD5FCCD97157}" destId="{CA31D5B6-A1AE-41E5-BBBB-0CBC0CE5C950}" srcOrd="0" destOrd="0" presId="urn:microsoft.com/office/officeart/2005/8/layout/matrix2"/>
    <dgm:cxn modelId="{6C463004-3678-42FF-85B6-BA8802E9AAB6}" type="presParOf" srcId="{4A2F0212-FE82-4CFE-B600-CD5FCCD97157}" destId="{48DEFAD8-A924-4712-A953-37A2093E51B4}" srcOrd="1" destOrd="0" presId="urn:microsoft.com/office/officeart/2005/8/layout/matrix2"/>
    <dgm:cxn modelId="{958E8FF8-D0BD-4872-97F6-C93CD7ACEA35}" type="presParOf" srcId="{4A2F0212-FE82-4CFE-B600-CD5FCCD97157}" destId="{8B7F73A1-567C-4AB8-AD02-16ADD9F7761A}" srcOrd="2" destOrd="0" presId="urn:microsoft.com/office/officeart/2005/8/layout/matrix2"/>
    <dgm:cxn modelId="{F89A5BBB-0645-4604-B794-47816E13B297}" type="presParOf" srcId="{4A2F0212-FE82-4CFE-B600-CD5FCCD97157}" destId="{EF60E695-AD15-4F86-8F32-51553B837EE8}" srcOrd="3" destOrd="0" presId="urn:microsoft.com/office/officeart/2005/8/layout/matrix2"/>
    <dgm:cxn modelId="{102CC84D-FBEB-4DED-98BE-B8D1B166E4D4}" type="presParOf" srcId="{4A2F0212-FE82-4CFE-B600-CD5FCCD97157}" destId="{14F0C672-6310-4C00-92CE-06F8AA57DF8C}" srcOrd="4" destOrd="0" presId="urn:microsoft.com/office/officeart/2005/8/layout/matrix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533957-7D39-4D02-86F9-881EF358330D}"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pl-PL"/>
        </a:p>
      </dgm:t>
    </dgm:pt>
    <dgm:pt modelId="{76980A26-FAAB-4270-8A06-D6FF610E1A25}">
      <dgm:prSet phldrT="[Tekst]"/>
      <dgm:spPr/>
      <dgm:t>
        <a:bodyPr/>
        <a:lstStyle/>
        <a:p>
          <a:r>
            <a:rPr lang="pl-PL" dirty="0"/>
            <a:t>LR – LT</a:t>
          </a:r>
        </a:p>
      </dgm:t>
    </dgm:pt>
    <dgm:pt modelId="{A0D94C2E-1EFB-4222-86A7-F577E6802669}" type="parTrans" cxnId="{900270D9-C02F-41B2-A31C-37BCA553D190}">
      <dgm:prSet/>
      <dgm:spPr/>
      <dgm:t>
        <a:bodyPr/>
        <a:lstStyle/>
        <a:p>
          <a:endParaRPr lang="pl-PL"/>
        </a:p>
      </dgm:t>
    </dgm:pt>
    <dgm:pt modelId="{5C3D1E8B-9889-44C2-B00F-E806B9F0566D}" type="sibTrans" cxnId="{900270D9-C02F-41B2-A31C-37BCA553D190}">
      <dgm:prSet/>
      <dgm:spPr/>
      <dgm:t>
        <a:bodyPr/>
        <a:lstStyle/>
        <a:p>
          <a:endParaRPr lang="pl-PL"/>
        </a:p>
      </dgm:t>
    </dgm:pt>
    <dgm:pt modelId="{33E3CC83-5F9A-4E74-956F-BCB6B6F187A2}">
      <dgm:prSet phldrT="[Tekst]"/>
      <dgm:spPr/>
      <dgm:t>
        <a:bodyPr/>
        <a:lstStyle/>
        <a:p>
          <a:r>
            <a:rPr lang="pl-PL" dirty="0"/>
            <a:t>HR – LT</a:t>
          </a:r>
        </a:p>
      </dgm:t>
    </dgm:pt>
    <dgm:pt modelId="{9DB6227C-E9FE-4D4C-860D-51C3AEEE7FEA}" type="parTrans" cxnId="{66982199-0762-46BE-AEBE-AACCDF681353}">
      <dgm:prSet/>
      <dgm:spPr/>
      <dgm:t>
        <a:bodyPr/>
        <a:lstStyle/>
        <a:p>
          <a:endParaRPr lang="pl-PL"/>
        </a:p>
      </dgm:t>
    </dgm:pt>
    <dgm:pt modelId="{261477AF-0684-44EB-A5A5-EF86B058CEDE}" type="sibTrans" cxnId="{66982199-0762-46BE-AEBE-AACCDF681353}">
      <dgm:prSet/>
      <dgm:spPr/>
      <dgm:t>
        <a:bodyPr/>
        <a:lstStyle/>
        <a:p>
          <a:endParaRPr lang="pl-PL"/>
        </a:p>
      </dgm:t>
    </dgm:pt>
    <dgm:pt modelId="{3FD337C6-2468-4E4F-954C-B6ABC001D79D}">
      <dgm:prSet phldrT="[Tekst]"/>
      <dgm:spPr>
        <a:ln w="76200">
          <a:solidFill>
            <a:schemeClr val="tx1"/>
          </a:solidFill>
        </a:ln>
      </dgm:spPr>
      <dgm:t>
        <a:bodyPr/>
        <a:lstStyle/>
        <a:p>
          <a:r>
            <a:rPr lang="pl-PL" dirty="0"/>
            <a:t>LR – ST</a:t>
          </a:r>
        </a:p>
      </dgm:t>
    </dgm:pt>
    <dgm:pt modelId="{38410270-87CA-4861-AA35-5EFDE9210E9F}" type="parTrans" cxnId="{A05E1B98-4040-41E2-A226-63BFCD7D8713}">
      <dgm:prSet/>
      <dgm:spPr/>
      <dgm:t>
        <a:bodyPr/>
        <a:lstStyle/>
        <a:p>
          <a:endParaRPr lang="pl-PL"/>
        </a:p>
      </dgm:t>
    </dgm:pt>
    <dgm:pt modelId="{B8EEDFCF-FC94-43DE-B661-CBA9363BE153}" type="sibTrans" cxnId="{A05E1B98-4040-41E2-A226-63BFCD7D8713}">
      <dgm:prSet/>
      <dgm:spPr/>
      <dgm:t>
        <a:bodyPr/>
        <a:lstStyle/>
        <a:p>
          <a:endParaRPr lang="pl-PL"/>
        </a:p>
      </dgm:t>
    </dgm:pt>
    <dgm:pt modelId="{3D6634C4-3E8E-4A8E-A776-0F1E9CB667E6}">
      <dgm:prSet phldrT="[Tekst]"/>
      <dgm:spPr/>
      <dgm:t>
        <a:bodyPr/>
        <a:lstStyle/>
        <a:p>
          <a:r>
            <a:rPr lang="pl-PL" dirty="0"/>
            <a:t>HR – ST</a:t>
          </a:r>
        </a:p>
      </dgm:t>
    </dgm:pt>
    <dgm:pt modelId="{49CD6AB0-0D95-4BE7-8497-75695634AAA2}" type="parTrans" cxnId="{75FA12DF-9120-48C5-A809-5159528D5D97}">
      <dgm:prSet/>
      <dgm:spPr/>
      <dgm:t>
        <a:bodyPr/>
        <a:lstStyle/>
        <a:p>
          <a:endParaRPr lang="pl-PL"/>
        </a:p>
      </dgm:t>
    </dgm:pt>
    <dgm:pt modelId="{DB15B512-C187-481A-92AF-6626E4797D8B}" type="sibTrans" cxnId="{75FA12DF-9120-48C5-A809-5159528D5D97}">
      <dgm:prSet/>
      <dgm:spPr/>
      <dgm:t>
        <a:bodyPr/>
        <a:lstStyle/>
        <a:p>
          <a:endParaRPr lang="pl-PL"/>
        </a:p>
      </dgm:t>
    </dgm:pt>
    <dgm:pt modelId="{4A2F0212-FE82-4CFE-B600-CD5FCCD97157}" type="pres">
      <dgm:prSet presAssocID="{EB533957-7D39-4D02-86F9-881EF358330D}" presName="matrix" presStyleCnt="0">
        <dgm:presLayoutVars>
          <dgm:chMax val="1"/>
          <dgm:dir/>
          <dgm:resizeHandles val="exact"/>
        </dgm:presLayoutVars>
      </dgm:prSet>
      <dgm:spPr/>
    </dgm:pt>
    <dgm:pt modelId="{CA31D5B6-A1AE-41E5-BBBB-0CBC0CE5C950}" type="pres">
      <dgm:prSet presAssocID="{EB533957-7D39-4D02-86F9-881EF358330D}" presName="axisShape" presStyleLbl="bgShp" presStyleIdx="0" presStyleCnt="1"/>
      <dgm:spPr/>
    </dgm:pt>
    <dgm:pt modelId="{48DEFAD8-A924-4712-A953-37A2093E51B4}" type="pres">
      <dgm:prSet presAssocID="{EB533957-7D39-4D02-86F9-881EF358330D}" presName="rect1" presStyleLbl="node1" presStyleIdx="0" presStyleCnt="4">
        <dgm:presLayoutVars>
          <dgm:chMax val="0"/>
          <dgm:chPref val="0"/>
          <dgm:bulletEnabled val="1"/>
        </dgm:presLayoutVars>
      </dgm:prSet>
      <dgm:spPr/>
    </dgm:pt>
    <dgm:pt modelId="{8B7F73A1-567C-4AB8-AD02-16ADD9F7761A}" type="pres">
      <dgm:prSet presAssocID="{EB533957-7D39-4D02-86F9-881EF358330D}" presName="rect2" presStyleLbl="node1" presStyleIdx="1" presStyleCnt="4">
        <dgm:presLayoutVars>
          <dgm:chMax val="0"/>
          <dgm:chPref val="0"/>
          <dgm:bulletEnabled val="1"/>
        </dgm:presLayoutVars>
      </dgm:prSet>
      <dgm:spPr/>
    </dgm:pt>
    <dgm:pt modelId="{EF60E695-AD15-4F86-8F32-51553B837EE8}" type="pres">
      <dgm:prSet presAssocID="{EB533957-7D39-4D02-86F9-881EF358330D}" presName="rect3" presStyleLbl="node1" presStyleIdx="2" presStyleCnt="4">
        <dgm:presLayoutVars>
          <dgm:chMax val="0"/>
          <dgm:chPref val="0"/>
          <dgm:bulletEnabled val="1"/>
        </dgm:presLayoutVars>
      </dgm:prSet>
      <dgm:spPr/>
    </dgm:pt>
    <dgm:pt modelId="{14F0C672-6310-4C00-92CE-06F8AA57DF8C}" type="pres">
      <dgm:prSet presAssocID="{EB533957-7D39-4D02-86F9-881EF358330D}" presName="rect4" presStyleLbl="node1" presStyleIdx="3" presStyleCnt="4">
        <dgm:presLayoutVars>
          <dgm:chMax val="0"/>
          <dgm:chPref val="0"/>
          <dgm:bulletEnabled val="1"/>
        </dgm:presLayoutVars>
      </dgm:prSet>
      <dgm:spPr/>
    </dgm:pt>
  </dgm:ptLst>
  <dgm:cxnLst>
    <dgm:cxn modelId="{36EB4B23-7FAE-4749-8758-F8CC3755CD32}" type="presOf" srcId="{33E3CC83-5F9A-4E74-956F-BCB6B6F187A2}" destId="{8B7F73A1-567C-4AB8-AD02-16ADD9F7761A}" srcOrd="0" destOrd="0" presId="urn:microsoft.com/office/officeart/2005/8/layout/matrix2"/>
    <dgm:cxn modelId="{BA19466E-EB20-495D-BB7E-25B584FEEAD3}" type="presOf" srcId="{3D6634C4-3E8E-4A8E-A776-0F1E9CB667E6}" destId="{14F0C672-6310-4C00-92CE-06F8AA57DF8C}" srcOrd="0" destOrd="0" presId="urn:microsoft.com/office/officeart/2005/8/layout/matrix2"/>
    <dgm:cxn modelId="{DA53B873-91E3-4424-8314-B35704E71D87}" type="presOf" srcId="{76980A26-FAAB-4270-8A06-D6FF610E1A25}" destId="{48DEFAD8-A924-4712-A953-37A2093E51B4}" srcOrd="0" destOrd="0" presId="urn:microsoft.com/office/officeart/2005/8/layout/matrix2"/>
    <dgm:cxn modelId="{A05E1B98-4040-41E2-A226-63BFCD7D8713}" srcId="{EB533957-7D39-4D02-86F9-881EF358330D}" destId="{3FD337C6-2468-4E4F-954C-B6ABC001D79D}" srcOrd="2" destOrd="0" parTransId="{38410270-87CA-4861-AA35-5EFDE9210E9F}" sibTransId="{B8EEDFCF-FC94-43DE-B661-CBA9363BE153}"/>
    <dgm:cxn modelId="{66982199-0762-46BE-AEBE-AACCDF681353}" srcId="{EB533957-7D39-4D02-86F9-881EF358330D}" destId="{33E3CC83-5F9A-4E74-956F-BCB6B6F187A2}" srcOrd="1" destOrd="0" parTransId="{9DB6227C-E9FE-4D4C-860D-51C3AEEE7FEA}" sibTransId="{261477AF-0684-44EB-A5A5-EF86B058CEDE}"/>
    <dgm:cxn modelId="{900270D9-C02F-41B2-A31C-37BCA553D190}" srcId="{EB533957-7D39-4D02-86F9-881EF358330D}" destId="{76980A26-FAAB-4270-8A06-D6FF610E1A25}" srcOrd="0" destOrd="0" parTransId="{A0D94C2E-1EFB-4222-86A7-F577E6802669}" sibTransId="{5C3D1E8B-9889-44C2-B00F-E806B9F0566D}"/>
    <dgm:cxn modelId="{F2845ADC-B39A-4089-89B2-EBBADE1768C2}" type="presOf" srcId="{3FD337C6-2468-4E4F-954C-B6ABC001D79D}" destId="{EF60E695-AD15-4F86-8F32-51553B837EE8}" srcOrd="0" destOrd="0" presId="urn:microsoft.com/office/officeart/2005/8/layout/matrix2"/>
    <dgm:cxn modelId="{75FA12DF-9120-48C5-A809-5159528D5D97}" srcId="{EB533957-7D39-4D02-86F9-881EF358330D}" destId="{3D6634C4-3E8E-4A8E-A776-0F1E9CB667E6}" srcOrd="3" destOrd="0" parTransId="{49CD6AB0-0D95-4BE7-8497-75695634AAA2}" sibTransId="{DB15B512-C187-481A-92AF-6626E4797D8B}"/>
    <dgm:cxn modelId="{425ADDF3-BE46-488B-96B8-ABF81F8A60B2}" type="presOf" srcId="{EB533957-7D39-4D02-86F9-881EF358330D}" destId="{4A2F0212-FE82-4CFE-B600-CD5FCCD97157}" srcOrd="0" destOrd="0" presId="urn:microsoft.com/office/officeart/2005/8/layout/matrix2"/>
    <dgm:cxn modelId="{2B8E606D-60B3-4CA3-9001-0B038EE27367}" type="presParOf" srcId="{4A2F0212-FE82-4CFE-B600-CD5FCCD97157}" destId="{CA31D5B6-A1AE-41E5-BBBB-0CBC0CE5C950}" srcOrd="0" destOrd="0" presId="urn:microsoft.com/office/officeart/2005/8/layout/matrix2"/>
    <dgm:cxn modelId="{6C463004-3678-42FF-85B6-BA8802E9AAB6}" type="presParOf" srcId="{4A2F0212-FE82-4CFE-B600-CD5FCCD97157}" destId="{48DEFAD8-A924-4712-A953-37A2093E51B4}" srcOrd="1" destOrd="0" presId="urn:microsoft.com/office/officeart/2005/8/layout/matrix2"/>
    <dgm:cxn modelId="{958E8FF8-D0BD-4872-97F6-C93CD7ACEA35}" type="presParOf" srcId="{4A2F0212-FE82-4CFE-B600-CD5FCCD97157}" destId="{8B7F73A1-567C-4AB8-AD02-16ADD9F7761A}" srcOrd="2" destOrd="0" presId="urn:microsoft.com/office/officeart/2005/8/layout/matrix2"/>
    <dgm:cxn modelId="{F89A5BBB-0645-4604-B794-47816E13B297}" type="presParOf" srcId="{4A2F0212-FE82-4CFE-B600-CD5FCCD97157}" destId="{EF60E695-AD15-4F86-8F32-51553B837EE8}" srcOrd="3" destOrd="0" presId="urn:microsoft.com/office/officeart/2005/8/layout/matrix2"/>
    <dgm:cxn modelId="{102CC84D-FBEB-4DED-98BE-B8D1B166E4D4}" type="presParOf" srcId="{4A2F0212-FE82-4CFE-B600-CD5FCCD97157}" destId="{14F0C672-6310-4C00-92CE-06F8AA57DF8C}"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44F47B3-C42F-46C4-92ED-DE831B4B25E1}"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pl-PL"/>
        </a:p>
      </dgm:t>
    </dgm:pt>
    <dgm:pt modelId="{06945F28-7263-49CA-BE3C-17C24F941C9B}">
      <dgm:prSet phldrT="[Tekst]"/>
      <dgm:spPr/>
      <dgm:t>
        <a:bodyPr/>
        <a:lstStyle/>
        <a:p>
          <a:r>
            <a:rPr lang="pl-PL" dirty="0"/>
            <a:t>MATERIALS</a:t>
          </a:r>
        </a:p>
      </dgm:t>
    </dgm:pt>
    <dgm:pt modelId="{57F78821-7D4F-47E0-AEE2-76C35C5BD54C}" type="parTrans" cxnId="{0E96640F-0906-4329-A15C-69F47CAC2717}">
      <dgm:prSet/>
      <dgm:spPr/>
      <dgm:t>
        <a:bodyPr/>
        <a:lstStyle/>
        <a:p>
          <a:endParaRPr lang="pl-PL"/>
        </a:p>
      </dgm:t>
    </dgm:pt>
    <dgm:pt modelId="{BDA289EC-2AD8-4DDE-807F-E44EAA2C6D5E}" type="sibTrans" cxnId="{0E96640F-0906-4329-A15C-69F47CAC2717}">
      <dgm:prSet/>
      <dgm:spPr/>
      <dgm:t>
        <a:bodyPr/>
        <a:lstStyle/>
        <a:p>
          <a:endParaRPr lang="pl-PL"/>
        </a:p>
      </dgm:t>
    </dgm:pt>
    <dgm:pt modelId="{D66EEA82-3AE7-4609-9062-39CEF8C3F16B}">
      <dgm:prSet phldrT="[Tekst]"/>
      <dgm:spPr/>
      <dgm:t>
        <a:bodyPr/>
        <a:lstStyle/>
        <a:p>
          <a:r>
            <a:rPr lang="en-US" dirty="0"/>
            <a:t>Switching to suppliers offering recycled materials for non-structural elements.</a:t>
          </a:r>
          <a:endParaRPr lang="pl-PL" dirty="0"/>
        </a:p>
      </dgm:t>
    </dgm:pt>
    <dgm:pt modelId="{03A6B372-F826-4945-9045-1E56D0FBA576}" type="parTrans" cxnId="{9E6338F2-6F55-420A-ACC3-273EBA861B22}">
      <dgm:prSet/>
      <dgm:spPr/>
      <dgm:t>
        <a:bodyPr/>
        <a:lstStyle/>
        <a:p>
          <a:endParaRPr lang="pl-PL"/>
        </a:p>
      </dgm:t>
    </dgm:pt>
    <dgm:pt modelId="{03063D71-4FF6-4A41-9BDD-387E911D5642}" type="sibTrans" cxnId="{9E6338F2-6F55-420A-ACC3-273EBA861B22}">
      <dgm:prSet/>
      <dgm:spPr/>
      <dgm:t>
        <a:bodyPr/>
        <a:lstStyle/>
        <a:p>
          <a:endParaRPr lang="pl-PL"/>
        </a:p>
      </dgm:t>
    </dgm:pt>
    <dgm:pt modelId="{7DA42F68-95EB-42B4-8015-4F6705BD30DF}">
      <dgm:prSet phldrT="[Tekst]"/>
      <dgm:spPr/>
      <dgm:t>
        <a:bodyPr/>
        <a:lstStyle/>
        <a:p>
          <a:r>
            <a:rPr lang="pl-PL" dirty="0"/>
            <a:t>ENERGY</a:t>
          </a:r>
        </a:p>
      </dgm:t>
    </dgm:pt>
    <dgm:pt modelId="{06AD64C2-6144-4CBA-B9F8-1391AC8D985B}" type="parTrans" cxnId="{A19EA68B-EDD3-4D0B-A3A2-0EB334343020}">
      <dgm:prSet/>
      <dgm:spPr/>
      <dgm:t>
        <a:bodyPr/>
        <a:lstStyle/>
        <a:p>
          <a:endParaRPr lang="pl-PL"/>
        </a:p>
      </dgm:t>
    </dgm:pt>
    <dgm:pt modelId="{A8CC9983-9855-4F73-9BEE-B6BBA84459B9}" type="sibTrans" cxnId="{A19EA68B-EDD3-4D0B-A3A2-0EB334343020}">
      <dgm:prSet/>
      <dgm:spPr/>
      <dgm:t>
        <a:bodyPr/>
        <a:lstStyle/>
        <a:p>
          <a:endParaRPr lang="pl-PL"/>
        </a:p>
      </dgm:t>
    </dgm:pt>
    <dgm:pt modelId="{B403CCEE-A2E1-4EA8-8083-B54DF87DB71F}">
      <dgm:prSet phldrT="[Tekst]"/>
      <dgm:spPr/>
      <dgm:t>
        <a:bodyPr/>
        <a:lstStyle/>
        <a:p>
          <a:r>
            <a:rPr lang="en-US" dirty="0"/>
            <a:t>Gradually replacing old equipment with energy-efficient alternatives during regular maintenance cycles.</a:t>
          </a:r>
          <a:endParaRPr lang="pl-PL" dirty="0"/>
        </a:p>
      </dgm:t>
    </dgm:pt>
    <dgm:pt modelId="{ED873E0A-4933-43D9-940F-7F3D5AF9BB61}" type="parTrans" cxnId="{89120059-1D45-44B0-98A9-135E4C29A062}">
      <dgm:prSet/>
      <dgm:spPr/>
      <dgm:t>
        <a:bodyPr/>
        <a:lstStyle/>
        <a:p>
          <a:endParaRPr lang="pl-PL"/>
        </a:p>
      </dgm:t>
    </dgm:pt>
    <dgm:pt modelId="{DF2476EA-B5D6-4143-B673-2AC268EFF3A6}" type="sibTrans" cxnId="{89120059-1D45-44B0-98A9-135E4C29A062}">
      <dgm:prSet/>
      <dgm:spPr/>
      <dgm:t>
        <a:bodyPr/>
        <a:lstStyle/>
        <a:p>
          <a:endParaRPr lang="pl-PL"/>
        </a:p>
      </dgm:t>
    </dgm:pt>
    <dgm:pt modelId="{5A6D535D-E00E-424E-B9E4-29E7912AE38E}">
      <dgm:prSet phldrT="[Tekst]"/>
      <dgm:spPr/>
      <dgm:t>
        <a:bodyPr/>
        <a:lstStyle/>
        <a:p>
          <a:r>
            <a:rPr lang="pl-PL" dirty="0"/>
            <a:t>WATER</a:t>
          </a:r>
        </a:p>
      </dgm:t>
    </dgm:pt>
    <dgm:pt modelId="{7627AB8F-F622-44FB-B71B-338A064280A2}" type="parTrans" cxnId="{F50AAF46-8E26-42AD-B436-54C0A6F78810}">
      <dgm:prSet/>
      <dgm:spPr/>
      <dgm:t>
        <a:bodyPr/>
        <a:lstStyle/>
        <a:p>
          <a:endParaRPr lang="pl-PL"/>
        </a:p>
      </dgm:t>
    </dgm:pt>
    <dgm:pt modelId="{86EBD2CC-0A36-409C-B74D-A8C1BA435251}" type="sibTrans" cxnId="{F50AAF46-8E26-42AD-B436-54C0A6F78810}">
      <dgm:prSet/>
      <dgm:spPr/>
      <dgm:t>
        <a:bodyPr/>
        <a:lstStyle/>
        <a:p>
          <a:endParaRPr lang="pl-PL"/>
        </a:p>
      </dgm:t>
    </dgm:pt>
    <dgm:pt modelId="{D5E9520D-7F4B-4517-8E25-A1CBEC9FE780}">
      <dgm:prSet phldrT="[Tekst]"/>
      <dgm:spPr/>
      <dgm:t>
        <a:bodyPr/>
        <a:lstStyle/>
        <a:p>
          <a:r>
            <a:rPr lang="en-US" dirty="0"/>
            <a:t>Installing water-saving fixtures on a pilot project basis to assess viability.</a:t>
          </a:r>
          <a:endParaRPr lang="pl-PL" dirty="0"/>
        </a:p>
      </dgm:t>
    </dgm:pt>
    <dgm:pt modelId="{73897C62-0E06-4709-B968-765926B8E0F9}" type="parTrans" cxnId="{4FD101DB-16AC-458D-9219-BE6402DCB30F}">
      <dgm:prSet/>
      <dgm:spPr/>
      <dgm:t>
        <a:bodyPr/>
        <a:lstStyle/>
        <a:p>
          <a:endParaRPr lang="pl-PL"/>
        </a:p>
      </dgm:t>
    </dgm:pt>
    <dgm:pt modelId="{5D4708A0-5AFA-4460-A630-E6D03E452250}" type="sibTrans" cxnId="{4FD101DB-16AC-458D-9219-BE6402DCB30F}">
      <dgm:prSet/>
      <dgm:spPr/>
      <dgm:t>
        <a:bodyPr/>
        <a:lstStyle/>
        <a:p>
          <a:endParaRPr lang="pl-PL"/>
        </a:p>
      </dgm:t>
    </dgm:pt>
    <dgm:pt modelId="{324E7608-CA86-4489-9BCD-01CF6A71EED3}">
      <dgm:prSet phldrT="[Tekst]"/>
      <dgm:spPr/>
      <dgm:t>
        <a:bodyPr/>
        <a:lstStyle/>
        <a:p>
          <a:r>
            <a:rPr lang="pl-PL" dirty="0"/>
            <a:t>WASTE</a:t>
          </a:r>
        </a:p>
      </dgm:t>
    </dgm:pt>
    <dgm:pt modelId="{8BBCD614-9F5C-414F-A0B4-8AAD85FDD746}" type="parTrans" cxnId="{0FAFF3A3-A599-4AC1-8B31-CC07C55BEBD8}">
      <dgm:prSet/>
      <dgm:spPr/>
      <dgm:t>
        <a:bodyPr/>
        <a:lstStyle/>
        <a:p>
          <a:endParaRPr lang="pl-PL"/>
        </a:p>
      </dgm:t>
    </dgm:pt>
    <dgm:pt modelId="{B6C5F9D5-DBF3-4B5C-AA52-DC17E253F412}" type="sibTrans" cxnId="{0FAFF3A3-A599-4AC1-8B31-CC07C55BEBD8}">
      <dgm:prSet/>
      <dgm:spPr/>
      <dgm:t>
        <a:bodyPr/>
        <a:lstStyle/>
        <a:p>
          <a:endParaRPr lang="pl-PL"/>
        </a:p>
      </dgm:t>
    </dgm:pt>
    <dgm:pt modelId="{B770D101-FF4C-4E59-883F-02E91807A107}">
      <dgm:prSet phldrT="[Tekst]"/>
      <dgm:spPr/>
      <dgm:t>
        <a:bodyPr/>
        <a:lstStyle/>
        <a:p>
          <a:r>
            <a:rPr lang="en-US" dirty="0"/>
            <a:t>Introducing a basic on-site sorting system for construction debris.</a:t>
          </a:r>
          <a:endParaRPr lang="pl-PL" dirty="0"/>
        </a:p>
      </dgm:t>
    </dgm:pt>
    <dgm:pt modelId="{536D77EB-6828-4F06-A6A0-9EABF3723932}" type="parTrans" cxnId="{2E212EFD-FE03-4E2B-BB1D-928791D67278}">
      <dgm:prSet/>
      <dgm:spPr/>
      <dgm:t>
        <a:bodyPr/>
        <a:lstStyle/>
        <a:p>
          <a:endParaRPr lang="pl-PL"/>
        </a:p>
      </dgm:t>
    </dgm:pt>
    <dgm:pt modelId="{BE5C25C0-2A82-4AEE-83A1-8786B8424A63}" type="sibTrans" cxnId="{2E212EFD-FE03-4E2B-BB1D-928791D67278}">
      <dgm:prSet/>
      <dgm:spPr/>
      <dgm:t>
        <a:bodyPr/>
        <a:lstStyle/>
        <a:p>
          <a:endParaRPr lang="pl-PL"/>
        </a:p>
      </dgm:t>
    </dgm:pt>
    <dgm:pt modelId="{B119C7E6-9066-4402-BA89-8B2A6729668F}" type="pres">
      <dgm:prSet presAssocID="{C44F47B3-C42F-46C4-92ED-DE831B4B25E1}" presName="linear" presStyleCnt="0">
        <dgm:presLayoutVars>
          <dgm:animLvl val="lvl"/>
          <dgm:resizeHandles val="exact"/>
        </dgm:presLayoutVars>
      </dgm:prSet>
      <dgm:spPr/>
    </dgm:pt>
    <dgm:pt modelId="{F567A3D8-61AC-4DBA-9194-EE5A284BBF0D}" type="pres">
      <dgm:prSet presAssocID="{06945F28-7263-49CA-BE3C-17C24F941C9B}" presName="parentText" presStyleLbl="node1" presStyleIdx="0" presStyleCnt="4">
        <dgm:presLayoutVars>
          <dgm:chMax val="0"/>
          <dgm:bulletEnabled val="1"/>
        </dgm:presLayoutVars>
      </dgm:prSet>
      <dgm:spPr/>
    </dgm:pt>
    <dgm:pt modelId="{6C98D83E-A3E7-4D59-BF5C-C389897E3416}" type="pres">
      <dgm:prSet presAssocID="{06945F28-7263-49CA-BE3C-17C24F941C9B}" presName="childText" presStyleLbl="revTx" presStyleIdx="0" presStyleCnt="4">
        <dgm:presLayoutVars>
          <dgm:bulletEnabled val="1"/>
        </dgm:presLayoutVars>
      </dgm:prSet>
      <dgm:spPr/>
    </dgm:pt>
    <dgm:pt modelId="{CBE8797C-C52F-416D-8283-54E3D27680C7}" type="pres">
      <dgm:prSet presAssocID="{7DA42F68-95EB-42B4-8015-4F6705BD30DF}" presName="parentText" presStyleLbl="node1" presStyleIdx="1" presStyleCnt="4">
        <dgm:presLayoutVars>
          <dgm:chMax val="0"/>
          <dgm:bulletEnabled val="1"/>
        </dgm:presLayoutVars>
      </dgm:prSet>
      <dgm:spPr/>
    </dgm:pt>
    <dgm:pt modelId="{4FE0895A-D6BE-4FDE-A505-28CDBFF01F06}" type="pres">
      <dgm:prSet presAssocID="{7DA42F68-95EB-42B4-8015-4F6705BD30DF}" presName="childText" presStyleLbl="revTx" presStyleIdx="1" presStyleCnt="4">
        <dgm:presLayoutVars>
          <dgm:bulletEnabled val="1"/>
        </dgm:presLayoutVars>
      </dgm:prSet>
      <dgm:spPr/>
    </dgm:pt>
    <dgm:pt modelId="{2DAD6122-627A-4FD1-86A3-E11A07DFDF13}" type="pres">
      <dgm:prSet presAssocID="{5A6D535D-E00E-424E-B9E4-29E7912AE38E}" presName="parentText" presStyleLbl="node1" presStyleIdx="2" presStyleCnt="4">
        <dgm:presLayoutVars>
          <dgm:chMax val="0"/>
          <dgm:bulletEnabled val="1"/>
        </dgm:presLayoutVars>
      </dgm:prSet>
      <dgm:spPr/>
    </dgm:pt>
    <dgm:pt modelId="{2B08159D-BE06-48D2-9EB2-4CCFBAD53B02}" type="pres">
      <dgm:prSet presAssocID="{5A6D535D-E00E-424E-B9E4-29E7912AE38E}" presName="childText" presStyleLbl="revTx" presStyleIdx="2" presStyleCnt="4">
        <dgm:presLayoutVars>
          <dgm:bulletEnabled val="1"/>
        </dgm:presLayoutVars>
      </dgm:prSet>
      <dgm:spPr/>
    </dgm:pt>
    <dgm:pt modelId="{6F3312E9-A028-4EB0-88AC-631587CB22A3}" type="pres">
      <dgm:prSet presAssocID="{324E7608-CA86-4489-9BCD-01CF6A71EED3}" presName="parentText" presStyleLbl="node1" presStyleIdx="3" presStyleCnt="4">
        <dgm:presLayoutVars>
          <dgm:chMax val="0"/>
          <dgm:bulletEnabled val="1"/>
        </dgm:presLayoutVars>
      </dgm:prSet>
      <dgm:spPr/>
    </dgm:pt>
    <dgm:pt modelId="{8A56C2B1-0A64-480B-8EF6-AFC5872D9FED}" type="pres">
      <dgm:prSet presAssocID="{324E7608-CA86-4489-9BCD-01CF6A71EED3}" presName="childText" presStyleLbl="revTx" presStyleIdx="3" presStyleCnt="4">
        <dgm:presLayoutVars>
          <dgm:bulletEnabled val="1"/>
        </dgm:presLayoutVars>
      </dgm:prSet>
      <dgm:spPr/>
    </dgm:pt>
  </dgm:ptLst>
  <dgm:cxnLst>
    <dgm:cxn modelId="{0E96640F-0906-4329-A15C-69F47CAC2717}" srcId="{C44F47B3-C42F-46C4-92ED-DE831B4B25E1}" destId="{06945F28-7263-49CA-BE3C-17C24F941C9B}" srcOrd="0" destOrd="0" parTransId="{57F78821-7D4F-47E0-AEE2-76C35C5BD54C}" sibTransId="{BDA289EC-2AD8-4DDE-807F-E44EAA2C6D5E}"/>
    <dgm:cxn modelId="{2CB4A434-6265-409A-9247-84E248A6567B}" type="presOf" srcId="{5A6D535D-E00E-424E-B9E4-29E7912AE38E}" destId="{2DAD6122-627A-4FD1-86A3-E11A07DFDF13}" srcOrd="0" destOrd="0" presId="urn:microsoft.com/office/officeart/2005/8/layout/vList2"/>
    <dgm:cxn modelId="{4C7F5A3E-CCB3-41ED-BB7D-74041DE1F549}" type="presOf" srcId="{D66EEA82-3AE7-4609-9062-39CEF8C3F16B}" destId="{6C98D83E-A3E7-4D59-BF5C-C389897E3416}" srcOrd="0" destOrd="0" presId="urn:microsoft.com/office/officeart/2005/8/layout/vList2"/>
    <dgm:cxn modelId="{F50AAF46-8E26-42AD-B436-54C0A6F78810}" srcId="{C44F47B3-C42F-46C4-92ED-DE831B4B25E1}" destId="{5A6D535D-E00E-424E-B9E4-29E7912AE38E}" srcOrd="2" destOrd="0" parTransId="{7627AB8F-F622-44FB-B71B-338A064280A2}" sibTransId="{86EBD2CC-0A36-409C-B74D-A8C1BA435251}"/>
    <dgm:cxn modelId="{89120059-1D45-44B0-98A9-135E4C29A062}" srcId="{7DA42F68-95EB-42B4-8015-4F6705BD30DF}" destId="{B403CCEE-A2E1-4EA8-8083-B54DF87DB71F}" srcOrd="0" destOrd="0" parTransId="{ED873E0A-4933-43D9-940F-7F3D5AF9BB61}" sibTransId="{DF2476EA-B5D6-4143-B673-2AC268EFF3A6}"/>
    <dgm:cxn modelId="{5A4EFA7B-F90B-4244-9256-F755F8B4A57C}" type="presOf" srcId="{06945F28-7263-49CA-BE3C-17C24F941C9B}" destId="{F567A3D8-61AC-4DBA-9194-EE5A284BBF0D}" srcOrd="0" destOrd="0" presId="urn:microsoft.com/office/officeart/2005/8/layout/vList2"/>
    <dgm:cxn modelId="{D02AFC8A-852E-4EB3-A8EA-27246EAED1CA}" type="presOf" srcId="{324E7608-CA86-4489-9BCD-01CF6A71EED3}" destId="{6F3312E9-A028-4EB0-88AC-631587CB22A3}" srcOrd="0" destOrd="0" presId="urn:microsoft.com/office/officeart/2005/8/layout/vList2"/>
    <dgm:cxn modelId="{A19EA68B-EDD3-4D0B-A3A2-0EB334343020}" srcId="{C44F47B3-C42F-46C4-92ED-DE831B4B25E1}" destId="{7DA42F68-95EB-42B4-8015-4F6705BD30DF}" srcOrd="1" destOrd="0" parTransId="{06AD64C2-6144-4CBA-B9F8-1391AC8D985B}" sibTransId="{A8CC9983-9855-4F73-9BEE-B6BBA84459B9}"/>
    <dgm:cxn modelId="{0FAFF3A3-A599-4AC1-8B31-CC07C55BEBD8}" srcId="{C44F47B3-C42F-46C4-92ED-DE831B4B25E1}" destId="{324E7608-CA86-4489-9BCD-01CF6A71EED3}" srcOrd="3" destOrd="0" parTransId="{8BBCD614-9F5C-414F-A0B4-8AAD85FDD746}" sibTransId="{B6C5F9D5-DBF3-4B5C-AA52-DC17E253F412}"/>
    <dgm:cxn modelId="{3CD7E2C5-7735-4679-85DD-6AA3129CC102}" type="presOf" srcId="{D5E9520D-7F4B-4517-8E25-A1CBEC9FE780}" destId="{2B08159D-BE06-48D2-9EB2-4CCFBAD53B02}" srcOrd="0" destOrd="0" presId="urn:microsoft.com/office/officeart/2005/8/layout/vList2"/>
    <dgm:cxn modelId="{093901D0-FCF4-4E96-80EC-4BD6036AA6FA}" type="presOf" srcId="{C44F47B3-C42F-46C4-92ED-DE831B4B25E1}" destId="{B119C7E6-9066-4402-BA89-8B2A6729668F}" srcOrd="0" destOrd="0" presId="urn:microsoft.com/office/officeart/2005/8/layout/vList2"/>
    <dgm:cxn modelId="{8DE2FBD6-BCD9-4343-BEAE-80DDF55875F8}" type="presOf" srcId="{B403CCEE-A2E1-4EA8-8083-B54DF87DB71F}" destId="{4FE0895A-D6BE-4FDE-A505-28CDBFF01F06}" srcOrd="0" destOrd="0" presId="urn:microsoft.com/office/officeart/2005/8/layout/vList2"/>
    <dgm:cxn modelId="{4FD101DB-16AC-458D-9219-BE6402DCB30F}" srcId="{5A6D535D-E00E-424E-B9E4-29E7912AE38E}" destId="{D5E9520D-7F4B-4517-8E25-A1CBEC9FE780}" srcOrd="0" destOrd="0" parTransId="{73897C62-0E06-4709-B968-765926B8E0F9}" sibTransId="{5D4708A0-5AFA-4460-A630-E6D03E452250}"/>
    <dgm:cxn modelId="{CA6707DC-86AA-4E19-92A4-16E71286FFBB}" type="presOf" srcId="{7DA42F68-95EB-42B4-8015-4F6705BD30DF}" destId="{CBE8797C-C52F-416D-8283-54E3D27680C7}" srcOrd="0" destOrd="0" presId="urn:microsoft.com/office/officeart/2005/8/layout/vList2"/>
    <dgm:cxn modelId="{637E9FF1-4393-4DAD-B81B-8B1FA1D5EFA2}" type="presOf" srcId="{B770D101-FF4C-4E59-883F-02E91807A107}" destId="{8A56C2B1-0A64-480B-8EF6-AFC5872D9FED}" srcOrd="0" destOrd="0" presId="urn:microsoft.com/office/officeart/2005/8/layout/vList2"/>
    <dgm:cxn modelId="{9E6338F2-6F55-420A-ACC3-273EBA861B22}" srcId="{06945F28-7263-49CA-BE3C-17C24F941C9B}" destId="{D66EEA82-3AE7-4609-9062-39CEF8C3F16B}" srcOrd="0" destOrd="0" parTransId="{03A6B372-F826-4945-9045-1E56D0FBA576}" sibTransId="{03063D71-4FF6-4A41-9BDD-387E911D5642}"/>
    <dgm:cxn modelId="{2E212EFD-FE03-4E2B-BB1D-928791D67278}" srcId="{324E7608-CA86-4489-9BCD-01CF6A71EED3}" destId="{B770D101-FF4C-4E59-883F-02E91807A107}" srcOrd="0" destOrd="0" parTransId="{536D77EB-6828-4F06-A6A0-9EABF3723932}" sibTransId="{BE5C25C0-2A82-4AEE-83A1-8786B8424A63}"/>
    <dgm:cxn modelId="{7F7EE107-EC93-49EC-8D7D-93B638A06799}" type="presParOf" srcId="{B119C7E6-9066-4402-BA89-8B2A6729668F}" destId="{F567A3D8-61AC-4DBA-9194-EE5A284BBF0D}" srcOrd="0" destOrd="0" presId="urn:microsoft.com/office/officeart/2005/8/layout/vList2"/>
    <dgm:cxn modelId="{40F6BF1E-5EE8-41B3-A30C-00B20FE72082}" type="presParOf" srcId="{B119C7E6-9066-4402-BA89-8B2A6729668F}" destId="{6C98D83E-A3E7-4D59-BF5C-C389897E3416}" srcOrd="1" destOrd="0" presId="urn:microsoft.com/office/officeart/2005/8/layout/vList2"/>
    <dgm:cxn modelId="{CC498DA6-0FFB-45AC-9895-19934FBC807E}" type="presParOf" srcId="{B119C7E6-9066-4402-BA89-8B2A6729668F}" destId="{CBE8797C-C52F-416D-8283-54E3D27680C7}" srcOrd="2" destOrd="0" presId="urn:microsoft.com/office/officeart/2005/8/layout/vList2"/>
    <dgm:cxn modelId="{847ED006-CF38-4A5A-B427-1F7E5A21B72D}" type="presParOf" srcId="{B119C7E6-9066-4402-BA89-8B2A6729668F}" destId="{4FE0895A-D6BE-4FDE-A505-28CDBFF01F06}" srcOrd="3" destOrd="0" presId="urn:microsoft.com/office/officeart/2005/8/layout/vList2"/>
    <dgm:cxn modelId="{5984BBDC-10C8-446A-97C9-598606AC6406}" type="presParOf" srcId="{B119C7E6-9066-4402-BA89-8B2A6729668F}" destId="{2DAD6122-627A-4FD1-86A3-E11A07DFDF13}" srcOrd="4" destOrd="0" presId="urn:microsoft.com/office/officeart/2005/8/layout/vList2"/>
    <dgm:cxn modelId="{0224FC99-E5F7-4C7B-93D4-889CC9C1B8F1}" type="presParOf" srcId="{B119C7E6-9066-4402-BA89-8B2A6729668F}" destId="{2B08159D-BE06-48D2-9EB2-4CCFBAD53B02}" srcOrd="5" destOrd="0" presId="urn:microsoft.com/office/officeart/2005/8/layout/vList2"/>
    <dgm:cxn modelId="{F69C562E-818A-453F-9811-8083D4FBC801}" type="presParOf" srcId="{B119C7E6-9066-4402-BA89-8B2A6729668F}" destId="{6F3312E9-A028-4EB0-88AC-631587CB22A3}" srcOrd="6" destOrd="0" presId="urn:microsoft.com/office/officeart/2005/8/layout/vList2"/>
    <dgm:cxn modelId="{D18120E9-B407-4867-A982-962970B9A456}" type="presParOf" srcId="{B119C7E6-9066-4402-BA89-8B2A6729668F}" destId="{8A56C2B1-0A64-480B-8EF6-AFC5872D9FED}" srcOrd="7"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6D275D0-566D-44CD-87BA-36B7785598F1}"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963D7A23-306F-4424-926A-F0CACB3B7796}">
      <dgm:prSet phldrT="[Tekst]"/>
      <dgm:spPr/>
      <dgm:t>
        <a:bodyPr/>
        <a:lstStyle/>
        <a:p>
          <a:r>
            <a:rPr lang="en-US" dirty="0" err="1"/>
            <a:t>Encourag</a:t>
          </a:r>
          <a:r>
            <a:rPr lang="pl-PL" dirty="0" err="1"/>
            <a:t>ing</a:t>
          </a:r>
          <a:r>
            <a:rPr lang="en-US" dirty="0"/>
            <a:t> taking risks on smaller-scale pilot projects to test CE initiatives.</a:t>
          </a:r>
          <a:endParaRPr lang="pl-PL" dirty="0"/>
        </a:p>
      </dgm:t>
    </dgm:pt>
    <dgm:pt modelId="{6F796C5D-1DE9-4075-BF96-475B3C4E8A4B}" type="parTrans" cxnId="{2402E03E-039B-4009-9DA9-4083AAA239B0}">
      <dgm:prSet/>
      <dgm:spPr/>
      <dgm:t>
        <a:bodyPr/>
        <a:lstStyle/>
        <a:p>
          <a:endParaRPr lang="pl-PL"/>
        </a:p>
      </dgm:t>
    </dgm:pt>
    <dgm:pt modelId="{2F7467EE-5FA0-4CAC-A5F1-FD429AF0A89D}" type="sibTrans" cxnId="{2402E03E-039B-4009-9DA9-4083AAA239B0}">
      <dgm:prSet/>
      <dgm:spPr/>
      <dgm:t>
        <a:bodyPr/>
        <a:lstStyle/>
        <a:p>
          <a:endParaRPr lang="pl-PL"/>
        </a:p>
      </dgm:t>
    </dgm:pt>
    <dgm:pt modelId="{97EAA608-5099-43A9-B2BB-D1FE7CBF5993}">
      <dgm:prSet phldrT="[Tekst]"/>
      <dgm:spPr/>
      <dgm:t>
        <a:bodyPr/>
        <a:lstStyle/>
        <a:p>
          <a:r>
            <a:rPr lang="en-US" dirty="0" err="1"/>
            <a:t>Combin</a:t>
          </a:r>
          <a:r>
            <a:rPr lang="pl-PL" dirty="0" err="1"/>
            <a:t>ing</a:t>
          </a:r>
          <a:r>
            <a:rPr lang="en-US" dirty="0"/>
            <a:t> risk tolerance with a gradualist approach to minimize potential failures.</a:t>
          </a:r>
          <a:endParaRPr lang="pl-PL" dirty="0"/>
        </a:p>
      </dgm:t>
    </dgm:pt>
    <dgm:pt modelId="{9484E4BB-3976-4270-8029-B3B714C0A629}" type="parTrans" cxnId="{62698403-0331-4881-BBEB-E6539B82EF98}">
      <dgm:prSet/>
      <dgm:spPr/>
      <dgm:t>
        <a:bodyPr/>
        <a:lstStyle/>
        <a:p>
          <a:endParaRPr lang="pl-PL"/>
        </a:p>
      </dgm:t>
    </dgm:pt>
    <dgm:pt modelId="{0F585DF7-E96B-405B-A874-F704B5F08BFB}" type="sibTrans" cxnId="{62698403-0331-4881-BBEB-E6539B82EF98}">
      <dgm:prSet/>
      <dgm:spPr/>
      <dgm:t>
        <a:bodyPr/>
        <a:lstStyle/>
        <a:p>
          <a:endParaRPr lang="pl-PL"/>
        </a:p>
      </dgm:t>
    </dgm:pt>
    <dgm:pt modelId="{F4BF36C0-8A2B-445E-9C9F-BD9DC8B4E7FF}" type="pres">
      <dgm:prSet presAssocID="{C6D275D0-566D-44CD-87BA-36B7785598F1}" presName="Name0" presStyleCnt="0">
        <dgm:presLayoutVars>
          <dgm:dir/>
          <dgm:resizeHandles val="exact"/>
        </dgm:presLayoutVars>
      </dgm:prSet>
      <dgm:spPr/>
    </dgm:pt>
    <dgm:pt modelId="{CD490353-26A1-4C93-9C75-CFC85A762F66}" type="pres">
      <dgm:prSet presAssocID="{963D7A23-306F-4424-926A-F0CACB3B7796}" presName="composite" presStyleCnt="0"/>
      <dgm:spPr/>
    </dgm:pt>
    <dgm:pt modelId="{C0FCA1F4-DF7A-40FD-9B7B-5A3209492AE9}" type="pres">
      <dgm:prSet presAssocID="{963D7A23-306F-4424-926A-F0CACB3B7796}" presName="rect1" presStyleLbl="trAlignAcc1" presStyleIdx="0" presStyleCnt="2">
        <dgm:presLayoutVars>
          <dgm:bulletEnabled val="1"/>
        </dgm:presLayoutVars>
      </dgm:prSet>
      <dgm:spPr/>
    </dgm:pt>
    <dgm:pt modelId="{86CC62A0-093E-4B2E-8C5B-F9D1B09B0E40}" type="pres">
      <dgm:prSet presAssocID="{963D7A23-306F-4424-926A-F0CACB3B7796}" presName="rect2" presStyleLbl="fgImgPlace1" presStyleIdx="0" presStyleCnt="2"/>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77838" t="1695" r="-10162" b="-1695"/>
          </a:stretch>
        </a:blipFill>
      </dgm:spPr>
    </dgm:pt>
    <dgm:pt modelId="{D160F2C9-BC5F-4567-A06D-BC2CF62F8B97}" type="pres">
      <dgm:prSet presAssocID="{2F7467EE-5FA0-4CAC-A5F1-FD429AF0A89D}" presName="sibTrans" presStyleCnt="0"/>
      <dgm:spPr/>
    </dgm:pt>
    <dgm:pt modelId="{2BF0E42B-578B-40E3-888E-756C4ED280E1}" type="pres">
      <dgm:prSet presAssocID="{97EAA608-5099-43A9-B2BB-D1FE7CBF5993}" presName="composite" presStyleCnt="0"/>
      <dgm:spPr/>
    </dgm:pt>
    <dgm:pt modelId="{C8FEC101-FC57-4AA1-9660-116E48BBC7AF}" type="pres">
      <dgm:prSet presAssocID="{97EAA608-5099-43A9-B2BB-D1FE7CBF5993}" presName="rect1" presStyleLbl="trAlignAcc1" presStyleIdx="1" presStyleCnt="2">
        <dgm:presLayoutVars>
          <dgm:bulletEnabled val="1"/>
        </dgm:presLayoutVars>
      </dgm:prSet>
      <dgm:spPr/>
    </dgm:pt>
    <dgm:pt modelId="{DDDE12DA-325A-4C2F-8FBB-66493DC3361F}" type="pres">
      <dgm:prSet presAssocID="{97EAA608-5099-43A9-B2BB-D1FE7CBF5993}" presName="rect2" presStyleLbl="fgImgPlace1" presStyleIdx="1" presStyleCnt="2"/>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6023" t="-244" r="-99977" b="244"/>
          </a:stretch>
        </a:blipFill>
      </dgm:spPr>
    </dgm:pt>
  </dgm:ptLst>
  <dgm:cxnLst>
    <dgm:cxn modelId="{62698403-0331-4881-BBEB-E6539B82EF98}" srcId="{C6D275D0-566D-44CD-87BA-36B7785598F1}" destId="{97EAA608-5099-43A9-B2BB-D1FE7CBF5993}" srcOrd="1" destOrd="0" parTransId="{9484E4BB-3976-4270-8029-B3B714C0A629}" sibTransId="{0F585DF7-E96B-405B-A874-F704B5F08BFB}"/>
    <dgm:cxn modelId="{2402E03E-039B-4009-9DA9-4083AAA239B0}" srcId="{C6D275D0-566D-44CD-87BA-36B7785598F1}" destId="{963D7A23-306F-4424-926A-F0CACB3B7796}" srcOrd="0" destOrd="0" parTransId="{6F796C5D-1DE9-4075-BF96-475B3C4E8A4B}" sibTransId="{2F7467EE-5FA0-4CAC-A5F1-FD429AF0A89D}"/>
    <dgm:cxn modelId="{E20C1743-5999-4CC5-B862-2BFCABDFB899}" type="presOf" srcId="{C6D275D0-566D-44CD-87BA-36B7785598F1}" destId="{F4BF36C0-8A2B-445E-9C9F-BD9DC8B4E7FF}" srcOrd="0" destOrd="0" presId="urn:microsoft.com/office/officeart/2008/layout/PictureStrips"/>
    <dgm:cxn modelId="{F447F0A8-0FA3-4192-8375-347FC3484586}" type="presOf" srcId="{963D7A23-306F-4424-926A-F0CACB3B7796}" destId="{C0FCA1F4-DF7A-40FD-9B7B-5A3209492AE9}" srcOrd="0" destOrd="0" presId="urn:microsoft.com/office/officeart/2008/layout/PictureStrips"/>
    <dgm:cxn modelId="{9FDAEAFA-6CFD-4CD3-B5F4-F8B316936F03}" type="presOf" srcId="{97EAA608-5099-43A9-B2BB-D1FE7CBF5993}" destId="{C8FEC101-FC57-4AA1-9660-116E48BBC7AF}" srcOrd="0" destOrd="0" presId="urn:microsoft.com/office/officeart/2008/layout/PictureStrips"/>
    <dgm:cxn modelId="{6B85D4A9-7C93-4B40-A660-6CFED2D2B5BC}" type="presParOf" srcId="{F4BF36C0-8A2B-445E-9C9F-BD9DC8B4E7FF}" destId="{CD490353-26A1-4C93-9C75-CFC85A762F66}" srcOrd="0" destOrd="0" presId="urn:microsoft.com/office/officeart/2008/layout/PictureStrips"/>
    <dgm:cxn modelId="{09D9AC87-29D4-40D9-BAC9-3230C64BB355}" type="presParOf" srcId="{CD490353-26A1-4C93-9C75-CFC85A762F66}" destId="{C0FCA1F4-DF7A-40FD-9B7B-5A3209492AE9}" srcOrd="0" destOrd="0" presId="urn:microsoft.com/office/officeart/2008/layout/PictureStrips"/>
    <dgm:cxn modelId="{C410215B-5786-4045-A514-BAB0D74D8B99}" type="presParOf" srcId="{CD490353-26A1-4C93-9C75-CFC85A762F66}" destId="{86CC62A0-093E-4B2E-8C5B-F9D1B09B0E40}" srcOrd="1" destOrd="0" presId="urn:microsoft.com/office/officeart/2008/layout/PictureStrips"/>
    <dgm:cxn modelId="{82E0ABB5-751A-418A-BBE9-A582819F053A}" type="presParOf" srcId="{F4BF36C0-8A2B-445E-9C9F-BD9DC8B4E7FF}" destId="{D160F2C9-BC5F-4567-A06D-BC2CF62F8B97}" srcOrd="1" destOrd="0" presId="urn:microsoft.com/office/officeart/2008/layout/PictureStrips"/>
    <dgm:cxn modelId="{9C736C0C-74CA-4029-AD9C-D1F10D4B3FB7}" type="presParOf" srcId="{F4BF36C0-8A2B-445E-9C9F-BD9DC8B4E7FF}" destId="{2BF0E42B-578B-40E3-888E-756C4ED280E1}" srcOrd="2" destOrd="0" presId="urn:microsoft.com/office/officeart/2008/layout/PictureStrips"/>
    <dgm:cxn modelId="{283448A8-1CDB-4E3F-BC6F-6C2E324EB097}" type="presParOf" srcId="{2BF0E42B-578B-40E3-888E-756C4ED280E1}" destId="{C8FEC101-FC57-4AA1-9660-116E48BBC7AF}" srcOrd="0" destOrd="0" presId="urn:microsoft.com/office/officeart/2008/layout/PictureStrips"/>
    <dgm:cxn modelId="{00E8A3FD-9551-451E-B685-96B753ED9634}" type="presParOf" srcId="{2BF0E42B-578B-40E3-888E-756C4ED280E1}" destId="{DDDE12DA-325A-4C2F-8FBB-66493DC3361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6886F-3DD2-4EBA-8B30-BF5BF591DA44}">
      <dsp:nvSpPr>
        <dsp:cNvPr id="0" name=""/>
        <dsp:cNvSpPr/>
      </dsp:nvSpPr>
      <dsp:spPr>
        <a:xfrm>
          <a:off x="-5106473" y="-782266"/>
          <a:ext cx="6081199" cy="6081199"/>
        </a:xfrm>
        <a:prstGeom prst="blockArc">
          <a:avLst>
            <a:gd name="adj1" fmla="val 18900000"/>
            <a:gd name="adj2" fmla="val 2700000"/>
            <a:gd name="adj3" fmla="val 35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89825E-3EAD-4D7A-92E2-65A5C6B19FEE}">
      <dsp:nvSpPr>
        <dsp:cNvPr id="0" name=""/>
        <dsp:cNvSpPr/>
      </dsp:nvSpPr>
      <dsp:spPr>
        <a:xfrm>
          <a:off x="363585" y="237847"/>
          <a:ext cx="7839963" cy="4755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44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CEM of human resources</a:t>
          </a:r>
          <a:endParaRPr lang="pl-PL" sz="2400" kern="1200" dirty="0"/>
        </a:p>
      </dsp:txBody>
      <dsp:txXfrm>
        <a:off x="363585" y="237847"/>
        <a:ext cx="7839963" cy="475514"/>
      </dsp:txXfrm>
    </dsp:sp>
    <dsp:sp modelId="{A13DD077-DAC8-4702-A6AE-EC509E74C753}">
      <dsp:nvSpPr>
        <dsp:cNvPr id="0" name=""/>
        <dsp:cNvSpPr/>
      </dsp:nvSpPr>
      <dsp:spPr>
        <a:xfrm>
          <a:off x="66389" y="178408"/>
          <a:ext cx="594393" cy="5943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03473B-53D8-48ED-AD03-888EA14B6B5F}">
      <dsp:nvSpPr>
        <dsp:cNvPr id="0" name=""/>
        <dsp:cNvSpPr/>
      </dsp:nvSpPr>
      <dsp:spPr>
        <a:xfrm>
          <a:off x="754728" y="951029"/>
          <a:ext cx="7448820" cy="4755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44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CEM of technical infrastructure</a:t>
          </a:r>
        </a:p>
      </dsp:txBody>
      <dsp:txXfrm>
        <a:off x="754728" y="951029"/>
        <a:ext cx="7448820" cy="475514"/>
      </dsp:txXfrm>
    </dsp:sp>
    <dsp:sp modelId="{6C31EB04-6063-478F-8AF3-B49E0E18BBDA}">
      <dsp:nvSpPr>
        <dsp:cNvPr id="0" name=""/>
        <dsp:cNvSpPr/>
      </dsp:nvSpPr>
      <dsp:spPr>
        <a:xfrm>
          <a:off x="457532" y="891589"/>
          <a:ext cx="594393" cy="5943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251AA3-E008-47B4-96C1-40426708F71E}">
      <dsp:nvSpPr>
        <dsp:cNvPr id="0" name=""/>
        <dsp:cNvSpPr/>
      </dsp:nvSpPr>
      <dsp:spPr>
        <a:xfrm>
          <a:off x="933588" y="1664210"/>
          <a:ext cx="7269960" cy="4755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44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CEM of organizational culture</a:t>
          </a:r>
        </a:p>
      </dsp:txBody>
      <dsp:txXfrm>
        <a:off x="933588" y="1664210"/>
        <a:ext cx="7269960" cy="475514"/>
      </dsp:txXfrm>
    </dsp:sp>
    <dsp:sp modelId="{EE521356-61EE-43C4-97D3-8B9A19EF5428}">
      <dsp:nvSpPr>
        <dsp:cNvPr id="0" name=""/>
        <dsp:cNvSpPr/>
      </dsp:nvSpPr>
      <dsp:spPr>
        <a:xfrm>
          <a:off x="636392" y="1604771"/>
          <a:ext cx="594393" cy="5943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E9484B-F338-4720-9D1B-8D616E8BE746}">
      <dsp:nvSpPr>
        <dsp:cNvPr id="0" name=""/>
        <dsp:cNvSpPr/>
      </dsp:nvSpPr>
      <dsp:spPr>
        <a:xfrm>
          <a:off x="933588" y="2376940"/>
          <a:ext cx="7269960" cy="4755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44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CEM of organizational structure</a:t>
          </a:r>
        </a:p>
      </dsp:txBody>
      <dsp:txXfrm>
        <a:off x="933588" y="2376940"/>
        <a:ext cx="7269960" cy="475514"/>
      </dsp:txXfrm>
    </dsp:sp>
    <dsp:sp modelId="{ACEAAB26-A7CB-4F50-B377-6A0595EBBE80}">
      <dsp:nvSpPr>
        <dsp:cNvPr id="0" name=""/>
        <dsp:cNvSpPr/>
      </dsp:nvSpPr>
      <dsp:spPr>
        <a:xfrm>
          <a:off x="636392" y="2317501"/>
          <a:ext cx="594393" cy="5943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BC2446-87B3-418D-9A12-2715FA9A062A}">
      <dsp:nvSpPr>
        <dsp:cNvPr id="0" name=""/>
        <dsp:cNvSpPr/>
      </dsp:nvSpPr>
      <dsp:spPr>
        <a:xfrm>
          <a:off x="754728" y="3090122"/>
          <a:ext cx="7448820" cy="4755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44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CEM in management of construction projects</a:t>
          </a:r>
        </a:p>
      </dsp:txBody>
      <dsp:txXfrm>
        <a:off x="754728" y="3090122"/>
        <a:ext cx="7448820" cy="475514"/>
      </dsp:txXfrm>
    </dsp:sp>
    <dsp:sp modelId="{C2FBAAF8-D5CE-4BFF-8A10-E068A939B62F}">
      <dsp:nvSpPr>
        <dsp:cNvPr id="0" name=""/>
        <dsp:cNvSpPr/>
      </dsp:nvSpPr>
      <dsp:spPr>
        <a:xfrm>
          <a:off x="457532" y="3030682"/>
          <a:ext cx="594393" cy="5943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221CA8-8276-45AD-8F66-4BD3A25FD499}">
      <dsp:nvSpPr>
        <dsp:cNvPr id="0" name=""/>
        <dsp:cNvSpPr/>
      </dsp:nvSpPr>
      <dsp:spPr>
        <a:xfrm>
          <a:off x="363585" y="3803303"/>
          <a:ext cx="7839963" cy="4755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44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CEM in organization management</a:t>
          </a:r>
          <a:endParaRPr lang="pl-PL" sz="2400" kern="1200" dirty="0"/>
        </a:p>
      </dsp:txBody>
      <dsp:txXfrm>
        <a:off x="363585" y="3803303"/>
        <a:ext cx="7839963" cy="475514"/>
      </dsp:txXfrm>
    </dsp:sp>
    <dsp:sp modelId="{AA3FC297-84D9-4E36-9B7A-AF69F37E7B28}">
      <dsp:nvSpPr>
        <dsp:cNvPr id="0" name=""/>
        <dsp:cNvSpPr/>
      </dsp:nvSpPr>
      <dsp:spPr>
        <a:xfrm>
          <a:off x="66389" y="3743864"/>
          <a:ext cx="594393" cy="5943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1D5B6-A1AE-41E5-BBBB-0CBC0CE5C950}">
      <dsp:nvSpPr>
        <dsp:cNvPr id="0" name=""/>
        <dsp:cNvSpPr/>
      </dsp:nvSpPr>
      <dsp:spPr>
        <a:xfrm>
          <a:off x="419177" y="0"/>
          <a:ext cx="1904847" cy="1904847"/>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DEFAD8-A924-4712-A953-37A2093E51B4}">
      <dsp:nvSpPr>
        <dsp:cNvPr id="0" name=""/>
        <dsp:cNvSpPr/>
      </dsp:nvSpPr>
      <dsp:spPr>
        <a:xfrm>
          <a:off x="542992" y="123815"/>
          <a:ext cx="761938" cy="76193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LR – LT</a:t>
          </a:r>
        </a:p>
      </dsp:txBody>
      <dsp:txXfrm>
        <a:off x="580187" y="161010"/>
        <a:ext cx="687548" cy="687548"/>
      </dsp:txXfrm>
    </dsp:sp>
    <dsp:sp modelId="{8B7F73A1-567C-4AB8-AD02-16ADD9F7761A}">
      <dsp:nvSpPr>
        <dsp:cNvPr id="0" name=""/>
        <dsp:cNvSpPr/>
      </dsp:nvSpPr>
      <dsp:spPr>
        <a:xfrm>
          <a:off x="1438270" y="123815"/>
          <a:ext cx="761938" cy="76193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HR – LT</a:t>
          </a:r>
        </a:p>
      </dsp:txBody>
      <dsp:txXfrm>
        <a:off x="1475465" y="161010"/>
        <a:ext cx="687548" cy="687548"/>
      </dsp:txXfrm>
    </dsp:sp>
    <dsp:sp modelId="{EF60E695-AD15-4F86-8F32-51553B837EE8}">
      <dsp:nvSpPr>
        <dsp:cNvPr id="0" name=""/>
        <dsp:cNvSpPr/>
      </dsp:nvSpPr>
      <dsp:spPr>
        <a:xfrm>
          <a:off x="542992" y="1019093"/>
          <a:ext cx="761938" cy="76193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LR – ST</a:t>
          </a:r>
        </a:p>
      </dsp:txBody>
      <dsp:txXfrm>
        <a:off x="580187" y="1056288"/>
        <a:ext cx="687548" cy="687548"/>
      </dsp:txXfrm>
    </dsp:sp>
    <dsp:sp modelId="{14F0C672-6310-4C00-92CE-06F8AA57DF8C}">
      <dsp:nvSpPr>
        <dsp:cNvPr id="0" name=""/>
        <dsp:cNvSpPr/>
      </dsp:nvSpPr>
      <dsp:spPr>
        <a:xfrm>
          <a:off x="1438270" y="1019093"/>
          <a:ext cx="761938" cy="761938"/>
        </a:xfrm>
        <a:prstGeom prst="roundRect">
          <a:avLst/>
        </a:prstGeom>
        <a:solidFill>
          <a:schemeClr val="accent5">
            <a:hueOff val="0"/>
            <a:satOff val="0"/>
            <a:lumOff val="0"/>
            <a:alphaOff val="0"/>
          </a:schemeClr>
        </a:solidFill>
        <a:ln w="762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HR – ST</a:t>
          </a:r>
        </a:p>
      </dsp:txBody>
      <dsp:txXfrm>
        <a:off x="1475465" y="1056288"/>
        <a:ext cx="687548" cy="6875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998FC-F817-4DC2-A38A-DC5AF57617AD}">
      <dsp:nvSpPr>
        <dsp:cNvPr id="0" name=""/>
        <dsp:cNvSpPr/>
      </dsp:nvSpPr>
      <dsp:spPr>
        <a:xfrm>
          <a:off x="0" y="6108"/>
          <a:ext cx="10515600" cy="5756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kern="1200" dirty="0"/>
            <a:t>MATERIALS</a:t>
          </a:r>
        </a:p>
      </dsp:txBody>
      <dsp:txXfrm>
        <a:off x="28100" y="34208"/>
        <a:ext cx="10459400" cy="519439"/>
      </dsp:txXfrm>
    </dsp:sp>
    <dsp:sp modelId="{A1756A53-E240-45A6-8FCE-4821C848D18E}">
      <dsp:nvSpPr>
        <dsp:cNvPr id="0" name=""/>
        <dsp:cNvSpPr/>
      </dsp:nvSpPr>
      <dsp:spPr>
        <a:xfrm>
          <a:off x="0" y="577587"/>
          <a:ext cx="105156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Testing bio-based materials (e.g., hempcrete, mycelium) on specific components of a pilot project.</a:t>
          </a:r>
          <a:endParaRPr lang="pl-PL" sz="1900" kern="1200" dirty="0"/>
        </a:p>
      </dsp:txBody>
      <dsp:txXfrm>
        <a:off x="0" y="577587"/>
        <a:ext cx="10515600" cy="397440"/>
      </dsp:txXfrm>
    </dsp:sp>
    <dsp:sp modelId="{0D57642D-26CA-4AFD-8B4A-36F877BC9DA2}">
      <dsp:nvSpPr>
        <dsp:cNvPr id="0" name=""/>
        <dsp:cNvSpPr/>
      </dsp:nvSpPr>
      <dsp:spPr>
        <a:xfrm>
          <a:off x="0" y="975027"/>
          <a:ext cx="10515600" cy="5756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kern="1200" dirty="0"/>
            <a:t>ENERGY</a:t>
          </a:r>
        </a:p>
      </dsp:txBody>
      <dsp:txXfrm>
        <a:off x="28100" y="1003127"/>
        <a:ext cx="10459400" cy="519439"/>
      </dsp:txXfrm>
    </dsp:sp>
    <dsp:sp modelId="{7D3E8797-6566-4C75-B69E-64E1EC10F31B}">
      <dsp:nvSpPr>
        <dsp:cNvPr id="0" name=""/>
        <dsp:cNvSpPr/>
      </dsp:nvSpPr>
      <dsp:spPr>
        <a:xfrm>
          <a:off x="0" y="1550666"/>
          <a:ext cx="105156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Trialing renewable energy solutions, such as solar panels on temporary site offices.</a:t>
          </a:r>
          <a:endParaRPr lang="pl-PL" sz="1900" kern="1200" dirty="0"/>
        </a:p>
      </dsp:txBody>
      <dsp:txXfrm>
        <a:off x="0" y="1550666"/>
        <a:ext cx="10515600" cy="397440"/>
      </dsp:txXfrm>
    </dsp:sp>
    <dsp:sp modelId="{8C214327-5AA8-40E1-84DE-D91F4A46D8ED}">
      <dsp:nvSpPr>
        <dsp:cNvPr id="0" name=""/>
        <dsp:cNvSpPr/>
      </dsp:nvSpPr>
      <dsp:spPr>
        <a:xfrm>
          <a:off x="0" y="1954348"/>
          <a:ext cx="10515600" cy="5756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kern="1200" dirty="0"/>
            <a:t>TRANSITION TO CE</a:t>
          </a:r>
        </a:p>
      </dsp:txBody>
      <dsp:txXfrm>
        <a:off x="28100" y="1982448"/>
        <a:ext cx="10459400" cy="519439"/>
      </dsp:txXfrm>
    </dsp:sp>
    <dsp:sp modelId="{71033FC7-14AA-4E62-8439-40E6EE758A62}">
      <dsp:nvSpPr>
        <dsp:cNvPr id="0" name=""/>
        <dsp:cNvSpPr/>
      </dsp:nvSpPr>
      <dsp:spPr>
        <a:xfrm>
          <a:off x="0" y="2523746"/>
          <a:ext cx="10515600"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Collaborating with clients to design modular, </a:t>
          </a:r>
          <a:r>
            <a:rPr lang="en-US" sz="1900" kern="1200" dirty="0" err="1"/>
            <a:t>deconstructable</a:t>
          </a:r>
          <a:r>
            <a:rPr lang="en-US" sz="1900" kern="1200" dirty="0"/>
            <a:t> structures for select small-scale projects.</a:t>
          </a:r>
          <a:endParaRPr lang="pl-PL" sz="1900" kern="1200" dirty="0"/>
        </a:p>
      </dsp:txBody>
      <dsp:txXfrm>
        <a:off x="0" y="2523746"/>
        <a:ext cx="10515600" cy="596160"/>
      </dsp:txXfrm>
    </dsp:sp>
    <dsp:sp modelId="{D8092140-2013-47E3-9894-A5CF6375C984}">
      <dsp:nvSpPr>
        <dsp:cNvPr id="0" name=""/>
        <dsp:cNvSpPr/>
      </dsp:nvSpPr>
      <dsp:spPr>
        <a:xfrm>
          <a:off x="0" y="3119906"/>
          <a:ext cx="10515600" cy="5756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kern="1200" dirty="0"/>
            <a:t>TRANSITION TO CE</a:t>
          </a:r>
        </a:p>
      </dsp:txBody>
      <dsp:txXfrm>
        <a:off x="28100" y="3148006"/>
        <a:ext cx="10459400" cy="519439"/>
      </dsp:txXfrm>
    </dsp:sp>
    <dsp:sp modelId="{01691057-3C19-4EDB-9C35-09D8A336B3DD}">
      <dsp:nvSpPr>
        <dsp:cNvPr id="0" name=""/>
        <dsp:cNvSpPr/>
      </dsp:nvSpPr>
      <dsp:spPr>
        <a:xfrm>
          <a:off x="0" y="3695546"/>
          <a:ext cx="105156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Launching pilot contracts that prioritize circular-friendly suppliers.</a:t>
          </a:r>
          <a:endParaRPr lang="pl-PL" sz="1900" kern="1200" dirty="0"/>
        </a:p>
      </dsp:txBody>
      <dsp:txXfrm>
        <a:off x="0" y="3695546"/>
        <a:ext cx="10515600" cy="3974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1D5B6-A1AE-41E5-BBBB-0CBC0CE5C950}">
      <dsp:nvSpPr>
        <dsp:cNvPr id="0" name=""/>
        <dsp:cNvSpPr/>
      </dsp:nvSpPr>
      <dsp:spPr>
        <a:xfrm>
          <a:off x="419177" y="0"/>
          <a:ext cx="1904847" cy="1904847"/>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DEFAD8-A924-4712-A953-37A2093E51B4}">
      <dsp:nvSpPr>
        <dsp:cNvPr id="0" name=""/>
        <dsp:cNvSpPr/>
      </dsp:nvSpPr>
      <dsp:spPr>
        <a:xfrm>
          <a:off x="542992" y="123815"/>
          <a:ext cx="761938" cy="76193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LR – LT</a:t>
          </a:r>
        </a:p>
      </dsp:txBody>
      <dsp:txXfrm>
        <a:off x="580187" y="161010"/>
        <a:ext cx="687548" cy="687548"/>
      </dsp:txXfrm>
    </dsp:sp>
    <dsp:sp modelId="{8B7F73A1-567C-4AB8-AD02-16ADD9F7761A}">
      <dsp:nvSpPr>
        <dsp:cNvPr id="0" name=""/>
        <dsp:cNvSpPr/>
      </dsp:nvSpPr>
      <dsp:spPr>
        <a:xfrm>
          <a:off x="1438270" y="123815"/>
          <a:ext cx="761938" cy="76193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HR – LT</a:t>
          </a:r>
        </a:p>
      </dsp:txBody>
      <dsp:txXfrm>
        <a:off x="1475465" y="161010"/>
        <a:ext cx="687548" cy="687548"/>
      </dsp:txXfrm>
    </dsp:sp>
    <dsp:sp modelId="{EF60E695-AD15-4F86-8F32-51553B837EE8}">
      <dsp:nvSpPr>
        <dsp:cNvPr id="0" name=""/>
        <dsp:cNvSpPr/>
      </dsp:nvSpPr>
      <dsp:spPr>
        <a:xfrm>
          <a:off x="542992" y="1019093"/>
          <a:ext cx="761938" cy="76193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LR – ST</a:t>
          </a:r>
        </a:p>
      </dsp:txBody>
      <dsp:txXfrm>
        <a:off x="580187" y="1056288"/>
        <a:ext cx="687548" cy="687548"/>
      </dsp:txXfrm>
    </dsp:sp>
    <dsp:sp modelId="{14F0C672-6310-4C00-92CE-06F8AA57DF8C}">
      <dsp:nvSpPr>
        <dsp:cNvPr id="0" name=""/>
        <dsp:cNvSpPr/>
      </dsp:nvSpPr>
      <dsp:spPr>
        <a:xfrm>
          <a:off x="1438270" y="1019093"/>
          <a:ext cx="761938" cy="761938"/>
        </a:xfrm>
        <a:prstGeom prst="roundRect">
          <a:avLst/>
        </a:prstGeom>
        <a:solidFill>
          <a:schemeClr val="accent5">
            <a:hueOff val="0"/>
            <a:satOff val="0"/>
            <a:lumOff val="0"/>
            <a:alphaOff val="0"/>
          </a:schemeClr>
        </a:solidFill>
        <a:ln w="762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HR – ST</a:t>
          </a:r>
        </a:p>
      </dsp:txBody>
      <dsp:txXfrm>
        <a:off x="1475465" y="1056288"/>
        <a:ext cx="687548" cy="6875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FE885-1955-43DB-81C9-96F23F199A2C}">
      <dsp:nvSpPr>
        <dsp:cNvPr id="0" name=""/>
        <dsp:cNvSpPr/>
      </dsp:nvSpPr>
      <dsp:spPr>
        <a:xfrm>
          <a:off x="2508545" y="280078"/>
          <a:ext cx="5737574" cy="179299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4453"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Emphasis</a:t>
          </a:r>
          <a:r>
            <a:rPr lang="pl-PL" sz="2800" kern="1200" dirty="0" err="1"/>
            <a:t>ing</a:t>
          </a:r>
          <a:r>
            <a:rPr lang="en-US" sz="2800" kern="1200" dirty="0"/>
            <a:t> on aligning long-term goals with CE principles while keeping risks low.</a:t>
          </a:r>
          <a:endParaRPr lang="pl-PL" sz="2800" kern="1200" dirty="0"/>
        </a:p>
      </dsp:txBody>
      <dsp:txXfrm>
        <a:off x="2508545" y="280078"/>
        <a:ext cx="5737574" cy="1792991"/>
      </dsp:txXfrm>
    </dsp:sp>
    <dsp:sp modelId="{B2C541A2-078D-4751-A865-3CEF9CD40CB4}">
      <dsp:nvSpPr>
        <dsp:cNvPr id="0" name=""/>
        <dsp:cNvSpPr/>
      </dsp:nvSpPr>
      <dsp:spPr>
        <a:xfrm>
          <a:off x="2269480" y="21090"/>
          <a:ext cx="1255094" cy="1882641"/>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8264" t="-976" r="-141736" b="97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A97C11-D74B-4FE5-A660-C9CD13D9205D}">
      <dsp:nvSpPr>
        <dsp:cNvPr id="0" name=""/>
        <dsp:cNvSpPr/>
      </dsp:nvSpPr>
      <dsp:spPr>
        <a:xfrm>
          <a:off x="2508545" y="2537255"/>
          <a:ext cx="5737574" cy="179299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4453" tIns="106680" rIns="106680" bIns="106680" numCol="1" spcCol="1270" anchor="ctr" anchorCtr="0">
          <a:noAutofit/>
        </a:bodyPr>
        <a:lstStyle/>
        <a:p>
          <a:pPr marL="0" lvl="0" indent="0" algn="l" defTabSz="1244600">
            <a:lnSpc>
              <a:spcPct val="90000"/>
            </a:lnSpc>
            <a:spcBef>
              <a:spcPct val="0"/>
            </a:spcBef>
            <a:spcAft>
              <a:spcPct val="35000"/>
            </a:spcAft>
            <a:buNone/>
          </a:pPr>
          <a:r>
            <a:rPr lang="pl-PL" sz="2800" kern="1200" dirty="0"/>
            <a:t>I</a:t>
          </a:r>
          <a:r>
            <a:rPr lang="en-US" sz="2800" kern="1200" dirty="0" err="1"/>
            <a:t>nvolv</a:t>
          </a:r>
          <a:r>
            <a:rPr lang="pl-PL" sz="2800" kern="1200" dirty="0" err="1"/>
            <a:t>ing</a:t>
          </a:r>
          <a:r>
            <a:rPr lang="en-US" sz="2800" kern="1200" dirty="0"/>
            <a:t> research, planning, and preparing for larger transformations without immediate execution.</a:t>
          </a:r>
          <a:endParaRPr lang="pl-PL" sz="2800" kern="1200" dirty="0"/>
        </a:p>
      </dsp:txBody>
      <dsp:txXfrm>
        <a:off x="2508545" y="2537255"/>
        <a:ext cx="5737574" cy="1792991"/>
      </dsp:txXfrm>
    </dsp:sp>
    <dsp:sp modelId="{96812953-C561-436B-BBB4-AE78AB1837EF}">
      <dsp:nvSpPr>
        <dsp:cNvPr id="0" name=""/>
        <dsp:cNvSpPr/>
      </dsp:nvSpPr>
      <dsp:spPr>
        <a:xfrm>
          <a:off x="2269480" y="2278267"/>
          <a:ext cx="1255094" cy="188264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1D5B6-A1AE-41E5-BBBB-0CBC0CE5C950}">
      <dsp:nvSpPr>
        <dsp:cNvPr id="0" name=""/>
        <dsp:cNvSpPr/>
      </dsp:nvSpPr>
      <dsp:spPr>
        <a:xfrm>
          <a:off x="419177" y="0"/>
          <a:ext cx="1904847" cy="1904847"/>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DEFAD8-A924-4712-A953-37A2093E51B4}">
      <dsp:nvSpPr>
        <dsp:cNvPr id="0" name=""/>
        <dsp:cNvSpPr/>
      </dsp:nvSpPr>
      <dsp:spPr>
        <a:xfrm>
          <a:off x="542992" y="123815"/>
          <a:ext cx="761938" cy="761938"/>
        </a:xfrm>
        <a:prstGeom prst="roundRect">
          <a:avLst/>
        </a:prstGeom>
        <a:solidFill>
          <a:schemeClr val="accent2">
            <a:hueOff val="0"/>
            <a:satOff val="0"/>
            <a:lumOff val="0"/>
            <a:alphaOff val="0"/>
          </a:schemeClr>
        </a:solidFill>
        <a:ln w="762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LR – LT</a:t>
          </a:r>
        </a:p>
      </dsp:txBody>
      <dsp:txXfrm>
        <a:off x="580187" y="161010"/>
        <a:ext cx="687548" cy="687548"/>
      </dsp:txXfrm>
    </dsp:sp>
    <dsp:sp modelId="{8B7F73A1-567C-4AB8-AD02-16ADD9F7761A}">
      <dsp:nvSpPr>
        <dsp:cNvPr id="0" name=""/>
        <dsp:cNvSpPr/>
      </dsp:nvSpPr>
      <dsp:spPr>
        <a:xfrm>
          <a:off x="1438270" y="123815"/>
          <a:ext cx="761938" cy="76193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HR – LT</a:t>
          </a:r>
        </a:p>
      </dsp:txBody>
      <dsp:txXfrm>
        <a:off x="1475465" y="161010"/>
        <a:ext cx="687548" cy="687548"/>
      </dsp:txXfrm>
    </dsp:sp>
    <dsp:sp modelId="{EF60E695-AD15-4F86-8F32-51553B837EE8}">
      <dsp:nvSpPr>
        <dsp:cNvPr id="0" name=""/>
        <dsp:cNvSpPr/>
      </dsp:nvSpPr>
      <dsp:spPr>
        <a:xfrm>
          <a:off x="542992" y="1019093"/>
          <a:ext cx="761938" cy="76193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LR – ST</a:t>
          </a:r>
        </a:p>
      </dsp:txBody>
      <dsp:txXfrm>
        <a:off x="580187" y="1056288"/>
        <a:ext cx="687548" cy="687548"/>
      </dsp:txXfrm>
    </dsp:sp>
    <dsp:sp modelId="{14F0C672-6310-4C00-92CE-06F8AA57DF8C}">
      <dsp:nvSpPr>
        <dsp:cNvPr id="0" name=""/>
        <dsp:cNvSpPr/>
      </dsp:nvSpPr>
      <dsp:spPr>
        <a:xfrm>
          <a:off x="1438270" y="1019093"/>
          <a:ext cx="761938" cy="76193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HR – ST</a:t>
          </a:r>
        </a:p>
      </dsp:txBody>
      <dsp:txXfrm>
        <a:off x="1475465" y="1056288"/>
        <a:ext cx="687548" cy="68754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D77BF-037E-484A-AEFC-990D05EF8716}">
      <dsp:nvSpPr>
        <dsp:cNvPr id="0" name=""/>
        <dsp:cNvSpPr/>
      </dsp:nvSpPr>
      <dsp:spPr>
        <a:xfrm>
          <a:off x="0" y="1946"/>
          <a:ext cx="10515600" cy="5756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kern="1200" dirty="0"/>
            <a:t>TRANSITION TO CE</a:t>
          </a:r>
        </a:p>
      </dsp:txBody>
      <dsp:txXfrm>
        <a:off x="28100" y="30046"/>
        <a:ext cx="10459400" cy="519439"/>
      </dsp:txXfrm>
    </dsp:sp>
    <dsp:sp modelId="{B0243283-3B27-4473-9B46-4C7ABF7727B1}">
      <dsp:nvSpPr>
        <dsp:cNvPr id="0" name=""/>
        <dsp:cNvSpPr/>
      </dsp:nvSpPr>
      <dsp:spPr>
        <a:xfrm>
          <a:off x="0" y="577586"/>
          <a:ext cx="10515600"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Developing company-wide sustainability policies and guidelines, e.g., mandating life cycle assessments (LCAs) in planning phases.</a:t>
          </a:r>
          <a:endParaRPr lang="pl-PL" sz="1900" kern="1200" dirty="0"/>
        </a:p>
      </dsp:txBody>
      <dsp:txXfrm>
        <a:off x="0" y="577586"/>
        <a:ext cx="10515600" cy="596160"/>
      </dsp:txXfrm>
    </dsp:sp>
    <dsp:sp modelId="{9F89FBF6-1A82-42FD-9D6D-3385FF55B010}">
      <dsp:nvSpPr>
        <dsp:cNvPr id="0" name=""/>
        <dsp:cNvSpPr/>
      </dsp:nvSpPr>
      <dsp:spPr>
        <a:xfrm>
          <a:off x="0" y="1173746"/>
          <a:ext cx="10515600" cy="5756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kern="1200" dirty="0"/>
            <a:t>TRANSITION TO CE</a:t>
          </a:r>
        </a:p>
      </dsp:txBody>
      <dsp:txXfrm>
        <a:off x="28100" y="1201846"/>
        <a:ext cx="10459400" cy="519439"/>
      </dsp:txXfrm>
    </dsp:sp>
    <dsp:sp modelId="{5A37E194-6FC0-41D1-9596-3EA28DECA39E}">
      <dsp:nvSpPr>
        <dsp:cNvPr id="0" name=""/>
        <dsp:cNvSpPr/>
      </dsp:nvSpPr>
      <dsp:spPr>
        <a:xfrm>
          <a:off x="0" y="1749386"/>
          <a:ext cx="105156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Establishing partnerships with green certification agencies (e.g., LEED, BREEAM).</a:t>
          </a:r>
          <a:endParaRPr lang="pl-PL" sz="1900" kern="1200" dirty="0"/>
        </a:p>
      </dsp:txBody>
      <dsp:txXfrm>
        <a:off x="0" y="1749386"/>
        <a:ext cx="10515600" cy="397440"/>
      </dsp:txXfrm>
    </dsp:sp>
    <dsp:sp modelId="{2C30EC90-E642-4A78-9D95-FBAA7010AF9C}">
      <dsp:nvSpPr>
        <dsp:cNvPr id="0" name=""/>
        <dsp:cNvSpPr/>
      </dsp:nvSpPr>
      <dsp:spPr>
        <a:xfrm>
          <a:off x="0" y="2146826"/>
          <a:ext cx="10515600" cy="5756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kern="1200" dirty="0"/>
            <a:t>MATERIALS</a:t>
          </a:r>
        </a:p>
      </dsp:txBody>
      <dsp:txXfrm>
        <a:off x="28100" y="2174926"/>
        <a:ext cx="10459400" cy="519439"/>
      </dsp:txXfrm>
    </dsp:sp>
    <dsp:sp modelId="{C8CCF3BB-8134-44BD-91B0-366118E5CACC}">
      <dsp:nvSpPr>
        <dsp:cNvPr id="0" name=""/>
        <dsp:cNvSpPr/>
      </dsp:nvSpPr>
      <dsp:spPr>
        <a:xfrm>
          <a:off x="0" y="2722466"/>
          <a:ext cx="105156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Starting the implementation of BIM (Building Information Modeling) to track material flows.</a:t>
          </a:r>
          <a:endParaRPr lang="pl-PL" sz="1900" kern="1200" dirty="0"/>
        </a:p>
      </dsp:txBody>
      <dsp:txXfrm>
        <a:off x="0" y="2722466"/>
        <a:ext cx="10515600" cy="397440"/>
      </dsp:txXfrm>
    </dsp:sp>
    <dsp:sp modelId="{E8FAA3B5-C4DC-44AB-854C-1925F226845E}">
      <dsp:nvSpPr>
        <dsp:cNvPr id="0" name=""/>
        <dsp:cNvSpPr/>
      </dsp:nvSpPr>
      <dsp:spPr>
        <a:xfrm>
          <a:off x="0" y="3119907"/>
          <a:ext cx="10515600" cy="5756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kern="1200" dirty="0"/>
            <a:t>TRANSITION TO CE</a:t>
          </a:r>
        </a:p>
      </dsp:txBody>
      <dsp:txXfrm>
        <a:off x="28100" y="3148007"/>
        <a:ext cx="10459400" cy="519439"/>
      </dsp:txXfrm>
    </dsp:sp>
    <dsp:sp modelId="{F79503E4-7EE3-420A-AE37-133367B329AC}">
      <dsp:nvSpPr>
        <dsp:cNvPr id="0" name=""/>
        <dsp:cNvSpPr/>
      </dsp:nvSpPr>
      <dsp:spPr>
        <a:xfrm>
          <a:off x="0" y="3695546"/>
          <a:ext cx="105156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pl-PL" sz="1900" kern="1200" dirty="0" err="1"/>
            <a:t>Initiating</a:t>
          </a:r>
          <a:r>
            <a:rPr lang="pl-PL" sz="1900" kern="1200" dirty="0"/>
            <a:t> </a:t>
          </a:r>
          <a:r>
            <a:rPr lang="pl-PL" sz="1900" kern="1200" dirty="0" err="1"/>
            <a:t>employee</a:t>
          </a:r>
          <a:r>
            <a:rPr lang="pl-PL" sz="1900" kern="1200" dirty="0"/>
            <a:t> </a:t>
          </a:r>
          <a:r>
            <a:rPr lang="pl-PL" sz="1900" kern="1200" dirty="0" err="1"/>
            <a:t>training</a:t>
          </a:r>
          <a:r>
            <a:rPr lang="pl-PL" sz="1900" kern="1200" dirty="0"/>
            <a:t> </a:t>
          </a:r>
          <a:r>
            <a:rPr lang="pl-PL" sz="1900" kern="1200" dirty="0" err="1"/>
            <a:t>programs</a:t>
          </a:r>
          <a:r>
            <a:rPr lang="pl-PL" sz="1900" kern="1200" dirty="0"/>
            <a:t> on CE </a:t>
          </a:r>
          <a:r>
            <a:rPr lang="pl-PL" sz="1900" kern="1200" dirty="0" err="1"/>
            <a:t>methodologies</a:t>
          </a:r>
          <a:r>
            <a:rPr lang="pl-PL" sz="1900" kern="1200" dirty="0"/>
            <a:t> and </a:t>
          </a:r>
          <a:r>
            <a:rPr lang="pl-PL" sz="1900" kern="1200" dirty="0" err="1"/>
            <a:t>green</a:t>
          </a:r>
          <a:r>
            <a:rPr lang="pl-PL" sz="1900" kern="1200" dirty="0"/>
            <a:t> </a:t>
          </a:r>
          <a:r>
            <a:rPr lang="pl-PL" sz="1900" kern="1200" dirty="0" err="1"/>
            <a:t>construction</a:t>
          </a:r>
          <a:r>
            <a:rPr lang="pl-PL" sz="1900" kern="1200" dirty="0"/>
            <a:t> </a:t>
          </a:r>
          <a:r>
            <a:rPr lang="pl-PL" sz="1900" kern="1200" dirty="0" err="1"/>
            <a:t>techniques</a:t>
          </a:r>
          <a:r>
            <a:rPr lang="pl-PL" sz="1900" kern="1200" dirty="0"/>
            <a:t>.</a:t>
          </a:r>
        </a:p>
      </dsp:txBody>
      <dsp:txXfrm>
        <a:off x="0" y="3695546"/>
        <a:ext cx="10515600" cy="39744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1D5B6-A1AE-41E5-BBBB-0CBC0CE5C950}">
      <dsp:nvSpPr>
        <dsp:cNvPr id="0" name=""/>
        <dsp:cNvSpPr/>
      </dsp:nvSpPr>
      <dsp:spPr>
        <a:xfrm>
          <a:off x="419177" y="0"/>
          <a:ext cx="1904847" cy="1904847"/>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DEFAD8-A924-4712-A953-37A2093E51B4}">
      <dsp:nvSpPr>
        <dsp:cNvPr id="0" name=""/>
        <dsp:cNvSpPr/>
      </dsp:nvSpPr>
      <dsp:spPr>
        <a:xfrm>
          <a:off x="542992" y="123815"/>
          <a:ext cx="761938" cy="761938"/>
        </a:xfrm>
        <a:prstGeom prst="roundRect">
          <a:avLst/>
        </a:prstGeom>
        <a:solidFill>
          <a:schemeClr val="accent2">
            <a:hueOff val="0"/>
            <a:satOff val="0"/>
            <a:lumOff val="0"/>
            <a:alphaOff val="0"/>
          </a:schemeClr>
        </a:solidFill>
        <a:ln w="762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LR – LT</a:t>
          </a:r>
        </a:p>
      </dsp:txBody>
      <dsp:txXfrm>
        <a:off x="580187" y="161010"/>
        <a:ext cx="687548" cy="687548"/>
      </dsp:txXfrm>
    </dsp:sp>
    <dsp:sp modelId="{8B7F73A1-567C-4AB8-AD02-16ADD9F7761A}">
      <dsp:nvSpPr>
        <dsp:cNvPr id="0" name=""/>
        <dsp:cNvSpPr/>
      </dsp:nvSpPr>
      <dsp:spPr>
        <a:xfrm>
          <a:off x="1438270" y="123815"/>
          <a:ext cx="761938" cy="76193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HR – LT</a:t>
          </a:r>
        </a:p>
      </dsp:txBody>
      <dsp:txXfrm>
        <a:off x="1475465" y="161010"/>
        <a:ext cx="687548" cy="687548"/>
      </dsp:txXfrm>
    </dsp:sp>
    <dsp:sp modelId="{EF60E695-AD15-4F86-8F32-51553B837EE8}">
      <dsp:nvSpPr>
        <dsp:cNvPr id="0" name=""/>
        <dsp:cNvSpPr/>
      </dsp:nvSpPr>
      <dsp:spPr>
        <a:xfrm>
          <a:off x="542992" y="1019093"/>
          <a:ext cx="761938" cy="76193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LR – ST</a:t>
          </a:r>
        </a:p>
      </dsp:txBody>
      <dsp:txXfrm>
        <a:off x="580187" y="1056288"/>
        <a:ext cx="687548" cy="687548"/>
      </dsp:txXfrm>
    </dsp:sp>
    <dsp:sp modelId="{14F0C672-6310-4C00-92CE-06F8AA57DF8C}">
      <dsp:nvSpPr>
        <dsp:cNvPr id="0" name=""/>
        <dsp:cNvSpPr/>
      </dsp:nvSpPr>
      <dsp:spPr>
        <a:xfrm>
          <a:off x="1438270" y="1019093"/>
          <a:ext cx="761938" cy="76193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HR – ST</a:t>
          </a:r>
        </a:p>
      </dsp:txBody>
      <dsp:txXfrm>
        <a:off x="1475465" y="1056288"/>
        <a:ext cx="687548" cy="68754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58C3B-4C8D-4C29-9A73-0B07AB9A38B7}">
      <dsp:nvSpPr>
        <dsp:cNvPr id="0" name=""/>
        <dsp:cNvSpPr/>
      </dsp:nvSpPr>
      <dsp:spPr>
        <a:xfrm>
          <a:off x="2508545" y="280078"/>
          <a:ext cx="5737574" cy="179299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4453"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err="1"/>
            <a:t>Pursu</a:t>
          </a:r>
          <a:r>
            <a:rPr lang="pl-PL" sz="2500" kern="1200" dirty="0" err="1"/>
            <a:t>ing</a:t>
          </a:r>
          <a:r>
            <a:rPr lang="en-US" sz="2500" kern="1200" dirty="0"/>
            <a:t> ambitious, high-risk changes aimed at fully embedding CE principles across the organization in one bold move.</a:t>
          </a:r>
          <a:endParaRPr lang="pl-PL" sz="2500" kern="1200" dirty="0"/>
        </a:p>
      </dsp:txBody>
      <dsp:txXfrm>
        <a:off x="2508545" y="280078"/>
        <a:ext cx="5737574" cy="1792991"/>
      </dsp:txXfrm>
    </dsp:sp>
    <dsp:sp modelId="{D93A7A99-8EB9-4EAD-AC31-FF0AF5F90F94}">
      <dsp:nvSpPr>
        <dsp:cNvPr id="0" name=""/>
        <dsp:cNvSpPr/>
      </dsp:nvSpPr>
      <dsp:spPr>
        <a:xfrm>
          <a:off x="2269480" y="21090"/>
          <a:ext cx="1255094" cy="1882641"/>
        </a:xfrm>
        <a:prstGeom prst="rect">
          <a:avLst/>
        </a:prstGeom>
        <a:blipFill>
          <a:blip xmlns:r="http://schemas.openxmlformats.org/officeDocument/2006/relationships" r:embed="rId1"/>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63EB65-949F-405B-A476-3727B80D0763}">
      <dsp:nvSpPr>
        <dsp:cNvPr id="0" name=""/>
        <dsp:cNvSpPr/>
      </dsp:nvSpPr>
      <dsp:spPr>
        <a:xfrm>
          <a:off x="2508545" y="2537255"/>
          <a:ext cx="5737574" cy="179299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4453" tIns="95250" rIns="95250" bIns="95250" numCol="1" spcCol="1270" anchor="ctr" anchorCtr="0">
          <a:noAutofit/>
        </a:bodyPr>
        <a:lstStyle/>
        <a:p>
          <a:pPr marL="0" lvl="0" indent="0" algn="l" defTabSz="1111250">
            <a:lnSpc>
              <a:spcPct val="90000"/>
            </a:lnSpc>
            <a:spcBef>
              <a:spcPct val="0"/>
            </a:spcBef>
            <a:spcAft>
              <a:spcPct val="35000"/>
            </a:spcAft>
            <a:buNone/>
          </a:pPr>
          <a:r>
            <a:rPr lang="pl-PL" sz="2500" kern="1200" dirty="0" err="1"/>
            <a:t>Supporting</a:t>
          </a:r>
          <a:r>
            <a:rPr lang="en-US" sz="2500" kern="1200" dirty="0"/>
            <a:t> significant investment, cultural shifts, and top-down leadership commitment.</a:t>
          </a:r>
          <a:endParaRPr lang="pl-PL" sz="2500" kern="1200" dirty="0"/>
        </a:p>
      </dsp:txBody>
      <dsp:txXfrm>
        <a:off x="2508545" y="2537255"/>
        <a:ext cx="5737574" cy="1792991"/>
      </dsp:txXfrm>
    </dsp:sp>
    <dsp:sp modelId="{D2F49E45-0150-42AA-A087-20360A54C964}">
      <dsp:nvSpPr>
        <dsp:cNvPr id="0" name=""/>
        <dsp:cNvSpPr/>
      </dsp:nvSpPr>
      <dsp:spPr>
        <a:xfrm>
          <a:off x="2269480" y="2278267"/>
          <a:ext cx="1255094" cy="1882641"/>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3854" t="244" r="-94146" b="-24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1D5B6-A1AE-41E5-BBBB-0CBC0CE5C950}">
      <dsp:nvSpPr>
        <dsp:cNvPr id="0" name=""/>
        <dsp:cNvSpPr/>
      </dsp:nvSpPr>
      <dsp:spPr>
        <a:xfrm>
          <a:off x="419177" y="0"/>
          <a:ext cx="1904847" cy="1904847"/>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DEFAD8-A924-4712-A953-37A2093E51B4}">
      <dsp:nvSpPr>
        <dsp:cNvPr id="0" name=""/>
        <dsp:cNvSpPr/>
      </dsp:nvSpPr>
      <dsp:spPr>
        <a:xfrm>
          <a:off x="542992" y="123815"/>
          <a:ext cx="761938" cy="76193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LR – LT</a:t>
          </a:r>
        </a:p>
      </dsp:txBody>
      <dsp:txXfrm>
        <a:off x="580187" y="161010"/>
        <a:ext cx="687548" cy="687548"/>
      </dsp:txXfrm>
    </dsp:sp>
    <dsp:sp modelId="{8B7F73A1-567C-4AB8-AD02-16ADD9F7761A}">
      <dsp:nvSpPr>
        <dsp:cNvPr id="0" name=""/>
        <dsp:cNvSpPr/>
      </dsp:nvSpPr>
      <dsp:spPr>
        <a:xfrm>
          <a:off x="1438270" y="123815"/>
          <a:ext cx="761938" cy="761938"/>
        </a:xfrm>
        <a:prstGeom prst="roundRect">
          <a:avLst/>
        </a:prstGeom>
        <a:solidFill>
          <a:schemeClr val="accent3">
            <a:hueOff val="0"/>
            <a:satOff val="0"/>
            <a:lumOff val="0"/>
            <a:alphaOff val="0"/>
          </a:schemeClr>
        </a:solidFill>
        <a:ln w="762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HR – LT</a:t>
          </a:r>
        </a:p>
      </dsp:txBody>
      <dsp:txXfrm>
        <a:off x="1475465" y="161010"/>
        <a:ext cx="687548" cy="687548"/>
      </dsp:txXfrm>
    </dsp:sp>
    <dsp:sp modelId="{EF60E695-AD15-4F86-8F32-51553B837EE8}">
      <dsp:nvSpPr>
        <dsp:cNvPr id="0" name=""/>
        <dsp:cNvSpPr/>
      </dsp:nvSpPr>
      <dsp:spPr>
        <a:xfrm>
          <a:off x="542992" y="1019093"/>
          <a:ext cx="761938" cy="76193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LR – ST</a:t>
          </a:r>
        </a:p>
      </dsp:txBody>
      <dsp:txXfrm>
        <a:off x="580187" y="1056288"/>
        <a:ext cx="687548" cy="687548"/>
      </dsp:txXfrm>
    </dsp:sp>
    <dsp:sp modelId="{14F0C672-6310-4C00-92CE-06F8AA57DF8C}">
      <dsp:nvSpPr>
        <dsp:cNvPr id="0" name=""/>
        <dsp:cNvSpPr/>
      </dsp:nvSpPr>
      <dsp:spPr>
        <a:xfrm>
          <a:off x="1438270" y="1019093"/>
          <a:ext cx="761938" cy="76193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HR – ST</a:t>
          </a:r>
        </a:p>
      </dsp:txBody>
      <dsp:txXfrm>
        <a:off x="1475465" y="1056288"/>
        <a:ext cx="687548" cy="68754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46B76A-456C-40BB-BCF7-FF4BE71C5808}">
      <dsp:nvSpPr>
        <dsp:cNvPr id="0" name=""/>
        <dsp:cNvSpPr/>
      </dsp:nvSpPr>
      <dsp:spPr>
        <a:xfrm>
          <a:off x="0" y="178099"/>
          <a:ext cx="10515600" cy="5276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pl-PL" sz="2200" kern="1200" dirty="0"/>
            <a:t>TRANSITION TO CE</a:t>
          </a:r>
        </a:p>
      </dsp:txBody>
      <dsp:txXfrm>
        <a:off x="25759" y="203858"/>
        <a:ext cx="10464082" cy="476152"/>
      </dsp:txXfrm>
    </dsp:sp>
    <dsp:sp modelId="{C44B1FA2-7A31-40E0-9E4F-115661CDC7A6}">
      <dsp:nvSpPr>
        <dsp:cNvPr id="0" name=""/>
        <dsp:cNvSpPr/>
      </dsp:nvSpPr>
      <dsp:spPr>
        <a:xfrm>
          <a:off x="0" y="705769"/>
          <a:ext cx="1051560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Reconstructing all project workflows to follow cradle-to-cradle design principles.</a:t>
          </a:r>
          <a:endParaRPr lang="pl-PL" sz="1700" kern="1200" dirty="0"/>
        </a:p>
      </dsp:txBody>
      <dsp:txXfrm>
        <a:off x="0" y="705769"/>
        <a:ext cx="10515600" cy="364320"/>
      </dsp:txXfrm>
    </dsp:sp>
    <dsp:sp modelId="{5AC54B1A-D118-417C-A65B-328BAE4B24C0}">
      <dsp:nvSpPr>
        <dsp:cNvPr id="0" name=""/>
        <dsp:cNvSpPr/>
      </dsp:nvSpPr>
      <dsp:spPr>
        <a:xfrm>
          <a:off x="0" y="1070089"/>
          <a:ext cx="10515600" cy="5276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pl-PL" sz="2200" kern="1200" dirty="0"/>
            <a:t>3Rs</a:t>
          </a:r>
        </a:p>
      </dsp:txBody>
      <dsp:txXfrm>
        <a:off x="25759" y="1095848"/>
        <a:ext cx="10464082" cy="476152"/>
      </dsp:txXfrm>
    </dsp:sp>
    <dsp:sp modelId="{5B4FE3BE-3AA7-423D-B5E6-D3771E17F2F5}">
      <dsp:nvSpPr>
        <dsp:cNvPr id="0" name=""/>
        <dsp:cNvSpPr/>
      </dsp:nvSpPr>
      <dsp:spPr>
        <a:xfrm>
          <a:off x="0" y="1597759"/>
          <a:ext cx="1051560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Investing in technologies like on-site material recycling plants or closed-loop water systems for all projects.</a:t>
          </a:r>
          <a:endParaRPr lang="pl-PL" sz="1700" kern="1200" dirty="0"/>
        </a:p>
      </dsp:txBody>
      <dsp:txXfrm>
        <a:off x="0" y="1597759"/>
        <a:ext cx="10515600" cy="364320"/>
      </dsp:txXfrm>
    </dsp:sp>
    <dsp:sp modelId="{CC19ABFD-D071-428A-AA14-650AEA7B3EE5}">
      <dsp:nvSpPr>
        <dsp:cNvPr id="0" name=""/>
        <dsp:cNvSpPr/>
      </dsp:nvSpPr>
      <dsp:spPr>
        <a:xfrm>
          <a:off x="0" y="1962079"/>
          <a:ext cx="10515600" cy="5276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pl-PL" sz="2200" kern="1200" dirty="0"/>
            <a:t>EMISSIONS</a:t>
          </a:r>
        </a:p>
      </dsp:txBody>
      <dsp:txXfrm>
        <a:off x="25759" y="1987838"/>
        <a:ext cx="10464082" cy="476152"/>
      </dsp:txXfrm>
    </dsp:sp>
    <dsp:sp modelId="{39994EBA-7ECE-4706-9A9A-95BEDD035FB8}">
      <dsp:nvSpPr>
        <dsp:cNvPr id="0" name=""/>
        <dsp:cNvSpPr/>
      </dsp:nvSpPr>
      <dsp:spPr>
        <a:xfrm>
          <a:off x="0" y="2489749"/>
          <a:ext cx="10515600" cy="53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Committing to zero-emission construction practices, with large upfront investments in carbon offsetting projects and renewable energy.</a:t>
          </a:r>
          <a:endParaRPr lang="pl-PL" sz="1700" kern="1200" dirty="0"/>
        </a:p>
      </dsp:txBody>
      <dsp:txXfrm>
        <a:off x="0" y="2489749"/>
        <a:ext cx="10515600" cy="535095"/>
      </dsp:txXfrm>
    </dsp:sp>
    <dsp:sp modelId="{5B7B24E2-ACA9-4C2C-83ED-95F9087BD1E7}">
      <dsp:nvSpPr>
        <dsp:cNvPr id="0" name=""/>
        <dsp:cNvSpPr/>
      </dsp:nvSpPr>
      <dsp:spPr>
        <a:xfrm>
          <a:off x="0" y="3024844"/>
          <a:ext cx="10515600" cy="5276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pl-PL" sz="2200" kern="1200" dirty="0"/>
            <a:t>TRANSITION TO CE</a:t>
          </a:r>
        </a:p>
      </dsp:txBody>
      <dsp:txXfrm>
        <a:off x="25759" y="3050603"/>
        <a:ext cx="10464082" cy="476152"/>
      </dsp:txXfrm>
    </dsp:sp>
    <dsp:sp modelId="{A8854C1E-E16F-4F47-B430-EBEF7BE82F19}">
      <dsp:nvSpPr>
        <dsp:cNvPr id="0" name=""/>
        <dsp:cNvSpPr/>
      </dsp:nvSpPr>
      <dsp:spPr>
        <a:xfrm>
          <a:off x="0" y="3552514"/>
          <a:ext cx="1051560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Acquiring material suppliers and recycling companies to create a self-sustaining CE supply chain.</a:t>
          </a:r>
          <a:endParaRPr lang="pl-PL" sz="1700" kern="1200" dirty="0"/>
        </a:p>
      </dsp:txBody>
      <dsp:txXfrm>
        <a:off x="0" y="3552514"/>
        <a:ext cx="10515600" cy="364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D999C-5CCC-46DC-885B-A2A3F11F5879}">
      <dsp:nvSpPr>
        <dsp:cNvPr id="0" name=""/>
        <dsp:cNvSpPr/>
      </dsp:nvSpPr>
      <dsp:spPr>
        <a:xfrm>
          <a:off x="3034716" y="0"/>
          <a:ext cx="2210039" cy="870267"/>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b="1" kern="1200" dirty="0"/>
            <a:t>CE MATURITY</a:t>
          </a:r>
        </a:p>
      </dsp:txBody>
      <dsp:txXfrm>
        <a:off x="3060205" y="25489"/>
        <a:ext cx="2159061" cy="819289"/>
      </dsp:txXfrm>
    </dsp:sp>
    <dsp:sp modelId="{90B561AC-B55E-452F-A073-96FD611A4C8C}">
      <dsp:nvSpPr>
        <dsp:cNvPr id="0" name=""/>
        <dsp:cNvSpPr/>
      </dsp:nvSpPr>
      <dsp:spPr>
        <a:xfrm>
          <a:off x="5323979" y="0"/>
          <a:ext cx="2156904" cy="870267"/>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b="1" kern="1200" dirty="0"/>
            <a:t>TRANSFORMATION</a:t>
          </a:r>
        </a:p>
      </dsp:txBody>
      <dsp:txXfrm>
        <a:off x="5349468" y="25489"/>
        <a:ext cx="2105926" cy="819289"/>
      </dsp:txXfrm>
    </dsp:sp>
    <dsp:sp modelId="{58C3F604-6448-4D68-8BC4-90F91D485895}">
      <dsp:nvSpPr>
        <dsp:cNvPr id="0" name=""/>
        <dsp:cNvSpPr/>
      </dsp:nvSpPr>
      <dsp:spPr>
        <a:xfrm>
          <a:off x="4931449" y="3698637"/>
          <a:ext cx="652700" cy="652700"/>
        </a:xfrm>
        <a:prstGeom prst="triangle">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616DC7-54A6-4E72-ADFE-290081750B77}">
      <dsp:nvSpPr>
        <dsp:cNvPr id="0" name=""/>
        <dsp:cNvSpPr/>
      </dsp:nvSpPr>
      <dsp:spPr>
        <a:xfrm>
          <a:off x="3299697" y="3425373"/>
          <a:ext cx="3916204" cy="26456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96BB43-FCFE-4583-BAAB-D08B7E656E37}">
      <dsp:nvSpPr>
        <dsp:cNvPr id="0" name=""/>
        <dsp:cNvSpPr/>
      </dsp:nvSpPr>
      <dsp:spPr>
        <a:xfrm>
          <a:off x="5605907" y="2663018"/>
          <a:ext cx="1566481" cy="73102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err="1"/>
            <a:t>Strategy</a:t>
          </a:r>
          <a:r>
            <a:rPr lang="pl-PL" sz="1400" kern="1200" dirty="0"/>
            <a:t> of </a:t>
          </a:r>
          <a:r>
            <a:rPr lang="pl-PL" sz="1400" kern="1200" dirty="0" err="1"/>
            <a:t>transformation</a:t>
          </a:r>
          <a:endParaRPr lang="pl-PL" sz="1400" kern="1200" dirty="0"/>
        </a:p>
      </dsp:txBody>
      <dsp:txXfrm>
        <a:off x="5641593" y="2698704"/>
        <a:ext cx="1495109" cy="659652"/>
      </dsp:txXfrm>
    </dsp:sp>
    <dsp:sp modelId="{98E382ED-7847-4C39-AA4A-2C80F8387169}">
      <dsp:nvSpPr>
        <dsp:cNvPr id="0" name=""/>
        <dsp:cNvSpPr/>
      </dsp:nvSpPr>
      <dsp:spPr>
        <a:xfrm>
          <a:off x="5605907" y="1879778"/>
          <a:ext cx="1566481" cy="73102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t>Critical </a:t>
          </a:r>
          <a:r>
            <a:rPr lang="pl-PL" sz="1400" kern="1200" dirty="0" err="1"/>
            <a:t>Success</a:t>
          </a:r>
          <a:r>
            <a:rPr lang="pl-PL" sz="1400" kern="1200" dirty="0"/>
            <a:t> </a:t>
          </a:r>
          <a:r>
            <a:rPr lang="pl-PL" sz="1400" kern="1200" dirty="0" err="1"/>
            <a:t>Factors</a:t>
          </a:r>
          <a:endParaRPr lang="pl-PL" sz="1400" kern="1200" dirty="0"/>
        </a:p>
      </dsp:txBody>
      <dsp:txXfrm>
        <a:off x="5641593" y="1915464"/>
        <a:ext cx="1495109" cy="659652"/>
      </dsp:txXfrm>
    </dsp:sp>
    <dsp:sp modelId="{F36F53D5-B11F-4647-ABED-009C4E6BDBB9}">
      <dsp:nvSpPr>
        <dsp:cNvPr id="0" name=""/>
        <dsp:cNvSpPr/>
      </dsp:nvSpPr>
      <dsp:spPr>
        <a:xfrm>
          <a:off x="5605907" y="1096537"/>
          <a:ext cx="1566481" cy="73102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err="1"/>
            <a:t>Roadmaps</a:t>
          </a:r>
          <a:endParaRPr lang="pl-PL" sz="1400" kern="1200" dirty="0"/>
        </a:p>
      </dsp:txBody>
      <dsp:txXfrm>
        <a:off x="5641593" y="1132223"/>
        <a:ext cx="1495109" cy="659652"/>
      </dsp:txXfrm>
    </dsp:sp>
    <dsp:sp modelId="{E102EE48-823F-4D02-9EEF-6A86E051D815}">
      <dsp:nvSpPr>
        <dsp:cNvPr id="0" name=""/>
        <dsp:cNvSpPr/>
      </dsp:nvSpPr>
      <dsp:spPr>
        <a:xfrm>
          <a:off x="3343211" y="2663018"/>
          <a:ext cx="1566481" cy="73102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t>General </a:t>
          </a:r>
          <a:r>
            <a:rPr lang="pl-PL" sz="1400" kern="1200" dirty="0" err="1"/>
            <a:t>advancement</a:t>
          </a:r>
          <a:r>
            <a:rPr lang="pl-PL" sz="1400" kern="1200" dirty="0"/>
            <a:t> in CE</a:t>
          </a:r>
        </a:p>
      </dsp:txBody>
      <dsp:txXfrm>
        <a:off x="3378897" y="2698704"/>
        <a:ext cx="1495109" cy="659652"/>
      </dsp:txXfrm>
    </dsp:sp>
    <dsp:sp modelId="{E94040A7-912C-4276-B513-5F4720B3E1C1}">
      <dsp:nvSpPr>
        <dsp:cNvPr id="0" name=""/>
        <dsp:cNvSpPr/>
      </dsp:nvSpPr>
      <dsp:spPr>
        <a:xfrm>
          <a:off x="3343211" y="1879778"/>
          <a:ext cx="1566481" cy="73102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err="1"/>
            <a:t>Key</a:t>
          </a:r>
          <a:r>
            <a:rPr lang="pl-PL" sz="1400" kern="1200" dirty="0"/>
            <a:t> Performance </a:t>
          </a:r>
          <a:r>
            <a:rPr lang="pl-PL" sz="1400" kern="1200" dirty="0" err="1"/>
            <a:t>Indicators</a:t>
          </a:r>
          <a:endParaRPr lang="pl-PL" sz="1400" kern="1200" dirty="0"/>
        </a:p>
      </dsp:txBody>
      <dsp:txXfrm>
        <a:off x="3378897" y="1915464"/>
        <a:ext cx="1495109" cy="659652"/>
      </dsp:txXfrm>
    </dsp:sp>
    <dsp:sp modelId="{54FE5FED-6BD5-42F6-817B-747086B670F8}">
      <dsp:nvSpPr>
        <dsp:cNvPr id="0" name=""/>
        <dsp:cNvSpPr/>
      </dsp:nvSpPr>
      <dsp:spPr>
        <a:xfrm>
          <a:off x="3343211" y="1096537"/>
          <a:ext cx="1566481" cy="73102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t>Readiness to </a:t>
          </a:r>
          <a:r>
            <a:rPr lang="pl-PL" sz="1400" kern="1200" dirty="0" err="1"/>
            <a:t>transform</a:t>
          </a:r>
          <a:endParaRPr lang="pl-PL" sz="1400" kern="1200" dirty="0"/>
        </a:p>
      </dsp:txBody>
      <dsp:txXfrm>
        <a:off x="3378897" y="1132223"/>
        <a:ext cx="1495109" cy="65965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1D5B6-A1AE-41E5-BBBB-0CBC0CE5C950}">
      <dsp:nvSpPr>
        <dsp:cNvPr id="0" name=""/>
        <dsp:cNvSpPr/>
      </dsp:nvSpPr>
      <dsp:spPr>
        <a:xfrm>
          <a:off x="419177" y="0"/>
          <a:ext cx="1904847" cy="1904847"/>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DEFAD8-A924-4712-A953-37A2093E51B4}">
      <dsp:nvSpPr>
        <dsp:cNvPr id="0" name=""/>
        <dsp:cNvSpPr/>
      </dsp:nvSpPr>
      <dsp:spPr>
        <a:xfrm>
          <a:off x="542992" y="123815"/>
          <a:ext cx="761938" cy="76193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LR – LT</a:t>
          </a:r>
        </a:p>
      </dsp:txBody>
      <dsp:txXfrm>
        <a:off x="580187" y="161010"/>
        <a:ext cx="687548" cy="687548"/>
      </dsp:txXfrm>
    </dsp:sp>
    <dsp:sp modelId="{8B7F73A1-567C-4AB8-AD02-16ADD9F7761A}">
      <dsp:nvSpPr>
        <dsp:cNvPr id="0" name=""/>
        <dsp:cNvSpPr/>
      </dsp:nvSpPr>
      <dsp:spPr>
        <a:xfrm>
          <a:off x="1438270" y="123815"/>
          <a:ext cx="761938" cy="761938"/>
        </a:xfrm>
        <a:prstGeom prst="roundRect">
          <a:avLst/>
        </a:prstGeom>
        <a:solidFill>
          <a:schemeClr val="accent3">
            <a:hueOff val="0"/>
            <a:satOff val="0"/>
            <a:lumOff val="0"/>
            <a:alphaOff val="0"/>
          </a:schemeClr>
        </a:solidFill>
        <a:ln w="762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HR – LT</a:t>
          </a:r>
        </a:p>
      </dsp:txBody>
      <dsp:txXfrm>
        <a:off x="1475465" y="161010"/>
        <a:ext cx="687548" cy="687548"/>
      </dsp:txXfrm>
    </dsp:sp>
    <dsp:sp modelId="{EF60E695-AD15-4F86-8F32-51553B837EE8}">
      <dsp:nvSpPr>
        <dsp:cNvPr id="0" name=""/>
        <dsp:cNvSpPr/>
      </dsp:nvSpPr>
      <dsp:spPr>
        <a:xfrm>
          <a:off x="542992" y="1019093"/>
          <a:ext cx="761938" cy="76193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LR – ST</a:t>
          </a:r>
        </a:p>
      </dsp:txBody>
      <dsp:txXfrm>
        <a:off x="580187" y="1056288"/>
        <a:ext cx="687548" cy="687548"/>
      </dsp:txXfrm>
    </dsp:sp>
    <dsp:sp modelId="{14F0C672-6310-4C00-92CE-06F8AA57DF8C}">
      <dsp:nvSpPr>
        <dsp:cNvPr id="0" name=""/>
        <dsp:cNvSpPr/>
      </dsp:nvSpPr>
      <dsp:spPr>
        <a:xfrm>
          <a:off x="1438270" y="1019093"/>
          <a:ext cx="761938" cy="76193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HR – ST</a:t>
          </a:r>
        </a:p>
      </dsp:txBody>
      <dsp:txXfrm>
        <a:off x="1475465" y="1056288"/>
        <a:ext cx="687548" cy="6875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1D5B6-A1AE-41E5-BBBB-0CBC0CE5C950}">
      <dsp:nvSpPr>
        <dsp:cNvPr id="0" name=""/>
        <dsp:cNvSpPr/>
      </dsp:nvSpPr>
      <dsp:spPr>
        <a:xfrm>
          <a:off x="3082131" y="0"/>
          <a:ext cx="4351338" cy="4351338"/>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DEFAD8-A924-4712-A953-37A2093E51B4}">
      <dsp:nvSpPr>
        <dsp:cNvPr id="0" name=""/>
        <dsp:cNvSpPr/>
      </dsp:nvSpPr>
      <dsp:spPr>
        <a:xfrm>
          <a:off x="3364967" y="282836"/>
          <a:ext cx="1740535" cy="1740535"/>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l-PL" sz="3000" kern="1200" dirty="0" err="1"/>
            <a:t>Low</a:t>
          </a:r>
          <a:r>
            <a:rPr lang="pl-PL" sz="3000" kern="1200" dirty="0"/>
            <a:t> </a:t>
          </a:r>
          <a:r>
            <a:rPr lang="pl-PL" sz="3000" kern="1200" dirty="0" err="1"/>
            <a:t>risk</a:t>
          </a:r>
          <a:r>
            <a:rPr lang="pl-PL" sz="3000" kern="1200" dirty="0"/>
            <a:t> – </a:t>
          </a:r>
          <a:r>
            <a:rPr lang="pl-PL" sz="3000" kern="1200" dirty="0" err="1"/>
            <a:t>Long</a:t>
          </a:r>
          <a:r>
            <a:rPr lang="pl-PL" sz="3000" kern="1200" dirty="0"/>
            <a:t> term</a:t>
          </a:r>
        </a:p>
      </dsp:txBody>
      <dsp:txXfrm>
        <a:off x="3449933" y="367802"/>
        <a:ext cx="1570603" cy="1570603"/>
      </dsp:txXfrm>
    </dsp:sp>
    <dsp:sp modelId="{8B7F73A1-567C-4AB8-AD02-16ADD9F7761A}">
      <dsp:nvSpPr>
        <dsp:cNvPr id="0" name=""/>
        <dsp:cNvSpPr/>
      </dsp:nvSpPr>
      <dsp:spPr>
        <a:xfrm>
          <a:off x="5410096" y="282836"/>
          <a:ext cx="1740535" cy="1740535"/>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l-PL" sz="3000" kern="1200" dirty="0"/>
            <a:t>High </a:t>
          </a:r>
          <a:r>
            <a:rPr lang="pl-PL" sz="3000" kern="1200" dirty="0" err="1"/>
            <a:t>risk</a:t>
          </a:r>
          <a:r>
            <a:rPr lang="pl-PL" sz="3000" kern="1200" dirty="0"/>
            <a:t> – </a:t>
          </a:r>
          <a:r>
            <a:rPr lang="pl-PL" sz="3000" kern="1200" dirty="0" err="1"/>
            <a:t>Long</a:t>
          </a:r>
          <a:r>
            <a:rPr lang="pl-PL" sz="3000" kern="1200" dirty="0"/>
            <a:t> term</a:t>
          </a:r>
        </a:p>
      </dsp:txBody>
      <dsp:txXfrm>
        <a:off x="5495062" y="367802"/>
        <a:ext cx="1570603" cy="1570603"/>
      </dsp:txXfrm>
    </dsp:sp>
    <dsp:sp modelId="{EF60E695-AD15-4F86-8F32-51553B837EE8}">
      <dsp:nvSpPr>
        <dsp:cNvPr id="0" name=""/>
        <dsp:cNvSpPr/>
      </dsp:nvSpPr>
      <dsp:spPr>
        <a:xfrm>
          <a:off x="3364967" y="2327965"/>
          <a:ext cx="1740535" cy="1740535"/>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l-PL" sz="3000" kern="1200" dirty="0" err="1"/>
            <a:t>Low</a:t>
          </a:r>
          <a:r>
            <a:rPr lang="pl-PL" sz="3000" kern="1200" dirty="0"/>
            <a:t> </a:t>
          </a:r>
          <a:r>
            <a:rPr lang="pl-PL" sz="3000" kern="1200" dirty="0" err="1"/>
            <a:t>risk</a:t>
          </a:r>
          <a:r>
            <a:rPr lang="pl-PL" sz="3000" kern="1200" dirty="0"/>
            <a:t> – </a:t>
          </a:r>
          <a:r>
            <a:rPr lang="pl-PL" sz="3000" kern="1200" dirty="0" err="1"/>
            <a:t>Short</a:t>
          </a:r>
          <a:r>
            <a:rPr lang="pl-PL" sz="3000" kern="1200" dirty="0"/>
            <a:t> term</a:t>
          </a:r>
        </a:p>
      </dsp:txBody>
      <dsp:txXfrm>
        <a:off x="3449933" y="2412931"/>
        <a:ext cx="1570603" cy="1570603"/>
      </dsp:txXfrm>
    </dsp:sp>
    <dsp:sp modelId="{14F0C672-6310-4C00-92CE-06F8AA57DF8C}">
      <dsp:nvSpPr>
        <dsp:cNvPr id="0" name=""/>
        <dsp:cNvSpPr/>
      </dsp:nvSpPr>
      <dsp:spPr>
        <a:xfrm>
          <a:off x="5410096" y="2327965"/>
          <a:ext cx="1740535" cy="1740535"/>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l-PL" sz="3000" kern="1200" dirty="0"/>
            <a:t>High </a:t>
          </a:r>
          <a:r>
            <a:rPr lang="pl-PL" sz="3000" kern="1200" dirty="0" err="1"/>
            <a:t>risk</a:t>
          </a:r>
          <a:r>
            <a:rPr lang="pl-PL" sz="3000" kern="1200" dirty="0"/>
            <a:t> – </a:t>
          </a:r>
          <a:r>
            <a:rPr lang="pl-PL" sz="3000" kern="1200" dirty="0" err="1"/>
            <a:t>Short</a:t>
          </a:r>
          <a:r>
            <a:rPr lang="pl-PL" sz="3000" kern="1200" dirty="0"/>
            <a:t> Term</a:t>
          </a:r>
        </a:p>
      </dsp:txBody>
      <dsp:txXfrm>
        <a:off x="5495062" y="2412931"/>
        <a:ext cx="1570603" cy="15706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1D5B6-A1AE-41E5-BBBB-0CBC0CE5C950}">
      <dsp:nvSpPr>
        <dsp:cNvPr id="0" name=""/>
        <dsp:cNvSpPr/>
      </dsp:nvSpPr>
      <dsp:spPr>
        <a:xfrm>
          <a:off x="3082131" y="0"/>
          <a:ext cx="4351338" cy="4351338"/>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DEFAD8-A924-4712-A953-37A2093E51B4}">
      <dsp:nvSpPr>
        <dsp:cNvPr id="0" name=""/>
        <dsp:cNvSpPr/>
      </dsp:nvSpPr>
      <dsp:spPr>
        <a:xfrm>
          <a:off x="3364967" y="282836"/>
          <a:ext cx="1740535" cy="1740535"/>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l-PL" sz="3000" kern="1200" dirty="0" err="1"/>
            <a:t>Low</a:t>
          </a:r>
          <a:r>
            <a:rPr lang="pl-PL" sz="3000" kern="1200" dirty="0"/>
            <a:t> </a:t>
          </a:r>
          <a:r>
            <a:rPr lang="pl-PL" sz="3000" kern="1200" dirty="0" err="1"/>
            <a:t>risk</a:t>
          </a:r>
          <a:r>
            <a:rPr lang="pl-PL" sz="3000" kern="1200" dirty="0"/>
            <a:t> – </a:t>
          </a:r>
          <a:r>
            <a:rPr lang="pl-PL" sz="3000" kern="1200" dirty="0" err="1"/>
            <a:t>Long</a:t>
          </a:r>
          <a:r>
            <a:rPr lang="pl-PL" sz="3000" kern="1200" dirty="0"/>
            <a:t> term</a:t>
          </a:r>
        </a:p>
      </dsp:txBody>
      <dsp:txXfrm>
        <a:off x="3449933" y="367802"/>
        <a:ext cx="1570603" cy="1570603"/>
      </dsp:txXfrm>
    </dsp:sp>
    <dsp:sp modelId="{8B7F73A1-567C-4AB8-AD02-16ADD9F7761A}">
      <dsp:nvSpPr>
        <dsp:cNvPr id="0" name=""/>
        <dsp:cNvSpPr/>
      </dsp:nvSpPr>
      <dsp:spPr>
        <a:xfrm>
          <a:off x="5410096" y="282836"/>
          <a:ext cx="1740535" cy="1740535"/>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l-PL" sz="3000" kern="1200" dirty="0"/>
            <a:t>High </a:t>
          </a:r>
          <a:r>
            <a:rPr lang="pl-PL" sz="3000" kern="1200" dirty="0" err="1"/>
            <a:t>risk</a:t>
          </a:r>
          <a:r>
            <a:rPr lang="pl-PL" sz="3000" kern="1200" dirty="0"/>
            <a:t> – </a:t>
          </a:r>
          <a:r>
            <a:rPr lang="pl-PL" sz="3000" kern="1200" dirty="0" err="1"/>
            <a:t>Long</a:t>
          </a:r>
          <a:r>
            <a:rPr lang="pl-PL" sz="3000" kern="1200" dirty="0"/>
            <a:t> term</a:t>
          </a:r>
        </a:p>
      </dsp:txBody>
      <dsp:txXfrm>
        <a:off x="5495062" y="367802"/>
        <a:ext cx="1570603" cy="1570603"/>
      </dsp:txXfrm>
    </dsp:sp>
    <dsp:sp modelId="{EF60E695-AD15-4F86-8F32-51553B837EE8}">
      <dsp:nvSpPr>
        <dsp:cNvPr id="0" name=""/>
        <dsp:cNvSpPr/>
      </dsp:nvSpPr>
      <dsp:spPr>
        <a:xfrm>
          <a:off x="3364967" y="2327965"/>
          <a:ext cx="1740535" cy="1740535"/>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l-PL" sz="3000" kern="1200" dirty="0" err="1"/>
            <a:t>Low</a:t>
          </a:r>
          <a:r>
            <a:rPr lang="pl-PL" sz="3000" kern="1200" dirty="0"/>
            <a:t> </a:t>
          </a:r>
          <a:r>
            <a:rPr lang="pl-PL" sz="3000" kern="1200" dirty="0" err="1"/>
            <a:t>risk</a:t>
          </a:r>
          <a:r>
            <a:rPr lang="pl-PL" sz="3000" kern="1200" dirty="0"/>
            <a:t> – </a:t>
          </a:r>
          <a:r>
            <a:rPr lang="pl-PL" sz="3000" kern="1200" dirty="0" err="1"/>
            <a:t>Short</a:t>
          </a:r>
          <a:r>
            <a:rPr lang="pl-PL" sz="3000" kern="1200" dirty="0"/>
            <a:t> term</a:t>
          </a:r>
        </a:p>
      </dsp:txBody>
      <dsp:txXfrm>
        <a:off x="3449933" y="2412931"/>
        <a:ext cx="1570603" cy="1570603"/>
      </dsp:txXfrm>
    </dsp:sp>
    <dsp:sp modelId="{14F0C672-6310-4C00-92CE-06F8AA57DF8C}">
      <dsp:nvSpPr>
        <dsp:cNvPr id="0" name=""/>
        <dsp:cNvSpPr/>
      </dsp:nvSpPr>
      <dsp:spPr>
        <a:xfrm>
          <a:off x="5410096" y="2327965"/>
          <a:ext cx="1740535" cy="1740535"/>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l-PL" sz="3000" kern="1200" dirty="0"/>
            <a:t>High </a:t>
          </a:r>
          <a:r>
            <a:rPr lang="pl-PL" sz="3000" kern="1200" dirty="0" err="1"/>
            <a:t>risk</a:t>
          </a:r>
          <a:r>
            <a:rPr lang="pl-PL" sz="3000" kern="1200" dirty="0"/>
            <a:t> – </a:t>
          </a:r>
          <a:r>
            <a:rPr lang="pl-PL" sz="3000" kern="1200" dirty="0" err="1"/>
            <a:t>Short</a:t>
          </a:r>
          <a:r>
            <a:rPr lang="pl-PL" sz="3000" kern="1200" dirty="0"/>
            <a:t> Term</a:t>
          </a:r>
        </a:p>
      </dsp:txBody>
      <dsp:txXfrm>
        <a:off x="5495062" y="2412931"/>
        <a:ext cx="1570603" cy="15706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65C10-7C02-4C3E-B6D1-DBFC6E10A0BA}">
      <dsp:nvSpPr>
        <dsp:cNvPr id="0" name=""/>
        <dsp:cNvSpPr/>
      </dsp:nvSpPr>
      <dsp:spPr>
        <a:xfrm>
          <a:off x="2508545" y="280078"/>
          <a:ext cx="5737574" cy="179299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4453" tIns="106680" rIns="106680" bIns="106680" numCol="1" spcCol="1270" anchor="ctr" anchorCtr="0">
          <a:noAutofit/>
        </a:bodyPr>
        <a:lstStyle/>
        <a:p>
          <a:pPr marL="0" lvl="0" indent="0" algn="l" defTabSz="1244600">
            <a:lnSpc>
              <a:spcPct val="90000"/>
            </a:lnSpc>
            <a:spcBef>
              <a:spcPct val="0"/>
            </a:spcBef>
            <a:spcAft>
              <a:spcPct val="35000"/>
            </a:spcAft>
            <a:buNone/>
          </a:pPr>
          <a:r>
            <a:rPr lang="pl-PL" sz="2800" kern="1200" dirty="0" err="1"/>
            <a:t>Focusing</a:t>
          </a:r>
          <a:r>
            <a:rPr lang="pl-PL" sz="2800" kern="1200" dirty="0"/>
            <a:t> on </a:t>
          </a:r>
          <a:r>
            <a:rPr lang="en-US" sz="2800" kern="1200" dirty="0"/>
            <a:t>gradual, low-risk changes with minimal disruptions to existing workflows</a:t>
          </a:r>
          <a:r>
            <a:rPr lang="pl-PL" sz="2800" kern="1200" dirty="0"/>
            <a:t>.</a:t>
          </a:r>
        </a:p>
      </dsp:txBody>
      <dsp:txXfrm>
        <a:off x="2508545" y="280078"/>
        <a:ext cx="5737574" cy="1792991"/>
      </dsp:txXfrm>
    </dsp:sp>
    <dsp:sp modelId="{8524E362-E79C-45B4-859F-B4ED9CCA62B2}">
      <dsp:nvSpPr>
        <dsp:cNvPr id="0" name=""/>
        <dsp:cNvSpPr/>
      </dsp:nvSpPr>
      <dsp:spPr>
        <a:xfrm flipH="1">
          <a:off x="2269480" y="21090"/>
          <a:ext cx="1255094" cy="1882641"/>
        </a:xfrm>
        <a:prstGeom prst="rect">
          <a:avLst/>
        </a:prstGeom>
        <a:blipFill>
          <a:blip xmlns:r="http://schemas.openxmlformats.org/officeDocument/2006/relationships" r:embed="rId1"/>
          <a:srcRect/>
          <a:stretch>
            <a:fillRect l="-126000" r="-1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B12978-162C-4A98-A67C-8A83F41C533C}">
      <dsp:nvSpPr>
        <dsp:cNvPr id="0" name=""/>
        <dsp:cNvSpPr/>
      </dsp:nvSpPr>
      <dsp:spPr>
        <a:xfrm>
          <a:off x="2526446" y="2513570"/>
          <a:ext cx="5737574" cy="179299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4453"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Aim to adopt circular economy (CE) principles slowly without committing to major overhauls.</a:t>
          </a:r>
          <a:endParaRPr lang="pl-PL" sz="2800" kern="1200" dirty="0"/>
        </a:p>
      </dsp:txBody>
      <dsp:txXfrm>
        <a:off x="2526446" y="2513570"/>
        <a:ext cx="5737574" cy="1792991"/>
      </dsp:txXfrm>
    </dsp:sp>
    <dsp:sp modelId="{7C3E39F2-5860-425F-BF9A-5E01221E1C39}">
      <dsp:nvSpPr>
        <dsp:cNvPr id="0" name=""/>
        <dsp:cNvSpPr/>
      </dsp:nvSpPr>
      <dsp:spPr>
        <a:xfrm>
          <a:off x="2269480" y="2278267"/>
          <a:ext cx="1255094" cy="1882641"/>
        </a:xfrm>
        <a:prstGeom prst="rect">
          <a:avLst/>
        </a:prstGeom>
        <a:blipFill>
          <a:blip xmlns:r="http://schemas.openxmlformats.org/officeDocument/2006/relationships" r:embed="rId2"/>
          <a:srcRect/>
          <a:stretch>
            <a:fillRect l="-93000" r="-9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1D5B6-A1AE-41E5-BBBB-0CBC0CE5C950}">
      <dsp:nvSpPr>
        <dsp:cNvPr id="0" name=""/>
        <dsp:cNvSpPr/>
      </dsp:nvSpPr>
      <dsp:spPr>
        <a:xfrm>
          <a:off x="419177" y="0"/>
          <a:ext cx="1904847" cy="1904847"/>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DEFAD8-A924-4712-A953-37A2093E51B4}">
      <dsp:nvSpPr>
        <dsp:cNvPr id="0" name=""/>
        <dsp:cNvSpPr/>
      </dsp:nvSpPr>
      <dsp:spPr>
        <a:xfrm>
          <a:off x="542992" y="123815"/>
          <a:ext cx="761938" cy="76193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LR – LT</a:t>
          </a:r>
        </a:p>
      </dsp:txBody>
      <dsp:txXfrm>
        <a:off x="580187" y="161010"/>
        <a:ext cx="687548" cy="687548"/>
      </dsp:txXfrm>
    </dsp:sp>
    <dsp:sp modelId="{8B7F73A1-567C-4AB8-AD02-16ADD9F7761A}">
      <dsp:nvSpPr>
        <dsp:cNvPr id="0" name=""/>
        <dsp:cNvSpPr/>
      </dsp:nvSpPr>
      <dsp:spPr>
        <a:xfrm>
          <a:off x="1438270" y="123815"/>
          <a:ext cx="761938" cy="76193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HR – LT</a:t>
          </a:r>
        </a:p>
      </dsp:txBody>
      <dsp:txXfrm>
        <a:off x="1475465" y="161010"/>
        <a:ext cx="687548" cy="687548"/>
      </dsp:txXfrm>
    </dsp:sp>
    <dsp:sp modelId="{EF60E695-AD15-4F86-8F32-51553B837EE8}">
      <dsp:nvSpPr>
        <dsp:cNvPr id="0" name=""/>
        <dsp:cNvSpPr/>
      </dsp:nvSpPr>
      <dsp:spPr>
        <a:xfrm>
          <a:off x="542992" y="1019093"/>
          <a:ext cx="761938" cy="761938"/>
        </a:xfrm>
        <a:prstGeom prst="roundRect">
          <a:avLst/>
        </a:prstGeom>
        <a:solidFill>
          <a:schemeClr val="accent4">
            <a:hueOff val="0"/>
            <a:satOff val="0"/>
            <a:lumOff val="0"/>
            <a:alphaOff val="0"/>
          </a:schemeClr>
        </a:solidFill>
        <a:ln w="762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LR – ST</a:t>
          </a:r>
        </a:p>
      </dsp:txBody>
      <dsp:txXfrm>
        <a:off x="580187" y="1056288"/>
        <a:ext cx="687548" cy="687548"/>
      </dsp:txXfrm>
    </dsp:sp>
    <dsp:sp modelId="{14F0C672-6310-4C00-92CE-06F8AA57DF8C}">
      <dsp:nvSpPr>
        <dsp:cNvPr id="0" name=""/>
        <dsp:cNvSpPr/>
      </dsp:nvSpPr>
      <dsp:spPr>
        <a:xfrm>
          <a:off x="1438270" y="1019093"/>
          <a:ext cx="761938" cy="76193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HR – ST</a:t>
          </a:r>
        </a:p>
      </dsp:txBody>
      <dsp:txXfrm>
        <a:off x="1475465" y="1056288"/>
        <a:ext cx="687548" cy="6875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1D5B6-A1AE-41E5-BBBB-0CBC0CE5C950}">
      <dsp:nvSpPr>
        <dsp:cNvPr id="0" name=""/>
        <dsp:cNvSpPr/>
      </dsp:nvSpPr>
      <dsp:spPr>
        <a:xfrm>
          <a:off x="419177" y="0"/>
          <a:ext cx="1904847" cy="1904847"/>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DEFAD8-A924-4712-A953-37A2093E51B4}">
      <dsp:nvSpPr>
        <dsp:cNvPr id="0" name=""/>
        <dsp:cNvSpPr/>
      </dsp:nvSpPr>
      <dsp:spPr>
        <a:xfrm>
          <a:off x="542992" y="123815"/>
          <a:ext cx="761938" cy="76193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LR – LT</a:t>
          </a:r>
        </a:p>
      </dsp:txBody>
      <dsp:txXfrm>
        <a:off x="580187" y="161010"/>
        <a:ext cx="687548" cy="687548"/>
      </dsp:txXfrm>
    </dsp:sp>
    <dsp:sp modelId="{8B7F73A1-567C-4AB8-AD02-16ADD9F7761A}">
      <dsp:nvSpPr>
        <dsp:cNvPr id="0" name=""/>
        <dsp:cNvSpPr/>
      </dsp:nvSpPr>
      <dsp:spPr>
        <a:xfrm>
          <a:off x="1438270" y="123815"/>
          <a:ext cx="761938" cy="76193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HR – LT</a:t>
          </a:r>
        </a:p>
      </dsp:txBody>
      <dsp:txXfrm>
        <a:off x="1475465" y="161010"/>
        <a:ext cx="687548" cy="687548"/>
      </dsp:txXfrm>
    </dsp:sp>
    <dsp:sp modelId="{EF60E695-AD15-4F86-8F32-51553B837EE8}">
      <dsp:nvSpPr>
        <dsp:cNvPr id="0" name=""/>
        <dsp:cNvSpPr/>
      </dsp:nvSpPr>
      <dsp:spPr>
        <a:xfrm>
          <a:off x="542992" y="1019093"/>
          <a:ext cx="761938" cy="761938"/>
        </a:xfrm>
        <a:prstGeom prst="roundRect">
          <a:avLst/>
        </a:prstGeom>
        <a:solidFill>
          <a:schemeClr val="accent4">
            <a:hueOff val="0"/>
            <a:satOff val="0"/>
            <a:lumOff val="0"/>
            <a:alphaOff val="0"/>
          </a:schemeClr>
        </a:solidFill>
        <a:ln w="762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LR – ST</a:t>
          </a:r>
        </a:p>
      </dsp:txBody>
      <dsp:txXfrm>
        <a:off x="580187" y="1056288"/>
        <a:ext cx="687548" cy="687548"/>
      </dsp:txXfrm>
    </dsp:sp>
    <dsp:sp modelId="{14F0C672-6310-4C00-92CE-06F8AA57DF8C}">
      <dsp:nvSpPr>
        <dsp:cNvPr id="0" name=""/>
        <dsp:cNvSpPr/>
      </dsp:nvSpPr>
      <dsp:spPr>
        <a:xfrm>
          <a:off x="1438270" y="1019093"/>
          <a:ext cx="761938" cy="76193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l-PL" sz="1900" kern="1200" dirty="0"/>
            <a:t>HR – ST</a:t>
          </a:r>
        </a:p>
      </dsp:txBody>
      <dsp:txXfrm>
        <a:off x="1475465" y="1056288"/>
        <a:ext cx="687548" cy="6875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7A3D8-61AC-4DBA-9194-EE5A284BBF0D}">
      <dsp:nvSpPr>
        <dsp:cNvPr id="0" name=""/>
        <dsp:cNvSpPr/>
      </dsp:nvSpPr>
      <dsp:spPr>
        <a:xfrm>
          <a:off x="0" y="1946"/>
          <a:ext cx="10515600" cy="57563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kern="1200" dirty="0"/>
            <a:t>MATERIALS</a:t>
          </a:r>
        </a:p>
      </dsp:txBody>
      <dsp:txXfrm>
        <a:off x="28100" y="30046"/>
        <a:ext cx="10459400" cy="519439"/>
      </dsp:txXfrm>
    </dsp:sp>
    <dsp:sp modelId="{6C98D83E-A3E7-4D59-BF5C-C389897E3416}">
      <dsp:nvSpPr>
        <dsp:cNvPr id="0" name=""/>
        <dsp:cNvSpPr/>
      </dsp:nvSpPr>
      <dsp:spPr>
        <a:xfrm>
          <a:off x="0" y="577586"/>
          <a:ext cx="105156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Switching to suppliers offering recycled materials for non-structural elements.</a:t>
          </a:r>
          <a:endParaRPr lang="pl-PL" sz="1900" kern="1200" dirty="0"/>
        </a:p>
      </dsp:txBody>
      <dsp:txXfrm>
        <a:off x="0" y="577586"/>
        <a:ext cx="10515600" cy="397440"/>
      </dsp:txXfrm>
    </dsp:sp>
    <dsp:sp modelId="{CBE8797C-C52F-416D-8283-54E3D27680C7}">
      <dsp:nvSpPr>
        <dsp:cNvPr id="0" name=""/>
        <dsp:cNvSpPr/>
      </dsp:nvSpPr>
      <dsp:spPr>
        <a:xfrm>
          <a:off x="0" y="975026"/>
          <a:ext cx="10515600" cy="57563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kern="1200" dirty="0"/>
            <a:t>ENERGY</a:t>
          </a:r>
        </a:p>
      </dsp:txBody>
      <dsp:txXfrm>
        <a:off x="28100" y="1003126"/>
        <a:ext cx="10459400" cy="519439"/>
      </dsp:txXfrm>
    </dsp:sp>
    <dsp:sp modelId="{4FE0895A-D6BE-4FDE-A505-28CDBFF01F06}">
      <dsp:nvSpPr>
        <dsp:cNvPr id="0" name=""/>
        <dsp:cNvSpPr/>
      </dsp:nvSpPr>
      <dsp:spPr>
        <a:xfrm>
          <a:off x="0" y="1550666"/>
          <a:ext cx="10515600"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Gradually replacing old equipment with energy-efficient alternatives during regular maintenance cycles.</a:t>
          </a:r>
          <a:endParaRPr lang="pl-PL" sz="1900" kern="1200" dirty="0"/>
        </a:p>
      </dsp:txBody>
      <dsp:txXfrm>
        <a:off x="0" y="1550666"/>
        <a:ext cx="10515600" cy="596160"/>
      </dsp:txXfrm>
    </dsp:sp>
    <dsp:sp modelId="{2DAD6122-627A-4FD1-86A3-E11A07DFDF13}">
      <dsp:nvSpPr>
        <dsp:cNvPr id="0" name=""/>
        <dsp:cNvSpPr/>
      </dsp:nvSpPr>
      <dsp:spPr>
        <a:xfrm>
          <a:off x="0" y="2146826"/>
          <a:ext cx="10515600" cy="57563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kern="1200" dirty="0"/>
            <a:t>WATER</a:t>
          </a:r>
        </a:p>
      </dsp:txBody>
      <dsp:txXfrm>
        <a:off x="28100" y="2174926"/>
        <a:ext cx="10459400" cy="519439"/>
      </dsp:txXfrm>
    </dsp:sp>
    <dsp:sp modelId="{2B08159D-BE06-48D2-9EB2-4CCFBAD53B02}">
      <dsp:nvSpPr>
        <dsp:cNvPr id="0" name=""/>
        <dsp:cNvSpPr/>
      </dsp:nvSpPr>
      <dsp:spPr>
        <a:xfrm>
          <a:off x="0" y="2722466"/>
          <a:ext cx="105156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Installing water-saving fixtures on a pilot project basis to assess viability.</a:t>
          </a:r>
          <a:endParaRPr lang="pl-PL" sz="1900" kern="1200" dirty="0"/>
        </a:p>
      </dsp:txBody>
      <dsp:txXfrm>
        <a:off x="0" y="2722466"/>
        <a:ext cx="10515600" cy="397440"/>
      </dsp:txXfrm>
    </dsp:sp>
    <dsp:sp modelId="{6F3312E9-A028-4EB0-88AC-631587CB22A3}">
      <dsp:nvSpPr>
        <dsp:cNvPr id="0" name=""/>
        <dsp:cNvSpPr/>
      </dsp:nvSpPr>
      <dsp:spPr>
        <a:xfrm>
          <a:off x="0" y="3119907"/>
          <a:ext cx="10515600" cy="57563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kern="1200" dirty="0"/>
            <a:t>WASTE</a:t>
          </a:r>
        </a:p>
      </dsp:txBody>
      <dsp:txXfrm>
        <a:off x="28100" y="3148007"/>
        <a:ext cx="10459400" cy="519439"/>
      </dsp:txXfrm>
    </dsp:sp>
    <dsp:sp modelId="{8A56C2B1-0A64-480B-8EF6-AFC5872D9FED}">
      <dsp:nvSpPr>
        <dsp:cNvPr id="0" name=""/>
        <dsp:cNvSpPr/>
      </dsp:nvSpPr>
      <dsp:spPr>
        <a:xfrm>
          <a:off x="0" y="3695546"/>
          <a:ext cx="105156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Introducing a basic on-site sorting system for construction debris.</a:t>
          </a:r>
          <a:endParaRPr lang="pl-PL" sz="1900" kern="1200" dirty="0"/>
        </a:p>
      </dsp:txBody>
      <dsp:txXfrm>
        <a:off x="0" y="3695546"/>
        <a:ext cx="10515600" cy="3974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CA1F4-DF7A-40FD-9B7B-5A3209492AE9}">
      <dsp:nvSpPr>
        <dsp:cNvPr id="0" name=""/>
        <dsp:cNvSpPr/>
      </dsp:nvSpPr>
      <dsp:spPr>
        <a:xfrm>
          <a:off x="2508545" y="280078"/>
          <a:ext cx="5737574" cy="179299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4453"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err="1"/>
            <a:t>Encourag</a:t>
          </a:r>
          <a:r>
            <a:rPr lang="pl-PL" sz="2900" kern="1200" dirty="0" err="1"/>
            <a:t>ing</a:t>
          </a:r>
          <a:r>
            <a:rPr lang="en-US" sz="2900" kern="1200" dirty="0"/>
            <a:t> taking risks on smaller-scale pilot projects to test CE initiatives.</a:t>
          </a:r>
          <a:endParaRPr lang="pl-PL" sz="2900" kern="1200" dirty="0"/>
        </a:p>
      </dsp:txBody>
      <dsp:txXfrm>
        <a:off x="2508545" y="280078"/>
        <a:ext cx="5737574" cy="1792991"/>
      </dsp:txXfrm>
    </dsp:sp>
    <dsp:sp modelId="{86CC62A0-093E-4B2E-8C5B-F9D1B09B0E40}">
      <dsp:nvSpPr>
        <dsp:cNvPr id="0" name=""/>
        <dsp:cNvSpPr/>
      </dsp:nvSpPr>
      <dsp:spPr>
        <a:xfrm>
          <a:off x="2269480" y="21090"/>
          <a:ext cx="1255094" cy="1882641"/>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77838" t="1695" r="-10162" b="-169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FEC101-FC57-4AA1-9660-116E48BBC7AF}">
      <dsp:nvSpPr>
        <dsp:cNvPr id="0" name=""/>
        <dsp:cNvSpPr/>
      </dsp:nvSpPr>
      <dsp:spPr>
        <a:xfrm>
          <a:off x="2508545" y="2537255"/>
          <a:ext cx="5737574" cy="179299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4453"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err="1"/>
            <a:t>Combin</a:t>
          </a:r>
          <a:r>
            <a:rPr lang="pl-PL" sz="2900" kern="1200" dirty="0" err="1"/>
            <a:t>ing</a:t>
          </a:r>
          <a:r>
            <a:rPr lang="en-US" sz="2900" kern="1200" dirty="0"/>
            <a:t> risk tolerance with a gradualist approach to minimize potential failures.</a:t>
          </a:r>
          <a:endParaRPr lang="pl-PL" sz="2900" kern="1200" dirty="0"/>
        </a:p>
      </dsp:txBody>
      <dsp:txXfrm>
        <a:off x="2508545" y="2537255"/>
        <a:ext cx="5737574" cy="1792991"/>
      </dsp:txXfrm>
    </dsp:sp>
    <dsp:sp modelId="{DDDE12DA-325A-4C2F-8FBB-66493DC3361F}">
      <dsp:nvSpPr>
        <dsp:cNvPr id="0" name=""/>
        <dsp:cNvSpPr/>
      </dsp:nvSpPr>
      <dsp:spPr>
        <a:xfrm>
          <a:off x="2269480" y="2278267"/>
          <a:ext cx="1255094" cy="1882641"/>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6023" t="-244" r="-99977" b="24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0.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43:42.75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1,'544'0,"-526"1,0 1,0 1,0 1,0 0,28 12,-25-9,0 0,1-2,24 4,40 6,-56-9,52 5,257-10,-169-2,-144 2,1 2,40 9,-39-6,59 4,221-10,-139-1,-143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43:45.93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0,'0'2,"1"0,-1 1,1-1,0 0,-1 0,1 0,0 0,0 0,0 0,1 0,-1 0,0 0,1 0,-1-1,1 1,0-1,-1 1,1-1,0 0,0 1,3 0,51 23,-43-20,13 3,36 8,6 1,-28-6,0-1,0-3,1-1,-1-2,56-1,564-5,-644 1,1-1,0 0,-1-1,17-6,-31 8,18-4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EB6F48-3189-4F1F-AF6D-BBE20A527911}" type="datetimeFigureOut">
              <a:rPr lang="pl-PL" smtClean="0"/>
              <a:t>2024-12-01</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4F372C-BE52-4F83-852F-EE647C497FF9}" type="slidenum">
              <a:rPr lang="pl-PL" smtClean="0"/>
              <a:t>‹#›</a:t>
            </a:fld>
            <a:endParaRPr lang="pl-PL"/>
          </a:p>
        </p:txBody>
      </p:sp>
    </p:spTree>
    <p:extLst>
      <p:ext uri="{BB962C8B-B14F-4D97-AF65-F5344CB8AC3E}">
        <p14:creationId xmlns:p14="http://schemas.microsoft.com/office/powerpoint/2010/main" val="299482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4F32A1-4567-445A-94B2-E1C11CC1F997}"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609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4F32A1-4567-445A-94B2-E1C11CC1F997}"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212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4F32A1-4567-445A-94B2-E1C11CC1F997}"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846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5800" y="1143000"/>
            <a:ext cx="54864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4F32A1-4567-445A-94B2-E1C11CC1F997}"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58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ymbol zastępczy obrazu slajdu 1">
            <a:extLst>
              <a:ext uri="{FF2B5EF4-FFF2-40B4-BE49-F238E27FC236}">
                <a16:creationId xmlns:a16="http://schemas.microsoft.com/office/drawing/2014/main" id="{E36A52E3-0C99-4AFC-B2E7-19EF7F254F2E}"/>
              </a:ext>
            </a:extLst>
          </p:cNvPr>
          <p:cNvSpPr>
            <a:spLocks noGrp="1" noRot="1" noChangeAspect="1" noChangeArrowheads="1" noTextEdit="1"/>
          </p:cNvSpPr>
          <p:nvPr>
            <p:ph type="sldImg"/>
          </p:nvPr>
        </p:nvSpPr>
        <p:spPr bwMode="auto">
          <a:xfrm>
            <a:off x="409575" y="1233488"/>
            <a:ext cx="5916613" cy="3328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Symbol zastępczy notatek 2">
            <a:extLst>
              <a:ext uri="{FF2B5EF4-FFF2-40B4-BE49-F238E27FC236}">
                <a16:creationId xmlns:a16="http://schemas.microsoft.com/office/drawing/2014/main" id="{6C4D0087-399B-4F6A-B1B6-451E9C203B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a:p>
        </p:txBody>
      </p:sp>
      <p:sp>
        <p:nvSpPr>
          <p:cNvPr id="34820" name="Symbol zastępczy numeru slajdu 3">
            <a:extLst>
              <a:ext uri="{FF2B5EF4-FFF2-40B4-BE49-F238E27FC236}">
                <a16:creationId xmlns:a16="http://schemas.microsoft.com/office/drawing/2014/main" id="{2C52C057-7490-4D5C-B8BE-060FC79144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2B70DA-1964-4EA7-BD24-05F35D3F8628}" type="slidenum">
              <a:rPr kumimoji="0" lang="pl-PL" altLang="pl-PL"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l-PL" altLang="pl-PL"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ymbol zastępczy obrazu slajdu 1">
            <a:extLst>
              <a:ext uri="{FF2B5EF4-FFF2-40B4-BE49-F238E27FC236}">
                <a16:creationId xmlns:a16="http://schemas.microsoft.com/office/drawing/2014/main" id="{ACDD3EDB-3CAE-44D2-AA0D-0FBB2C47BA54}"/>
              </a:ext>
            </a:extLst>
          </p:cNvPr>
          <p:cNvSpPr>
            <a:spLocks noGrp="1" noRot="1" noChangeAspect="1" noChangeArrowheads="1" noTextEdit="1"/>
          </p:cNvSpPr>
          <p:nvPr>
            <p:ph type="sldImg"/>
          </p:nvPr>
        </p:nvSpPr>
        <p:spPr bwMode="auto">
          <a:xfrm>
            <a:off x="409575" y="1233488"/>
            <a:ext cx="5916613" cy="3328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ymbol zastępczy notatek 2">
            <a:extLst>
              <a:ext uri="{FF2B5EF4-FFF2-40B4-BE49-F238E27FC236}">
                <a16:creationId xmlns:a16="http://schemas.microsoft.com/office/drawing/2014/main" id="{C6CD94C3-9C09-4AF3-ACFD-C12256EAAD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a:p>
        </p:txBody>
      </p:sp>
      <p:sp>
        <p:nvSpPr>
          <p:cNvPr id="33796" name="Symbol zastępczy numeru slajdu 3">
            <a:extLst>
              <a:ext uri="{FF2B5EF4-FFF2-40B4-BE49-F238E27FC236}">
                <a16:creationId xmlns:a16="http://schemas.microsoft.com/office/drawing/2014/main" id="{0597C678-8CB0-479A-92AA-922BE6349C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A2E9AA-F33C-4372-A246-FDBF294ADE0F}" type="slidenum">
              <a:rPr kumimoji="0" lang="pl-PL" altLang="pl-PL"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pl-PL" altLang="pl-PL"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a:extLst>
              <a:ext uri="{FF2B5EF4-FFF2-40B4-BE49-F238E27FC236}">
                <a16:creationId xmlns:a16="http://schemas.microsoft.com/office/drawing/2014/main" id="{98E6A116-E037-4A2E-9E8F-9B7D98D165E4}"/>
              </a:ext>
            </a:extLst>
          </p:cNvPr>
          <p:cNvSpPr>
            <a:spLocks noGrp="1" noRot="1" noChangeAspect="1" noChangeArrowheads="1" noTextEdit="1"/>
          </p:cNvSpPr>
          <p:nvPr>
            <p:ph type="sldImg"/>
          </p:nvPr>
        </p:nvSpPr>
        <p:spPr bwMode="auto">
          <a:xfrm>
            <a:off x="409575" y="1233488"/>
            <a:ext cx="5916613" cy="3328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Symbol zastępczy notatek 2">
            <a:extLst>
              <a:ext uri="{FF2B5EF4-FFF2-40B4-BE49-F238E27FC236}">
                <a16:creationId xmlns:a16="http://schemas.microsoft.com/office/drawing/2014/main" id="{44FA5836-72C4-46F5-B2A7-9F28FD567F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a:p>
        </p:txBody>
      </p:sp>
      <p:sp>
        <p:nvSpPr>
          <p:cNvPr id="35844" name="Symbol zastępczy numeru slajdu 3">
            <a:extLst>
              <a:ext uri="{FF2B5EF4-FFF2-40B4-BE49-F238E27FC236}">
                <a16:creationId xmlns:a16="http://schemas.microsoft.com/office/drawing/2014/main" id="{733E198A-F024-4674-AD1D-0FBAA1EB88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39D42B-8C21-4236-AF01-C53655B7540C}" type="slidenum">
              <a:rPr kumimoji="0" lang="pl-PL" altLang="pl-PL"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l-PL" altLang="pl-PL"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6C6C059-291C-2D91-F4EB-8698D0595451}"/>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D2731844-691A-640B-E06C-AFFBCAB9235E}"/>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A035BE92-6396-A751-9101-2B3DBC8C1347}"/>
              </a:ext>
            </a:extLst>
          </p:cNvPr>
          <p:cNvSpPr>
            <a:spLocks noGrp="1"/>
          </p:cNvSpPr>
          <p:nvPr>
            <p:ph type="dt" sz="half" idx="10"/>
          </p:nvPr>
        </p:nvSpPr>
        <p:spPr/>
        <p:txBody>
          <a:bodyPr/>
          <a:lstStyle/>
          <a:p>
            <a:fld id="{1D21BE36-05AB-487A-937E-A2F4FB6EB922}" type="datetime1">
              <a:rPr lang="pl-PL" smtClean="0"/>
              <a:t>2024-12-01</a:t>
            </a:fld>
            <a:endParaRPr lang="pl-PL"/>
          </a:p>
        </p:txBody>
      </p:sp>
      <p:sp>
        <p:nvSpPr>
          <p:cNvPr id="5" name="Symbol zastępczy stopki 4">
            <a:extLst>
              <a:ext uri="{FF2B5EF4-FFF2-40B4-BE49-F238E27FC236}">
                <a16:creationId xmlns:a16="http://schemas.microsoft.com/office/drawing/2014/main" id="{8EEA8149-1D56-1E4D-15D8-3AEE6386E53A}"/>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62E99B08-384A-16D9-1723-35547FE9C725}"/>
              </a:ext>
            </a:extLst>
          </p:cNvPr>
          <p:cNvSpPr>
            <a:spLocks noGrp="1"/>
          </p:cNvSpPr>
          <p:nvPr>
            <p:ph type="sldNum" sz="quarter" idx="12"/>
          </p:nvPr>
        </p:nvSpPr>
        <p:spPr/>
        <p:txBody>
          <a:bodyPr/>
          <a:lstStyle/>
          <a:p>
            <a:fld id="{F197676D-D9EA-4527-8C85-FB5CFDEB4752}" type="slidenum">
              <a:rPr lang="pl-PL" smtClean="0"/>
              <a:t>‹#›</a:t>
            </a:fld>
            <a:endParaRPr lang="pl-PL"/>
          </a:p>
        </p:txBody>
      </p:sp>
    </p:spTree>
    <p:extLst>
      <p:ext uri="{BB962C8B-B14F-4D97-AF65-F5344CB8AC3E}">
        <p14:creationId xmlns:p14="http://schemas.microsoft.com/office/powerpoint/2010/main" val="1916679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6FF9F15-9FEC-EF0E-001E-7751E57426FF}"/>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6E012648-1CD7-9E19-EA69-C989D89BDA30}"/>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29D0786-A33A-2814-8339-B583FF147D19}"/>
              </a:ext>
            </a:extLst>
          </p:cNvPr>
          <p:cNvSpPr>
            <a:spLocks noGrp="1"/>
          </p:cNvSpPr>
          <p:nvPr>
            <p:ph type="dt" sz="half" idx="10"/>
          </p:nvPr>
        </p:nvSpPr>
        <p:spPr/>
        <p:txBody>
          <a:bodyPr/>
          <a:lstStyle/>
          <a:p>
            <a:fld id="{1982BE1E-B7BA-4AF9-A6BE-220F345BDF3F}" type="datetime1">
              <a:rPr lang="pl-PL" smtClean="0"/>
              <a:t>2024-12-01</a:t>
            </a:fld>
            <a:endParaRPr lang="pl-PL"/>
          </a:p>
        </p:txBody>
      </p:sp>
      <p:sp>
        <p:nvSpPr>
          <p:cNvPr id="5" name="Symbol zastępczy stopki 4">
            <a:extLst>
              <a:ext uri="{FF2B5EF4-FFF2-40B4-BE49-F238E27FC236}">
                <a16:creationId xmlns:a16="http://schemas.microsoft.com/office/drawing/2014/main" id="{02E56DE6-D787-8045-C445-0D498A36DF08}"/>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AAF10AE2-774C-BCF9-E8AA-589AEF125B9D}"/>
              </a:ext>
            </a:extLst>
          </p:cNvPr>
          <p:cNvSpPr>
            <a:spLocks noGrp="1"/>
          </p:cNvSpPr>
          <p:nvPr>
            <p:ph type="sldNum" sz="quarter" idx="12"/>
          </p:nvPr>
        </p:nvSpPr>
        <p:spPr/>
        <p:txBody>
          <a:bodyPr/>
          <a:lstStyle/>
          <a:p>
            <a:fld id="{F197676D-D9EA-4527-8C85-FB5CFDEB4752}" type="slidenum">
              <a:rPr lang="pl-PL" smtClean="0"/>
              <a:t>‹#›</a:t>
            </a:fld>
            <a:endParaRPr lang="pl-PL"/>
          </a:p>
        </p:txBody>
      </p:sp>
    </p:spTree>
    <p:extLst>
      <p:ext uri="{BB962C8B-B14F-4D97-AF65-F5344CB8AC3E}">
        <p14:creationId xmlns:p14="http://schemas.microsoft.com/office/powerpoint/2010/main" val="2390499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B8DA7C4A-EC1D-7C55-88DF-4E8462A5F297}"/>
              </a:ext>
            </a:extLst>
          </p:cNvPr>
          <p:cNvSpPr>
            <a:spLocks noGrp="1"/>
          </p:cNvSpPr>
          <p:nvPr>
            <p:ph type="title" orient="vert"/>
          </p:nvPr>
        </p:nvSpPr>
        <p:spPr>
          <a:xfrm>
            <a:off x="8724901"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6E2AA675-0AC4-DB05-9300-D12D744E599E}"/>
              </a:ext>
            </a:extLst>
          </p:cNvPr>
          <p:cNvSpPr>
            <a:spLocks noGrp="1"/>
          </p:cNvSpPr>
          <p:nvPr>
            <p:ph type="body" orient="vert" idx="1"/>
          </p:nvPr>
        </p:nvSpPr>
        <p:spPr>
          <a:xfrm>
            <a:off x="838201"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067E0C7D-2E36-3172-CB39-23E1F257F96A}"/>
              </a:ext>
            </a:extLst>
          </p:cNvPr>
          <p:cNvSpPr>
            <a:spLocks noGrp="1"/>
          </p:cNvSpPr>
          <p:nvPr>
            <p:ph type="dt" sz="half" idx="10"/>
          </p:nvPr>
        </p:nvSpPr>
        <p:spPr/>
        <p:txBody>
          <a:bodyPr/>
          <a:lstStyle/>
          <a:p>
            <a:fld id="{81903D6B-ECCE-455F-A0DC-572B4AAE4881}" type="datetime1">
              <a:rPr lang="pl-PL" smtClean="0"/>
              <a:t>2024-12-01</a:t>
            </a:fld>
            <a:endParaRPr lang="pl-PL"/>
          </a:p>
        </p:txBody>
      </p:sp>
      <p:sp>
        <p:nvSpPr>
          <p:cNvPr id="5" name="Symbol zastępczy stopki 4">
            <a:extLst>
              <a:ext uri="{FF2B5EF4-FFF2-40B4-BE49-F238E27FC236}">
                <a16:creationId xmlns:a16="http://schemas.microsoft.com/office/drawing/2014/main" id="{E3F9DCB7-8DD3-E772-FC52-2D3225BA782E}"/>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F5BC9656-8916-F4E6-E80A-B5E7B142326D}"/>
              </a:ext>
            </a:extLst>
          </p:cNvPr>
          <p:cNvSpPr>
            <a:spLocks noGrp="1"/>
          </p:cNvSpPr>
          <p:nvPr>
            <p:ph type="sldNum" sz="quarter" idx="12"/>
          </p:nvPr>
        </p:nvSpPr>
        <p:spPr/>
        <p:txBody>
          <a:bodyPr/>
          <a:lstStyle/>
          <a:p>
            <a:fld id="{F197676D-D9EA-4527-8C85-FB5CFDEB4752}" type="slidenum">
              <a:rPr lang="pl-PL" smtClean="0"/>
              <a:t>‹#›</a:t>
            </a:fld>
            <a:endParaRPr lang="pl-PL"/>
          </a:p>
        </p:txBody>
      </p:sp>
    </p:spTree>
    <p:extLst>
      <p:ext uri="{BB962C8B-B14F-4D97-AF65-F5344CB8AC3E}">
        <p14:creationId xmlns:p14="http://schemas.microsoft.com/office/powerpoint/2010/main" val="976694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BŚ Tytułowa 1">
    <p:spTree>
      <p:nvGrpSpPr>
        <p:cNvPr id="1" name=""/>
        <p:cNvGrpSpPr/>
        <p:nvPr/>
      </p:nvGrpSpPr>
      <p:grpSpPr>
        <a:xfrm>
          <a:off x="0" y="0"/>
          <a:ext cx="0" cy="0"/>
          <a:chOff x="0" y="0"/>
          <a:chExt cx="0" cy="0"/>
        </a:xfrm>
      </p:grpSpPr>
      <p:pic>
        <p:nvPicPr>
          <p:cNvPr id="2" name="Picture 1" descr="PBS ENG WBAiIŚ logo main PP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10" y="581585"/>
            <a:ext cx="5283199" cy="1524595"/>
          </a:xfrm>
          <a:prstGeom prst="rect">
            <a:avLst/>
          </a:prstGeom>
        </p:spPr>
      </p:pic>
      <p:sp>
        <p:nvSpPr>
          <p:cNvPr id="15" name="Picture Placeholder 16"/>
          <p:cNvSpPr>
            <a:spLocks noGrp="1"/>
          </p:cNvSpPr>
          <p:nvPr>
            <p:ph type="pic" sz="quarter" idx="23" hasCustomPrompt="1"/>
          </p:nvPr>
        </p:nvSpPr>
        <p:spPr>
          <a:xfrm>
            <a:off x="4654312" y="-6613"/>
            <a:ext cx="7157361" cy="6864613"/>
          </a:xfrm>
          <a:custGeom>
            <a:avLst/>
            <a:gdLst>
              <a:gd name="connsiteX0" fmla="*/ 0 w 3454076"/>
              <a:gd name="connsiteY0" fmla="*/ 0 h 3051273"/>
              <a:gd name="connsiteX1" fmla="*/ 3454076 w 3454076"/>
              <a:gd name="connsiteY1" fmla="*/ 0 h 3051273"/>
              <a:gd name="connsiteX2" fmla="*/ 3454076 w 3454076"/>
              <a:gd name="connsiteY2" fmla="*/ 3051273 h 3051273"/>
              <a:gd name="connsiteX3" fmla="*/ 0 w 3454076"/>
              <a:gd name="connsiteY3" fmla="*/ 3051273 h 3051273"/>
              <a:gd name="connsiteX4" fmla="*/ 0 w 3454076"/>
              <a:gd name="connsiteY4" fmla="*/ 0 h 3051273"/>
              <a:gd name="connsiteX0" fmla="*/ 1991711 w 5445787"/>
              <a:gd name="connsiteY0" fmla="*/ 0 h 3453800"/>
              <a:gd name="connsiteX1" fmla="*/ 5445787 w 5445787"/>
              <a:gd name="connsiteY1" fmla="*/ 0 h 3453800"/>
              <a:gd name="connsiteX2" fmla="*/ 5445787 w 5445787"/>
              <a:gd name="connsiteY2" fmla="*/ 3051273 h 3453800"/>
              <a:gd name="connsiteX3" fmla="*/ 0 w 5445787"/>
              <a:gd name="connsiteY3" fmla="*/ 3453800 h 3453800"/>
              <a:gd name="connsiteX4" fmla="*/ 1991711 w 5445787"/>
              <a:gd name="connsiteY4" fmla="*/ 0 h 3453800"/>
              <a:gd name="connsiteX0" fmla="*/ 1991711 w 5445787"/>
              <a:gd name="connsiteY0" fmla="*/ 0 h 6882218"/>
              <a:gd name="connsiteX1" fmla="*/ 5445787 w 5445787"/>
              <a:gd name="connsiteY1" fmla="*/ 0 h 6882218"/>
              <a:gd name="connsiteX2" fmla="*/ 2003667 w 5445787"/>
              <a:gd name="connsiteY2" fmla="*/ 6882218 h 6882218"/>
              <a:gd name="connsiteX3" fmla="*/ 0 w 5445787"/>
              <a:gd name="connsiteY3" fmla="*/ 3453800 h 6882218"/>
              <a:gd name="connsiteX4" fmla="*/ 1991711 w 5445787"/>
              <a:gd name="connsiteY4" fmla="*/ 0 h 6882218"/>
              <a:gd name="connsiteX0" fmla="*/ 1991711 w 5987088"/>
              <a:gd name="connsiteY0" fmla="*/ 0 h 6882218"/>
              <a:gd name="connsiteX1" fmla="*/ 5987088 w 5987088"/>
              <a:gd name="connsiteY1" fmla="*/ 0 h 6882218"/>
              <a:gd name="connsiteX2" fmla="*/ 2003667 w 5987088"/>
              <a:gd name="connsiteY2" fmla="*/ 6882218 h 6882218"/>
              <a:gd name="connsiteX3" fmla="*/ 0 w 5987088"/>
              <a:gd name="connsiteY3" fmla="*/ 3453800 h 6882218"/>
              <a:gd name="connsiteX4" fmla="*/ 1991711 w 5987088"/>
              <a:gd name="connsiteY4" fmla="*/ 0 h 6882218"/>
              <a:gd name="connsiteX0" fmla="*/ 1991711 w 5987088"/>
              <a:gd name="connsiteY0" fmla="*/ 0 h 6882218"/>
              <a:gd name="connsiteX1" fmla="*/ 5987088 w 5987088"/>
              <a:gd name="connsiteY1" fmla="*/ 0 h 6882218"/>
              <a:gd name="connsiteX2" fmla="*/ 2003667 w 5987088"/>
              <a:gd name="connsiteY2" fmla="*/ 6882218 h 6882218"/>
              <a:gd name="connsiteX3" fmla="*/ 1338888 w 5987088"/>
              <a:gd name="connsiteY3" fmla="*/ 5726994 h 6882218"/>
              <a:gd name="connsiteX4" fmla="*/ 0 w 5987088"/>
              <a:gd name="connsiteY4" fmla="*/ 3453800 h 6882218"/>
              <a:gd name="connsiteX5" fmla="*/ 1991711 w 5987088"/>
              <a:gd name="connsiteY5" fmla="*/ 0 h 6882218"/>
              <a:gd name="connsiteX0" fmla="*/ 1991711 w 6004167"/>
              <a:gd name="connsiteY0" fmla="*/ 0 h 6907618"/>
              <a:gd name="connsiteX1" fmla="*/ 5987088 w 6004167"/>
              <a:gd name="connsiteY1" fmla="*/ 0 h 6907618"/>
              <a:gd name="connsiteX2" fmla="*/ 6004167 w 6004167"/>
              <a:gd name="connsiteY2" fmla="*/ 6907618 h 6907618"/>
              <a:gd name="connsiteX3" fmla="*/ 1338888 w 6004167"/>
              <a:gd name="connsiteY3" fmla="*/ 5726994 h 6907618"/>
              <a:gd name="connsiteX4" fmla="*/ 0 w 6004167"/>
              <a:gd name="connsiteY4" fmla="*/ 3453800 h 6907618"/>
              <a:gd name="connsiteX5" fmla="*/ 1991711 w 6004167"/>
              <a:gd name="connsiteY5" fmla="*/ 0 h 6907618"/>
              <a:gd name="connsiteX0" fmla="*/ 1991711 w 6004167"/>
              <a:gd name="connsiteY0" fmla="*/ 0 h 6907618"/>
              <a:gd name="connsiteX1" fmla="*/ 5987088 w 6004167"/>
              <a:gd name="connsiteY1" fmla="*/ 0 h 6907618"/>
              <a:gd name="connsiteX2" fmla="*/ 6004167 w 6004167"/>
              <a:gd name="connsiteY2" fmla="*/ 6907618 h 6907618"/>
              <a:gd name="connsiteX3" fmla="*/ 3434388 w 6004167"/>
              <a:gd name="connsiteY3" fmla="*/ 6882694 h 6907618"/>
              <a:gd name="connsiteX4" fmla="*/ 0 w 6004167"/>
              <a:gd name="connsiteY4" fmla="*/ 3453800 h 6907618"/>
              <a:gd name="connsiteX5" fmla="*/ 1991711 w 6004167"/>
              <a:gd name="connsiteY5" fmla="*/ 0 h 6907618"/>
              <a:gd name="connsiteX0" fmla="*/ 0 w 4012456"/>
              <a:gd name="connsiteY0" fmla="*/ 0 h 6907618"/>
              <a:gd name="connsiteX1" fmla="*/ 3995377 w 4012456"/>
              <a:gd name="connsiteY1" fmla="*/ 0 h 6907618"/>
              <a:gd name="connsiteX2" fmla="*/ 4012456 w 4012456"/>
              <a:gd name="connsiteY2" fmla="*/ 6907618 h 6907618"/>
              <a:gd name="connsiteX3" fmla="*/ 1442677 w 4012456"/>
              <a:gd name="connsiteY3" fmla="*/ 6882694 h 6907618"/>
              <a:gd name="connsiteX4" fmla="*/ 1818289 w 4012456"/>
              <a:gd name="connsiteY4" fmla="*/ 3847500 h 6907618"/>
              <a:gd name="connsiteX5" fmla="*/ 0 w 4012456"/>
              <a:gd name="connsiteY5" fmla="*/ 0 h 6907618"/>
              <a:gd name="connsiteX0" fmla="*/ 805223 w 2569779"/>
              <a:gd name="connsiteY0" fmla="*/ 838200 h 6907618"/>
              <a:gd name="connsiteX1" fmla="*/ 2552700 w 2569779"/>
              <a:gd name="connsiteY1" fmla="*/ 0 h 6907618"/>
              <a:gd name="connsiteX2" fmla="*/ 2569779 w 2569779"/>
              <a:gd name="connsiteY2" fmla="*/ 6907618 h 6907618"/>
              <a:gd name="connsiteX3" fmla="*/ 0 w 2569779"/>
              <a:gd name="connsiteY3" fmla="*/ 6882694 h 6907618"/>
              <a:gd name="connsiteX4" fmla="*/ 375612 w 2569779"/>
              <a:gd name="connsiteY4" fmla="*/ 3847500 h 6907618"/>
              <a:gd name="connsiteX5" fmla="*/ 805223 w 2569779"/>
              <a:gd name="connsiteY5" fmla="*/ 838200 h 6907618"/>
              <a:gd name="connsiteX0" fmla="*/ 5123 w 2569779"/>
              <a:gd name="connsiteY0" fmla="*/ 0 h 6907618"/>
              <a:gd name="connsiteX1" fmla="*/ 2552700 w 2569779"/>
              <a:gd name="connsiteY1" fmla="*/ 0 h 6907618"/>
              <a:gd name="connsiteX2" fmla="*/ 2569779 w 2569779"/>
              <a:gd name="connsiteY2" fmla="*/ 6907618 h 6907618"/>
              <a:gd name="connsiteX3" fmla="*/ 0 w 2569779"/>
              <a:gd name="connsiteY3" fmla="*/ 6882694 h 6907618"/>
              <a:gd name="connsiteX4" fmla="*/ 375612 w 2569779"/>
              <a:gd name="connsiteY4" fmla="*/ 3847500 h 6907618"/>
              <a:gd name="connsiteX5" fmla="*/ 5123 w 2569779"/>
              <a:gd name="connsiteY5" fmla="*/ 0 h 6907618"/>
              <a:gd name="connsiteX0" fmla="*/ 2245711 w 4810367"/>
              <a:gd name="connsiteY0" fmla="*/ 0 h 6907618"/>
              <a:gd name="connsiteX1" fmla="*/ 4793288 w 4810367"/>
              <a:gd name="connsiteY1" fmla="*/ 0 h 6907618"/>
              <a:gd name="connsiteX2" fmla="*/ 4810367 w 4810367"/>
              <a:gd name="connsiteY2" fmla="*/ 6907618 h 6907618"/>
              <a:gd name="connsiteX3" fmla="*/ 2240588 w 4810367"/>
              <a:gd name="connsiteY3" fmla="*/ 6882694 h 6907618"/>
              <a:gd name="connsiteX4" fmla="*/ 0 w 4810367"/>
              <a:gd name="connsiteY4" fmla="*/ 3415700 h 6907618"/>
              <a:gd name="connsiteX5" fmla="*/ 2245711 w 4810367"/>
              <a:gd name="connsiteY5" fmla="*/ 0 h 6907618"/>
              <a:gd name="connsiteX0" fmla="*/ 1890111 w 4810367"/>
              <a:gd name="connsiteY0" fmla="*/ 0 h 6920318"/>
              <a:gd name="connsiteX1" fmla="*/ 4793288 w 4810367"/>
              <a:gd name="connsiteY1" fmla="*/ 12700 h 6920318"/>
              <a:gd name="connsiteX2" fmla="*/ 4810367 w 4810367"/>
              <a:gd name="connsiteY2" fmla="*/ 6920318 h 6920318"/>
              <a:gd name="connsiteX3" fmla="*/ 2240588 w 4810367"/>
              <a:gd name="connsiteY3" fmla="*/ 6895394 h 6920318"/>
              <a:gd name="connsiteX4" fmla="*/ 0 w 4810367"/>
              <a:gd name="connsiteY4" fmla="*/ 3428400 h 6920318"/>
              <a:gd name="connsiteX5" fmla="*/ 1890111 w 4810367"/>
              <a:gd name="connsiteY5" fmla="*/ 0 h 6920318"/>
              <a:gd name="connsiteX0" fmla="*/ 1979011 w 4899267"/>
              <a:gd name="connsiteY0" fmla="*/ 0 h 6920318"/>
              <a:gd name="connsiteX1" fmla="*/ 4882188 w 4899267"/>
              <a:gd name="connsiteY1" fmla="*/ 12700 h 6920318"/>
              <a:gd name="connsiteX2" fmla="*/ 4899267 w 4899267"/>
              <a:gd name="connsiteY2" fmla="*/ 6920318 h 6920318"/>
              <a:gd name="connsiteX3" fmla="*/ 2329488 w 4899267"/>
              <a:gd name="connsiteY3" fmla="*/ 6895394 h 6920318"/>
              <a:gd name="connsiteX4" fmla="*/ 0 w 4899267"/>
              <a:gd name="connsiteY4" fmla="*/ 3428400 h 6920318"/>
              <a:gd name="connsiteX5" fmla="*/ 1979011 w 4899267"/>
              <a:gd name="connsiteY5" fmla="*/ 0 h 6920318"/>
              <a:gd name="connsiteX0" fmla="*/ 2029811 w 4950067"/>
              <a:gd name="connsiteY0" fmla="*/ 0 h 6920318"/>
              <a:gd name="connsiteX1" fmla="*/ 4932988 w 4950067"/>
              <a:gd name="connsiteY1" fmla="*/ 12700 h 6920318"/>
              <a:gd name="connsiteX2" fmla="*/ 4950067 w 4950067"/>
              <a:gd name="connsiteY2" fmla="*/ 6920318 h 6920318"/>
              <a:gd name="connsiteX3" fmla="*/ 2380288 w 4950067"/>
              <a:gd name="connsiteY3" fmla="*/ 6895394 h 6920318"/>
              <a:gd name="connsiteX4" fmla="*/ 0 w 4950067"/>
              <a:gd name="connsiteY4" fmla="*/ 3415700 h 6920318"/>
              <a:gd name="connsiteX5" fmla="*/ 2029811 w 4950067"/>
              <a:gd name="connsiteY5" fmla="*/ 0 h 6920318"/>
              <a:gd name="connsiteX0" fmla="*/ 2029811 w 4950067"/>
              <a:gd name="connsiteY0" fmla="*/ 0 h 6920318"/>
              <a:gd name="connsiteX1" fmla="*/ 4932988 w 4950067"/>
              <a:gd name="connsiteY1" fmla="*/ 12700 h 6920318"/>
              <a:gd name="connsiteX2" fmla="*/ 4950067 w 4950067"/>
              <a:gd name="connsiteY2" fmla="*/ 6920318 h 6920318"/>
              <a:gd name="connsiteX3" fmla="*/ 2062788 w 4950067"/>
              <a:gd name="connsiteY3" fmla="*/ 6908094 h 6920318"/>
              <a:gd name="connsiteX4" fmla="*/ 0 w 4950067"/>
              <a:gd name="connsiteY4" fmla="*/ 3415700 h 6920318"/>
              <a:gd name="connsiteX5" fmla="*/ 2029811 w 4950067"/>
              <a:gd name="connsiteY5" fmla="*/ 0 h 6920318"/>
              <a:gd name="connsiteX0" fmla="*/ 2334611 w 4950067"/>
              <a:gd name="connsiteY0" fmla="*/ 508000 h 6907618"/>
              <a:gd name="connsiteX1" fmla="*/ 4932988 w 4950067"/>
              <a:gd name="connsiteY1" fmla="*/ 0 h 6907618"/>
              <a:gd name="connsiteX2" fmla="*/ 4950067 w 4950067"/>
              <a:gd name="connsiteY2" fmla="*/ 6907618 h 6907618"/>
              <a:gd name="connsiteX3" fmla="*/ 2062788 w 4950067"/>
              <a:gd name="connsiteY3" fmla="*/ 6895394 h 6907618"/>
              <a:gd name="connsiteX4" fmla="*/ 0 w 4950067"/>
              <a:gd name="connsiteY4" fmla="*/ 3403000 h 6907618"/>
              <a:gd name="connsiteX5" fmla="*/ 2334611 w 4950067"/>
              <a:gd name="connsiteY5" fmla="*/ 508000 h 6907618"/>
              <a:gd name="connsiteX0" fmla="*/ 2004411 w 4950067"/>
              <a:gd name="connsiteY0" fmla="*/ 12700 h 6907618"/>
              <a:gd name="connsiteX1" fmla="*/ 4932988 w 4950067"/>
              <a:gd name="connsiteY1" fmla="*/ 0 h 6907618"/>
              <a:gd name="connsiteX2" fmla="*/ 4950067 w 4950067"/>
              <a:gd name="connsiteY2" fmla="*/ 6907618 h 6907618"/>
              <a:gd name="connsiteX3" fmla="*/ 2062788 w 4950067"/>
              <a:gd name="connsiteY3" fmla="*/ 6895394 h 6907618"/>
              <a:gd name="connsiteX4" fmla="*/ 0 w 4950067"/>
              <a:gd name="connsiteY4" fmla="*/ 3403000 h 6907618"/>
              <a:gd name="connsiteX5" fmla="*/ 2004411 w 4950067"/>
              <a:gd name="connsiteY5" fmla="*/ 12700 h 6907618"/>
              <a:gd name="connsiteX0" fmla="*/ 543911 w 3489567"/>
              <a:gd name="connsiteY0" fmla="*/ 12700 h 6907618"/>
              <a:gd name="connsiteX1" fmla="*/ 3472488 w 3489567"/>
              <a:gd name="connsiteY1" fmla="*/ 0 h 6907618"/>
              <a:gd name="connsiteX2" fmla="*/ 3489567 w 3489567"/>
              <a:gd name="connsiteY2" fmla="*/ 6907618 h 6907618"/>
              <a:gd name="connsiteX3" fmla="*/ 602288 w 3489567"/>
              <a:gd name="connsiteY3" fmla="*/ 6895394 h 6907618"/>
              <a:gd name="connsiteX4" fmla="*/ 0 w 3489567"/>
              <a:gd name="connsiteY4" fmla="*/ 3530000 h 6907618"/>
              <a:gd name="connsiteX5" fmla="*/ 543911 w 3489567"/>
              <a:gd name="connsiteY5" fmla="*/ 12700 h 6907618"/>
              <a:gd name="connsiteX0" fmla="*/ 2017111 w 4962767"/>
              <a:gd name="connsiteY0" fmla="*/ 12700 h 6907618"/>
              <a:gd name="connsiteX1" fmla="*/ 4945688 w 4962767"/>
              <a:gd name="connsiteY1" fmla="*/ 0 h 6907618"/>
              <a:gd name="connsiteX2" fmla="*/ 4962767 w 4962767"/>
              <a:gd name="connsiteY2" fmla="*/ 6907618 h 6907618"/>
              <a:gd name="connsiteX3" fmla="*/ 2075488 w 4962767"/>
              <a:gd name="connsiteY3" fmla="*/ 6895394 h 6907618"/>
              <a:gd name="connsiteX4" fmla="*/ 0 w 4962767"/>
              <a:gd name="connsiteY4" fmla="*/ 3453800 h 6907618"/>
              <a:gd name="connsiteX5" fmla="*/ 2017111 w 4962767"/>
              <a:gd name="connsiteY5" fmla="*/ 12700 h 6907618"/>
              <a:gd name="connsiteX0" fmla="*/ 2017111 w 4962767"/>
              <a:gd name="connsiteY0" fmla="*/ 12700 h 6907618"/>
              <a:gd name="connsiteX1" fmla="*/ 4945688 w 4962767"/>
              <a:gd name="connsiteY1" fmla="*/ 0 h 6907618"/>
              <a:gd name="connsiteX2" fmla="*/ 4962767 w 4962767"/>
              <a:gd name="connsiteY2" fmla="*/ 6907618 h 6907618"/>
              <a:gd name="connsiteX3" fmla="*/ 2608888 w 4962767"/>
              <a:gd name="connsiteY3" fmla="*/ 6654094 h 6907618"/>
              <a:gd name="connsiteX4" fmla="*/ 0 w 4962767"/>
              <a:gd name="connsiteY4" fmla="*/ 3453800 h 6907618"/>
              <a:gd name="connsiteX5" fmla="*/ 2017111 w 4962767"/>
              <a:gd name="connsiteY5" fmla="*/ 12700 h 6907618"/>
              <a:gd name="connsiteX0" fmla="*/ 2017111 w 4962767"/>
              <a:gd name="connsiteY0" fmla="*/ 12700 h 6907618"/>
              <a:gd name="connsiteX1" fmla="*/ 4945688 w 4962767"/>
              <a:gd name="connsiteY1" fmla="*/ 0 h 6907618"/>
              <a:gd name="connsiteX2" fmla="*/ 4962767 w 4962767"/>
              <a:gd name="connsiteY2" fmla="*/ 6907618 h 6907618"/>
              <a:gd name="connsiteX3" fmla="*/ 1986588 w 4962767"/>
              <a:gd name="connsiteY3" fmla="*/ 6895394 h 6907618"/>
              <a:gd name="connsiteX4" fmla="*/ 0 w 4962767"/>
              <a:gd name="connsiteY4" fmla="*/ 3453800 h 6907618"/>
              <a:gd name="connsiteX5" fmla="*/ 2017111 w 4962767"/>
              <a:gd name="connsiteY5" fmla="*/ 12700 h 6907618"/>
              <a:gd name="connsiteX0" fmla="*/ 0 w 5993656"/>
              <a:gd name="connsiteY0" fmla="*/ 25400 h 6907618"/>
              <a:gd name="connsiteX1" fmla="*/ 5976577 w 5993656"/>
              <a:gd name="connsiteY1" fmla="*/ 0 h 6907618"/>
              <a:gd name="connsiteX2" fmla="*/ 5993656 w 5993656"/>
              <a:gd name="connsiteY2" fmla="*/ 6907618 h 6907618"/>
              <a:gd name="connsiteX3" fmla="*/ 3017477 w 5993656"/>
              <a:gd name="connsiteY3" fmla="*/ 6895394 h 6907618"/>
              <a:gd name="connsiteX4" fmla="*/ 1030889 w 5993656"/>
              <a:gd name="connsiteY4" fmla="*/ 3453800 h 6907618"/>
              <a:gd name="connsiteX5" fmla="*/ 0 w 5993656"/>
              <a:gd name="connsiteY5" fmla="*/ 25400 h 6907618"/>
              <a:gd name="connsiteX0" fmla="*/ 0 w 5993656"/>
              <a:gd name="connsiteY0" fmla="*/ 25400 h 6907618"/>
              <a:gd name="connsiteX1" fmla="*/ 5976577 w 5993656"/>
              <a:gd name="connsiteY1" fmla="*/ 0 h 6907618"/>
              <a:gd name="connsiteX2" fmla="*/ 5993656 w 5993656"/>
              <a:gd name="connsiteY2" fmla="*/ 6907618 h 6907618"/>
              <a:gd name="connsiteX3" fmla="*/ 3017477 w 5993656"/>
              <a:gd name="connsiteY3" fmla="*/ 6895394 h 6907618"/>
              <a:gd name="connsiteX4" fmla="*/ 2427889 w 5993656"/>
              <a:gd name="connsiteY4" fmla="*/ 3072800 h 6907618"/>
              <a:gd name="connsiteX5" fmla="*/ 0 w 5993656"/>
              <a:gd name="connsiteY5" fmla="*/ 25400 h 6907618"/>
              <a:gd name="connsiteX0" fmla="*/ 0 w 5993656"/>
              <a:gd name="connsiteY0" fmla="*/ 25400 h 6907618"/>
              <a:gd name="connsiteX1" fmla="*/ 5976577 w 5993656"/>
              <a:gd name="connsiteY1" fmla="*/ 0 h 6907618"/>
              <a:gd name="connsiteX2" fmla="*/ 5993656 w 5993656"/>
              <a:gd name="connsiteY2" fmla="*/ 6907618 h 6907618"/>
              <a:gd name="connsiteX3" fmla="*/ 3017477 w 5993656"/>
              <a:gd name="connsiteY3" fmla="*/ 6895394 h 6907618"/>
              <a:gd name="connsiteX4" fmla="*/ 1996089 w 5993656"/>
              <a:gd name="connsiteY4" fmla="*/ 3441100 h 6907618"/>
              <a:gd name="connsiteX5" fmla="*/ 0 w 5993656"/>
              <a:gd name="connsiteY5" fmla="*/ 25400 h 6907618"/>
              <a:gd name="connsiteX0" fmla="*/ 0 w 5993656"/>
              <a:gd name="connsiteY0" fmla="*/ 25400 h 6907618"/>
              <a:gd name="connsiteX1" fmla="*/ 5976577 w 5993656"/>
              <a:gd name="connsiteY1" fmla="*/ 0 h 6907618"/>
              <a:gd name="connsiteX2" fmla="*/ 5993656 w 5993656"/>
              <a:gd name="connsiteY2" fmla="*/ 6907618 h 6907618"/>
              <a:gd name="connsiteX3" fmla="*/ 3995377 w 5993656"/>
              <a:gd name="connsiteY3" fmla="*/ 6158794 h 6907618"/>
              <a:gd name="connsiteX4" fmla="*/ 1996089 w 5993656"/>
              <a:gd name="connsiteY4" fmla="*/ 3441100 h 6907618"/>
              <a:gd name="connsiteX5" fmla="*/ 0 w 5993656"/>
              <a:gd name="connsiteY5" fmla="*/ 25400 h 6907618"/>
              <a:gd name="connsiteX0" fmla="*/ 0 w 5993656"/>
              <a:gd name="connsiteY0" fmla="*/ 25400 h 6907618"/>
              <a:gd name="connsiteX1" fmla="*/ 5976577 w 5993656"/>
              <a:gd name="connsiteY1" fmla="*/ 0 h 6907618"/>
              <a:gd name="connsiteX2" fmla="*/ 5993656 w 5993656"/>
              <a:gd name="connsiteY2" fmla="*/ 6907618 h 6907618"/>
              <a:gd name="connsiteX3" fmla="*/ 32977 w 5993656"/>
              <a:gd name="connsiteY3" fmla="*/ 6869994 h 6907618"/>
              <a:gd name="connsiteX4" fmla="*/ 1996089 w 5993656"/>
              <a:gd name="connsiteY4" fmla="*/ 3441100 h 6907618"/>
              <a:gd name="connsiteX5" fmla="*/ 0 w 5993656"/>
              <a:gd name="connsiteY5" fmla="*/ 25400 h 6907618"/>
              <a:gd name="connsiteX0" fmla="*/ 0 w 5976577"/>
              <a:gd name="connsiteY0" fmla="*/ 25400 h 6869994"/>
              <a:gd name="connsiteX1" fmla="*/ 5976577 w 5976577"/>
              <a:gd name="connsiteY1" fmla="*/ 0 h 6869994"/>
              <a:gd name="connsiteX2" fmla="*/ 5612656 w 5976577"/>
              <a:gd name="connsiteY2" fmla="*/ 6488518 h 6869994"/>
              <a:gd name="connsiteX3" fmla="*/ 32977 w 5976577"/>
              <a:gd name="connsiteY3" fmla="*/ 6869994 h 6869994"/>
              <a:gd name="connsiteX4" fmla="*/ 1996089 w 5976577"/>
              <a:gd name="connsiteY4" fmla="*/ 3441100 h 6869994"/>
              <a:gd name="connsiteX5" fmla="*/ 0 w 5976577"/>
              <a:gd name="connsiteY5" fmla="*/ 25400 h 6869994"/>
              <a:gd name="connsiteX0" fmla="*/ 0 w 5980956"/>
              <a:gd name="connsiteY0" fmla="*/ 25400 h 6894918"/>
              <a:gd name="connsiteX1" fmla="*/ 5976577 w 5980956"/>
              <a:gd name="connsiteY1" fmla="*/ 0 h 6894918"/>
              <a:gd name="connsiteX2" fmla="*/ 5980956 w 5980956"/>
              <a:gd name="connsiteY2" fmla="*/ 6894918 h 6894918"/>
              <a:gd name="connsiteX3" fmla="*/ 32977 w 5980956"/>
              <a:gd name="connsiteY3" fmla="*/ 6869994 h 6894918"/>
              <a:gd name="connsiteX4" fmla="*/ 1996089 w 5980956"/>
              <a:gd name="connsiteY4" fmla="*/ 3441100 h 6894918"/>
              <a:gd name="connsiteX5" fmla="*/ 0 w 5980956"/>
              <a:gd name="connsiteY5" fmla="*/ 25400 h 6894918"/>
              <a:gd name="connsiteX0" fmla="*/ 0 w 5980956"/>
              <a:gd name="connsiteY0" fmla="*/ 25400 h 6894918"/>
              <a:gd name="connsiteX1" fmla="*/ 5976577 w 5980956"/>
              <a:gd name="connsiteY1" fmla="*/ 0 h 6894918"/>
              <a:gd name="connsiteX2" fmla="*/ 5980956 w 5980956"/>
              <a:gd name="connsiteY2" fmla="*/ 6894918 h 6894918"/>
              <a:gd name="connsiteX3" fmla="*/ 32977 w 5980956"/>
              <a:gd name="connsiteY3" fmla="*/ 6869994 h 6894918"/>
              <a:gd name="connsiteX4" fmla="*/ 2199289 w 5980956"/>
              <a:gd name="connsiteY4" fmla="*/ 3453800 h 6894918"/>
              <a:gd name="connsiteX5" fmla="*/ 0 w 5980956"/>
              <a:gd name="connsiteY5" fmla="*/ 25400 h 6894918"/>
              <a:gd name="connsiteX0" fmla="*/ 157523 w 5947979"/>
              <a:gd name="connsiteY0" fmla="*/ 12700 h 6894918"/>
              <a:gd name="connsiteX1" fmla="*/ 5943600 w 5947979"/>
              <a:gd name="connsiteY1" fmla="*/ 0 h 6894918"/>
              <a:gd name="connsiteX2" fmla="*/ 5947979 w 5947979"/>
              <a:gd name="connsiteY2" fmla="*/ 6894918 h 6894918"/>
              <a:gd name="connsiteX3" fmla="*/ 0 w 5947979"/>
              <a:gd name="connsiteY3" fmla="*/ 6869994 h 6894918"/>
              <a:gd name="connsiteX4" fmla="*/ 2166312 w 5947979"/>
              <a:gd name="connsiteY4" fmla="*/ 3453800 h 6894918"/>
              <a:gd name="connsiteX5" fmla="*/ 157523 w 5947979"/>
              <a:gd name="connsiteY5" fmla="*/ 12700 h 6894918"/>
              <a:gd name="connsiteX0" fmla="*/ 0 w 5790456"/>
              <a:gd name="connsiteY0" fmla="*/ 12700 h 6894918"/>
              <a:gd name="connsiteX1" fmla="*/ 5786077 w 5790456"/>
              <a:gd name="connsiteY1" fmla="*/ 0 h 6894918"/>
              <a:gd name="connsiteX2" fmla="*/ 5790456 w 5790456"/>
              <a:gd name="connsiteY2" fmla="*/ 6894918 h 6894918"/>
              <a:gd name="connsiteX3" fmla="*/ 20277 w 5790456"/>
              <a:gd name="connsiteY3" fmla="*/ 6869994 h 6894918"/>
              <a:gd name="connsiteX4" fmla="*/ 2008789 w 5790456"/>
              <a:gd name="connsiteY4" fmla="*/ 3453800 h 6894918"/>
              <a:gd name="connsiteX5" fmla="*/ 0 w 5790456"/>
              <a:gd name="connsiteY5" fmla="*/ 12700 h 6894918"/>
              <a:gd name="connsiteX0" fmla="*/ 0 w 5790456"/>
              <a:gd name="connsiteY0" fmla="*/ 7319 h 6889537"/>
              <a:gd name="connsiteX1" fmla="*/ 5500873 w 5790456"/>
              <a:gd name="connsiteY1" fmla="*/ 0 h 6889537"/>
              <a:gd name="connsiteX2" fmla="*/ 5790456 w 5790456"/>
              <a:gd name="connsiteY2" fmla="*/ 6889537 h 6889537"/>
              <a:gd name="connsiteX3" fmla="*/ 20277 w 5790456"/>
              <a:gd name="connsiteY3" fmla="*/ 6864613 h 6889537"/>
              <a:gd name="connsiteX4" fmla="*/ 2008789 w 5790456"/>
              <a:gd name="connsiteY4" fmla="*/ 3448419 h 6889537"/>
              <a:gd name="connsiteX5" fmla="*/ 0 w 5790456"/>
              <a:gd name="connsiteY5" fmla="*/ 7319 h 6889537"/>
              <a:gd name="connsiteX0" fmla="*/ 0 w 5505253"/>
              <a:gd name="connsiteY0" fmla="*/ 7319 h 6894918"/>
              <a:gd name="connsiteX1" fmla="*/ 5500873 w 5505253"/>
              <a:gd name="connsiteY1" fmla="*/ 0 h 6894918"/>
              <a:gd name="connsiteX2" fmla="*/ 5505253 w 5505253"/>
              <a:gd name="connsiteY2" fmla="*/ 6894918 h 6894918"/>
              <a:gd name="connsiteX3" fmla="*/ 20277 w 5505253"/>
              <a:gd name="connsiteY3" fmla="*/ 6864613 h 6894918"/>
              <a:gd name="connsiteX4" fmla="*/ 2008789 w 5505253"/>
              <a:gd name="connsiteY4" fmla="*/ 3448419 h 6894918"/>
              <a:gd name="connsiteX5" fmla="*/ 0 w 5505253"/>
              <a:gd name="connsiteY5" fmla="*/ 7319 h 6894918"/>
              <a:gd name="connsiteX0" fmla="*/ 0 w 5500873"/>
              <a:gd name="connsiteY0" fmla="*/ 7319 h 6884155"/>
              <a:gd name="connsiteX1" fmla="*/ 5500873 w 5500873"/>
              <a:gd name="connsiteY1" fmla="*/ 0 h 6884155"/>
              <a:gd name="connsiteX2" fmla="*/ 5494491 w 5500873"/>
              <a:gd name="connsiteY2" fmla="*/ 6884155 h 6884155"/>
              <a:gd name="connsiteX3" fmla="*/ 20277 w 5500873"/>
              <a:gd name="connsiteY3" fmla="*/ 6864613 h 6884155"/>
              <a:gd name="connsiteX4" fmla="*/ 2008789 w 5500873"/>
              <a:gd name="connsiteY4" fmla="*/ 3448419 h 6884155"/>
              <a:gd name="connsiteX5" fmla="*/ 0 w 5500873"/>
              <a:gd name="connsiteY5" fmla="*/ 7319 h 6884155"/>
              <a:gd name="connsiteX0" fmla="*/ 0 w 5596767"/>
              <a:gd name="connsiteY0" fmla="*/ 7319 h 6864613"/>
              <a:gd name="connsiteX1" fmla="*/ 5500873 w 5596767"/>
              <a:gd name="connsiteY1" fmla="*/ 0 h 6864613"/>
              <a:gd name="connsiteX2" fmla="*/ 5596734 w 5596767"/>
              <a:gd name="connsiteY2" fmla="*/ 6814196 h 6864613"/>
              <a:gd name="connsiteX3" fmla="*/ 20277 w 5596767"/>
              <a:gd name="connsiteY3" fmla="*/ 6864613 h 6864613"/>
              <a:gd name="connsiteX4" fmla="*/ 2008789 w 5596767"/>
              <a:gd name="connsiteY4" fmla="*/ 3448419 h 6864613"/>
              <a:gd name="connsiteX5" fmla="*/ 0 w 5596767"/>
              <a:gd name="connsiteY5" fmla="*/ 7319 h 6864613"/>
              <a:gd name="connsiteX0" fmla="*/ 0 w 5500873"/>
              <a:gd name="connsiteY0" fmla="*/ 7319 h 6873392"/>
              <a:gd name="connsiteX1" fmla="*/ 5500873 w 5500873"/>
              <a:gd name="connsiteY1" fmla="*/ 0 h 6873392"/>
              <a:gd name="connsiteX2" fmla="*/ 5499872 w 5500873"/>
              <a:gd name="connsiteY2" fmla="*/ 6873392 h 6873392"/>
              <a:gd name="connsiteX3" fmla="*/ 20277 w 5500873"/>
              <a:gd name="connsiteY3" fmla="*/ 6864613 h 6873392"/>
              <a:gd name="connsiteX4" fmla="*/ 2008789 w 5500873"/>
              <a:gd name="connsiteY4" fmla="*/ 3448419 h 6873392"/>
              <a:gd name="connsiteX5" fmla="*/ 0 w 5500873"/>
              <a:gd name="connsiteY5" fmla="*/ 7319 h 6873392"/>
              <a:gd name="connsiteX0" fmla="*/ 0 w 5499895"/>
              <a:gd name="connsiteY0" fmla="*/ 7319 h 6873392"/>
              <a:gd name="connsiteX1" fmla="*/ 5358633 w 5499895"/>
              <a:gd name="connsiteY1" fmla="*/ 0 h 6873392"/>
              <a:gd name="connsiteX2" fmla="*/ 5499872 w 5499895"/>
              <a:gd name="connsiteY2" fmla="*/ 6873392 h 6873392"/>
              <a:gd name="connsiteX3" fmla="*/ 20277 w 5499895"/>
              <a:gd name="connsiteY3" fmla="*/ 6864613 h 6873392"/>
              <a:gd name="connsiteX4" fmla="*/ 2008789 w 5499895"/>
              <a:gd name="connsiteY4" fmla="*/ 3448419 h 6873392"/>
              <a:gd name="connsiteX5" fmla="*/ 0 w 5499895"/>
              <a:gd name="connsiteY5" fmla="*/ 7319 h 6873392"/>
              <a:gd name="connsiteX0" fmla="*/ 0 w 5368021"/>
              <a:gd name="connsiteY0" fmla="*/ 7319 h 6864613"/>
              <a:gd name="connsiteX1" fmla="*/ 5358633 w 5368021"/>
              <a:gd name="connsiteY1" fmla="*/ 0 h 6864613"/>
              <a:gd name="connsiteX2" fmla="*/ 5367792 w 5368021"/>
              <a:gd name="connsiteY2" fmla="*/ 6863232 h 6864613"/>
              <a:gd name="connsiteX3" fmla="*/ 20277 w 5368021"/>
              <a:gd name="connsiteY3" fmla="*/ 6864613 h 6864613"/>
              <a:gd name="connsiteX4" fmla="*/ 2008789 w 5368021"/>
              <a:gd name="connsiteY4" fmla="*/ 3448419 h 6864613"/>
              <a:gd name="connsiteX5" fmla="*/ 0 w 5368021"/>
              <a:gd name="connsiteY5" fmla="*/ 7319 h 686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8021" h="6864613">
                <a:moveTo>
                  <a:pt x="0" y="7319"/>
                </a:moveTo>
                <a:lnTo>
                  <a:pt x="5358633" y="0"/>
                </a:lnTo>
                <a:cubicBezTo>
                  <a:pt x="5356506" y="2294718"/>
                  <a:pt x="5369919" y="4568514"/>
                  <a:pt x="5367792" y="6863232"/>
                </a:cubicBezTo>
                <a:lnTo>
                  <a:pt x="20277" y="6864613"/>
                </a:lnTo>
                <a:lnTo>
                  <a:pt x="2008789" y="3448419"/>
                </a:lnTo>
                <a:lnTo>
                  <a:pt x="0" y="7319"/>
                </a:lnTo>
                <a:close/>
              </a:path>
            </a:pathLst>
          </a:custGeom>
          <a:solidFill>
            <a:srgbClr val="696876"/>
          </a:solidFill>
          <a:ln>
            <a:noFill/>
          </a:ln>
        </p:spPr>
        <p:txBody>
          <a:bodyPr vert="horz"/>
          <a:lstStyle>
            <a:lvl1pPr marL="0" indent="0">
              <a:buNone/>
              <a:defRPr sz="1200" baseline="0">
                <a:ln>
                  <a:noFill/>
                </a:ln>
                <a:solidFill>
                  <a:schemeClr val="bg1"/>
                </a:solidFill>
              </a:defRPr>
            </a:lvl1pPr>
          </a:lstStyle>
          <a:p>
            <a:r>
              <a:rPr lang="en-US" dirty="0"/>
              <a:t>                                                    Add picture</a:t>
            </a:r>
          </a:p>
        </p:txBody>
      </p:sp>
      <p:sp>
        <p:nvSpPr>
          <p:cNvPr id="9" name="Text Placeholder 5"/>
          <p:cNvSpPr>
            <a:spLocks noGrp="1"/>
          </p:cNvSpPr>
          <p:nvPr>
            <p:ph type="body" sz="quarter" idx="12" hasCustomPrompt="1"/>
          </p:nvPr>
        </p:nvSpPr>
        <p:spPr>
          <a:xfrm>
            <a:off x="609600" y="2667000"/>
            <a:ext cx="5283200" cy="1073204"/>
          </a:xfrm>
          <a:prstGeom prst="rect">
            <a:avLst/>
          </a:prstGeom>
        </p:spPr>
        <p:txBody>
          <a:bodyPr vert="horz"/>
          <a:lstStyle>
            <a:lvl1pPr marL="0" indent="0" algn="l">
              <a:buNone/>
              <a:defRPr sz="2400" b="1" baseline="0">
                <a:solidFill>
                  <a:srgbClr val="696876"/>
                </a:solidFill>
              </a:defRPr>
            </a:lvl1pPr>
            <a:lvl2pPr>
              <a:defRPr sz="1800">
                <a:solidFill>
                  <a:srgbClr val="053A98"/>
                </a:solidFill>
              </a:defRPr>
            </a:lvl2pPr>
            <a:lvl3pPr>
              <a:defRPr sz="1800">
                <a:solidFill>
                  <a:srgbClr val="053A98"/>
                </a:solidFill>
              </a:defRPr>
            </a:lvl3pPr>
            <a:lvl4pPr>
              <a:defRPr sz="1800">
                <a:solidFill>
                  <a:srgbClr val="053A98"/>
                </a:solidFill>
              </a:defRPr>
            </a:lvl4pPr>
            <a:lvl5pPr>
              <a:defRPr sz="1800">
                <a:solidFill>
                  <a:srgbClr val="053A98"/>
                </a:solidFill>
              </a:defRPr>
            </a:lvl5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title</a:t>
            </a:r>
            <a:endParaRPr lang="pl-PL" dirty="0"/>
          </a:p>
        </p:txBody>
      </p:sp>
      <p:sp>
        <p:nvSpPr>
          <p:cNvPr id="13" name="Text Placeholder 5"/>
          <p:cNvSpPr>
            <a:spLocks noGrp="1"/>
          </p:cNvSpPr>
          <p:nvPr>
            <p:ph type="body" sz="quarter" idx="13" hasCustomPrompt="1"/>
          </p:nvPr>
        </p:nvSpPr>
        <p:spPr>
          <a:xfrm>
            <a:off x="609600" y="3962413"/>
            <a:ext cx="5283200" cy="1801345"/>
          </a:xfrm>
          <a:prstGeom prst="rect">
            <a:avLst/>
          </a:prstGeom>
        </p:spPr>
        <p:txBody>
          <a:bodyPr vert="horz"/>
          <a:lstStyle>
            <a:lvl1pPr marL="0" indent="0" algn="l">
              <a:buNone/>
              <a:defRPr sz="2100" baseline="0">
                <a:solidFill>
                  <a:schemeClr val="tx1"/>
                </a:solidFill>
              </a:defRPr>
            </a:lvl1pPr>
            <a:lvl2pPr>
              <a:defRPr sz="1800">
                <a:solidFill>
                  <a:srgbClr val="053A98"/>
                </a:solidFill>
              </a:defRPr>
            </a:lvl2pPr>
            <a:lvl3pPr>
              <a:defRPr sz="1800">
                <a:solidFill>
                  <a:srgbClr val="053A98"/>
                </a:solidFill>
              </a:defRPr>
            </a:lvl3pPr>
            <a:lvl4pPr>
              <a:defRPr sz="1800">
                <a:solidFill>
                  <a:srgbClr val="053A98"/>
                </a:solidFill>
              </a:defRPr>
            </a:lvl4pPr>
            <a:lvl5pPr>
              <a:defRPr sz="1800">
                <a:solidFill>
                  <a:srgbClr val="053A98"/>
                </a:solidFill>
              </a:defRPr>
            </a:lvl5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subtitle</a:t>
            </a:r>
            <a:endParaRPr lang="pl-PL" dirty="0"/>
          </a:p>
        </p:txBody>
      </p:sp>
      <p:sp>
        <p:nvSpPr>
          <p:cNvPr id="7" name="Text Placeholder 5"/>
          <p:cNvSpPr>
            <a:spLocks noGrp="1"/>
          </p:cNvSpPr>
          <p:nvPr>
            <p:ph type="body" sz="quarter" idx="24" hasCustomPrompt="1"/>
          </p:nvPr>
        </p:nvSpPr>
        <p:spPr>
          <a:xfrm>
            <a:off x="711200" y="6096000"/>
            <a:ext cx="2438400" cy="415636"/>
          </a:xfrm>
          <a:prstGeom prst="rect">
            <a:avLst/>
          </a:prstGeom>
        </p:spPr>
        <p:txBody>
          <a:bodyPr vert="horz"/>
          <a:lstStyle>
            <a:lvl1pPr marL="0" indent="0" algn="l">
              <a:buNone/>
              <a:defRPr sz="1051">
                <a:solidFill>
                  <a:srgbClr val="820E20"/>
                </a:solidFill>
              </a:defRPr>
            </a:lvl1pPr>
            <a:lvl2pPr>
              <a:defRPr sz="1800">
                <a:solidFill>
                  <a:srgbClr val="053A98"/>
                </a:solidFill>
              </a:defRPr>
            </a:lvl2pPr>
            <a:lvl3pPr>
              <a:defRPr sz="1800">
                <a:solidFill>
                  <a:srgbClr val="053A98"/>
                </a:solidFill>
              </a:defRPr>
            </a:lvl3pPr>
            <a:lvl4pPr>
              <a:defRPr sz="1800">
                <a:solidFill>
                  <a:srgbClr val="053A98"/>
                </a:solidFill>
              </a:defRPr>
            </a:lvl4pPr>
            <a:lvl5pPr>
              <a:defRPr sz="1800">
                <a:solidFill>
                  <a:srgbClr val="053A98"/>
                </a:solidFill>
              </a:defRPr>
            </a:lvl5pPr>
          </a:lstStyle>
          <a:p>
            <a:pPr lvl="0"/>
            <a:r>
              <a:rPr lang="pl-PL" dirty="0" err="1"/>
              <a:t>Add</a:t>
            </a:r>
            <a:r>
              <a:rPr lang="pl-PL" dirty="0"/>
              <a:t> place &amp; </a:t>
            </a:r>
            <a:r>
              <a:rPr lang="pl-PL" dirty="0" err="1"/>
              <a:t>date</a:t>
            </a:r>
            <a:endParaRPr lang="pl-PL" dirty="0"/>
          </a:p>
        </p:txBody>
      </p:sp>
      <p:sp>
        <p:nvSpPr>
          <p:cNvPr id="3" name="Rectangle 2"/>
          <p:cNvSpPr/>
          <p:nvPr userDrawn="1"/>
        </p:nvSpPr>
        <p:spPr>
          <a:xfrm>
            <a:off x="11791757" y="0"/>
            <a:ext cx="406400" cy="6858000"/>
          </a:xfrm>
          <a:prstGeom prst="rect">
            <a:avLst/>
          </a:prstGeom>
          <a:solidFill>
            <a:srgbClr val="830E2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477487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BŚ Tytułowa 2 HR">
    <p:spTree>
      <p:nvGrpSpPr>
        <p:cNvPr id="1" name=""/>
        <p:cNvGrpSpPr/>
        <p:nvPr/>
      </p:nvGrpSpPr>
      <p:grpSpPr>
        <a:xfrm>
          <a:off x="0" y="0"/>
          <a:ext cx="0" cy="0"/>
          <a:chOff x="0" y="0"/>
          <a:chExt cx="0" cy="0"/>
        </a:xfrm>
      </p:grpSpPr>
      <p:pic>
        <p:nvPicPr>
          <p:cNvPr id="3" name="Picture 2" descr="PBS WBAiIŚ logo main PP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304800"/>
            <a:ext cx="5163312" cy="1801368"/>
          </a:xfrm>
          <a:prstGeom prst="rect">
            <a:avLst/>
          </a:prstGeom>
        </p:spPr>
      </p:pic>
      <p:sp>
        <p:nvSpPr>
          <p:cNvPr id="15" name="Picture Placeholder 16"/>
          <p:cNvSpPr>
            <a:spLocks noGrp="1"/>
          </p:cNvSpPr>
          <p:nvPr>
            <p:ph type="pic" sz="quarter" idx="23" hasCustomPrompt="1"/>
          </p:nvPr>
        </p:nvSpPr>
        <p:spPr>
          <a:xfrm>
            <a:off x="5772383" y="-1498"/>
            <a:ext cx="6034652" cy="6886626"/>
          </a:xfrm>
          <a:custGeom>
            <a:avLst/>
            <a:gdLst>
              <a:gd name="connsiteX0" fmla="*/ 0 w 3454076"/>
              <a:gd name="connsiteY0" fmla="*/ 0 h 3051273"/>
              <a:gd name="connsiteX1" fmla="*/ 3454076 w 3454076"/>
              <a:gd name="connsiteY1" fmla="*/ 0 h 3051273"/>
              <a:gd name="connsiteX2" fmla="*/ 3454076 w 3454076"/>
              <a:gd name="connsiteY2" fmla="*/ 3051273 h 3051273"/>
              <a:gd name="connsiteX3" fmla="*/ 0 w 3454076"/>
              <a:gd name="connsiteY3" fmla="*/ 3051273 h 3051273"/>
              <a:gd name="connsiteX4" fmla="*/ 0 w 3454076"/>
              <a:gd name="connsiteY4" fmla="*/ 0 h 3051273"/>
              <a:gd name="connsiteX0" fmla="*/ 1991711 w 5445787"/>
              <a:gd name="connsiteY0" fmla="*/ 0 h 3453800"/>
              <a:gd name="connsiteX1" fmla="*/ 5445787 w 5445787"/>
              <a:gd name="connsiteY1" fmla="*/ 0 h 3453800"/>
              <a:gd name="connsiteX2" fmla="*/ 5445787 w 5445787"/>
              <a:gd name="connsiteY2" fmla="*/ 3051273 h 3453800"/>
              <a:gd name="connsiteX3" fmla="*/ 0 w 5445787"/>
              <a:gd name="connsiteY3" fmla="*/ 3453800 h 3453800"/>
              <a:gd name="connsiteX4" fmla="*/ 1991711 w 5445787"/>
              <a:gd name="connsiteY4" fmla="*/ 0 h 3453800"/>
              <a:gd name="connsiteX0" fmla="*/ 1991711 w 5445787"/>
              <a:gd name="connsiteY0" fmla="*/ 0 h 6882218"/>
              <a:gd name="connsiteX1" fmla="*/ 5445787 w 5445787"/>
              <a:gd name="connsiteY1" fmla="*/ 0 h 6882218"/>
              <a:gd name="connsiteX2" fmla="*/ 2003667 w 5445787"/>
              <a:gd name="connsiteY2" fmla="*/ 6882218 h 6882218"/>
              <a:gd name="connsiteX3" fmla="*/ 0 w 5445787"/>
              <a:gd name="connsiteY3" fmla="*/ 3453800 h 6882218"/>
              <a:gd name="connsiteX4" fmla="*/ 1991711 w 5445787"/>
              <a:gd name="connsiteY4" fmla="*/ 0 h 6882218"/>
              <a:gd name="connsiteX0" fmla="*/ 1991711 w 5987088"/>
              <a:gd name="connsiteY0" fmla="*/ 0 h 6882218"/>
              <a:gd name="connsiteX1" fmla="*/ 5987088 w 5987088"/>
              <a:gd name="connsiteY1" fmla="*/ 0 h 6882218"/>
              <a:gd name="connsiteX2" fmla="*/ 2003667 w 5987088"/>
              <a:gd name="connsiteY2" fmla="*/ 6882218 h 6882218"/>
              <a:gd name="connsiteX3" fmla="*/ 0 w 5987088"/>
              <a:gd name="connsiteY3" fmla="*/ 3453800 h 6882218"/>
              <a:gd name="connsiteX4" fmla="*/ 1991711 w 5987088"/>
              <a:gd name="connsiteY4" fmla="*/ 0 h 6882218"/>
              <a:gd name="connsiteX0" fmla="*/ 1991711 w 5987088"/>
              <a:gd name="connsiteY0" fmla="*/ 0 h 6882218"/>
              <a:gd name="connsiteX1" fmla="*/ 5987088 w 5987088"/>
              <a:gd name="connsiteY1" fmla="*/ 0 h 6882218"/>
              <a:gd name="connsiteX2" fmla="*/ 2003667 w 5987088"/>
              <a:gd name="connsiteY2" fmla="*/ 6882218 h 6882218"/>
              <a:gd name="connsiteX3" fmla="*/ 1338888 w 5987088"/>
              <a:gd name="connsiteY3" fmla="*/ 5726994 h 6882218"/>
              <a:gd name="connsiteX4" fmla="*/ 0 w 5987088"/>
              <a:gd name="connsiteY4" fmla="*/ 3453800 h 6882218"/>
              <a:gd name="connsiteX5" fmla="*/ 1991711 w 5987088"/>
              <a:gd name="connsiteY5" fmla="*/ 0 h 6882218"/>
              <a:gd name="connsiteX0" fmla="*/ 1991711 w 6004167"/>
              <a:gd name="connsiteY0" fmla="*/ 0 h 6907618"/>
              <a:gd name="connsiteX1" fmla="*/ 5987088 w 6004167"/>
              <a:gd name="connsiteY1" fmla="*/ 0 h 6907618"/>
              <a:gd name="connsiteX2" fmla="*/ 6004167 w 6004167"/>
              <a:gd name="connsiteY2" fmla="*/ 6907618 h 6907618"/>
              <a:gd name="connsiteX3" fmla="*/ 1338888 w 6004167"/>
              <a:gd name="connsiteY3" fmla="*/ 5726994 h 6907618"/>
              <a:gd name="connsiteX4" fmla="*/ 0 w 6004167"/>
              <a:gd name="connsiteY4" fmla="*/ 3453800 h 6907618"/>
              <a:gd name="connsiteX5" fmla="*/ 1991711 w 6004167"/>
              <a:gd name="connsiteY5" fmla="*/ 0 h 6907618"/>
              <a:gd name="connsiteX0" fmla="*/ 1991711 w 6004167"/>
              <a:gd name="connsiteY0" fmla="*/ 0 h 6907618"/>
              <a:gd name="connsiteX1" fmla="*/ 5987088 w 6004167"/>
              <a:gd name="connsiteY1" fmla="*/ 0 h 6907618"/>
              <a:gd name="connsiteX2" fmla="*/ 6004167 w 6004167"/>
              <a:gd name="connsiteY2" fmla="*/ 6907618 h 6907618"/>
              <a:gd name="connsiteX3" fmla="*/ 3434388 w 6004167"/>
              <a:gd name="connsiteY3" fmla="*/ 6882694 h 6907618"/>
              <a:gd name="connsiteX4" fmla="*/ 0 w 6004167"/>
              <a:gd name="connsiteY4" fmla="*/ 3453800 h 6907618"/>
              <a:gd name="connsiteX5" fmla="*/ 1991711 w 6004167"/>
              <a:gd name="connsiteY5" fmla="*/ 0 h 6907618"/>
              <a:gd name="connsiteX0" fmla="*/ 0 w 4012456"/>
              <a:gd name="connsiteY0" fmla="*/ 0 h 6907618"/>
              <a:gd name="connsiteX1" fmla="*/ 3995377 w 4012456"/>
              <a:gd name="connsiteY1" fmla="*/ 0 h 6907618"/>
              <a:gd name="connsiteX2" fmla="*/ 4012456 w 4012456"/>
              <a:gd name="connsiteY2" fmla="*/ 6907618 h 6907618"/>
              <a:gd name="connsiteX3" fmla="*/ 1442677 w 4012456"/>
              <a:gd name="connsiteY3" fmla="*/ 6882694 h 6907618"/>
              <a:gd name="connsiteX4" fmla="*/ 1818289 w 4012456"/>
              <a:gd name="connsiteY4" fmla="*/ 3847500 h 6907618"/>
              <a:gd name="connsiteX5" fmla="*/ 0 w 4012456"/>
              <a:gd name="connsiteY5" fmla="*/ 0 h 6907618"/>
              <a:gd name="connsiteX0" fmla="*/ 805223 w 2569779"/>
              <a:gd name="connsiteY0" fmla="*/ 838200 h 6907618"/>
              <a:gd name="connsiteX1" fmla="*/ 2552700 w 2569779"/>
              <a:gd name="connsiteY1" fmla="*/ 0 h 6907618"/>
              <a:gd name="connsiteX2" fmla="*/ 2569779 w 2569779"/>
              <a:gd name="connsiteY2" fmla="*/ 6907618 h 6907618"/>
              <a:gd name="connsiteX3" fmla="*/ 0 w 2569779"/>
              <a:gd name="connsiteY3" fmla="*/ 6882694 h 6907618"/>
              <a:gd name="connsiteX4" fmla="*/ 375612 w 2569779"/>
              <a:gd name="connsiteY4" fmla="*/ 3847500 h 6907618"/>
              <a:gd name="connsiteX5" fmla="*/ 805223 w 2569779"/>
              <a:gd name="connsiteY5" fmla="*/ 838200 h 6907618"/>
              <a:gd name="connsiteX0" fmla="*/ 5123 w 2569779"/>
              <a:gd name="connsiteY0" fmla="*/ 0 h 6907618"/>
              <a:gd name="connsiteX1" fmla="*/ 2552700 w 2569779"/>
              <a:gd name="connsiteY1" fmla="*/ 0 h 6907618"/>
              <a:gd name="connsiteX2" fmla="*/ 2569779 w 2569779"/>
              <a:gd name="connsiteY2" fmla="*/ 6907618 h 6907618"/>
              <a:gd name="connsiteX3" fmla="*/ 0 w 2569779"/>
              <a:gd name="connsiteY3" fmla="*/ 6882694 h 6907618"/>
              <a:gd name="connsiteX4" fmla="*/ 375612 w 2569779"/>
              <a:gd name="connsiteY4" fmla="*/ 3847500 h 6907618"/>
              <a:gd name="connsiteX5" fmla="*/ 5123 w 2569779"/>
              <a:gd name="connsiteY5" fmla="*/ 0 h 6907618"/>
              <a:gd name="connsiteX0" fmla="*/ 2245711 w 4810367"/>
              <a:gd name="connsiteY0" fmla="*/ 0 h 6907618"/>
              <a:gd name="connsiteX1" fmla="*/ 4793288 w 4810367"/>
              <a:gd name="connsiteY1" fmla="*/ 0 h 6907618"/>
              <a:gd name="connsiteX2" fmla="*/ 4810367 w 4810367"/>
              <a:gd name="connsiteY2" fmla="*/ 6907618 h 6907618"/>
              <a:gd name="connsiteX3" fmla="*/ 2240588 w 4810367"/>
              <a:gd name="connsiteY3" fmla="*/ 6882694 h 6907618"/>
              <a:gd name="connsiteX4" fmla="*/ 0 w 4810367"/>
              <a:gd name="connsiteY4" fmla="*/ 3415700 h 6907618"/>
              <a:gd name="connsiteX5" fmla="*/ 2245711 w 4810367"/>
              <a:gd name="connsiteY5" fmla="*/ 0 h 6907618"/>
              <a:gd name="connsiteX0" fmla="*/ 1890111 w 4810367"/>
              <a:gd name="connsiteY0" fmla="*/ 0 h 6920318"/>
              <a:gd name="connsiteX1" fmla="*/ 4793288 w 4810367"/>
              <a:gd name="connsiteY1" fmla="*/ 12700 h 6920318"/>
              <a:gd name="connsiteX2" fmla="*/ 4810367 w 4810367"/>
              <a:gd name="connsiteY2" fmla="*/ 6920318 h 6920318"/>
              <a:gd name="connsiteX3" fmla="*/ 2240588 w 4810367"/>
              <a:gd name="connsiteY3" fmla="*/ 6895394 h 6920318"/>
              <a:gd name="connsiteX4" fmla="*/ 0 w 4810367"/>
              <a:gd name="connsiteY4" fmla="*/ 3428400 h 6920318"/>
              <a:gd name="connsiteX5" fmla="*/ 1890111 w 4810367"/>
              <a:gd name="connsiteY5" fmla="*/ 0 h 6920318"/>
              <a:gd name="connsiteX0" fmla="*/ 1979011 w 4899267"/>
              <a:gd name="connsiteY0" fmla="*/ 0 h 6920318"/>
              <a:gd name="connsiteX1" fmla="*/ 4882188 w 4899267"/>
              <a:gd name="connsiteY1" fmla="*/ 12700 h 6920318"/>
              <a:gd name="connsiteX2" fmla="*/ 4899267 w 4899267"/>
              <a:gd name="connsiteY2" fmla="*/ 6920318 h 6920318"/>
              <a:gd name="connsiteX3" fmla="*/ 2329488 w 4899267"/>
              <a:gd name="connsiteY3" fmla="*/ 6895394 h 6920318"/>
              <a:gd name="connsiteX4" fmla="*/ 0 w 4899267"/>
              <a:gd name="connsiteY4" fmla="*/ 3428400 h 6920318"/>
              <a:gd name="connsiteX5" fmla="*/ 1979011 w 4899267"/>
              <a:gd name="connsiteY5" fmla="*/ 0 h 6920318"/>
              <a:gd name="connsiteX0" fmla="*/ 2029811 w 4950067"/>
              <a:gd name="connsiteY0" fmla="*/ 0 h 6920318"/>
              <a:gd name="connsiteX1" fmla="*/ 4932988 w 4950067"/>
              <a:gd name="connsiteY1" fmla="*/ 12700 h 6920318"/>
              <a:gd name="connsiteX2" fmla="*/ 4950067 w 4950067"/>
              <a:gd name="connsiteY2" fmla="*/ 6920318 h 6920318"/>
              <a:gd name="connsiteX3" fmla="*/ 2380288 w 4950067"/>
              <a:gd name="connsiteY3" fmla="*/ 6895394 h 6920318"/>
              <a:gd name="connsiteX4" fmla="*/ 0 w 4950067"/>
              <a:gd name="connsiteY4" fmla="*/ 3415700 h 6920318"/>
              <a:gd name="connsiteX5" fmla="*/ 2029811 w 4950067"/>
              <a:gd name="connsiteY5" fmla="*/ 0 h 6920318"/>
              <a:gd name="connsiteX0" fmla="*/ 2029811 w 4950067"/>
              <a:gd name="connsiteY0" fmla="*/ 0 h 6920318"/>
              <a:gd name="connsiteX1" fmla="*/ 4932988 w 4950067"/>
              <a:gd name="connsiteY1" fmla="*/ 12700 h 6920318"/>
              <a:gd name="connsiteX2" fmla="*/ 4950067 w 4950067"/>
              <a:gd name="connsiteY2" fmla="*/ 6920318 h 6920318"/>
              <a:gd name="connsiteX3" fmla="*/ 2062788 w 4950067"/>
              <a:gd name="connsiteY3" fmla="*/ 6908094 h 6920318"/>
              <a:gd name="connsiteX4" fmla="*/ 0 w 4950067"/>
              <a:gd name="connsiteY4" fmla="*/ 3415700 h 6920318"/>
              <a:gd name="connsiteX5" fmla="*/ 2029811 w 4950067"/>
              <a:gd name="connsiteY5" fmla="*/ 0 h 6920318"/>
              <a:gd name="connsiteX0" fmla="*/ 2334611 w 4950067"/>
              <a:gd name="connsiteY0" fmla="*/ 508000 h 6907618"/>
              <a:gd name="connsiteX1" fmla="*/ 4932988 w 4950067"/>
              <a:gd name="connsiteY1" fmla="*/ 0 h 6907618"/>
              <a:gd name="connsiteX2" fmla="*/ 4950067 w 4950067"/>
              <a:gd name="connsiteY2" fmla="*/ 6907618 h 6907618"/>
              <a:gd name="connsiteX3" fmla="*/ 2062788 w 4950067"/>
              <a:gd name="connsiteY3" fmla="*/ 6895394 h 6907618"/>
              <a:gd name="connsiteX4" fmla="*/ 0 w 4950067"/>
              <a:gd name="connsiteY4" fmla="*/ 3403000 h 6907618"/>
              <a:gd name="connsiteX5" fmla="*/ 2334611 w 4950067"/>
              <a:gd name="connsiteY5" fmla="*/ 508000 h 6907618"/>
              <a:gd name="connsiteX0" fmla="*/ 2004411 w 4950067"/>
              <a:gd name="connsiteY0" fmla="*/ 12700 h 6907618"/>
              <a:gd name="connsiteX1" fmla="*/ 4932988 w 4950067"/>
              <a:gd name="connsiteY1" fmla="*/ 0 h 6907618"/>
              <a:gd name="connsiteX2" fmla="*/ 4950067 w 4950067"/>
              <a:gd name="connsiteY2" fmla="*/ 6907618 h 6907618"/>
              <a:gd name="connsiteX3" fmla="*/ 2062788 w 4950067"/>
              <a:gd name="connsiteY3" fmla="*/ 6895394 h 6907618"/>
              <a:gd name="connsiteX4" fmla="*/ 0 w 4950067"/>
              <a:gd name="connsiteY4" fmla="*/ 3403000 h 6907618"/>
              <a:gd name="connsiteX5" fmla="*/ 2004411 w 4950067"/>
              <a:gd name="connsiteY5" fmla="*/ 12700 h 6907618"/>
              <a:gd name="connsiteX0" fmla="*/ 543911 w 3489567"/>
              <a:gd name="connsiteY0" fmla="*/ 12700 h 6907618"/>
              <a:gd name="connsiteX1" fmla="*/ 3472488 w 3489567"/>
              <a:gd name="connsiteY1" fmla="*/ 0 h 6907618"/>
              <a:gd name="connsiteX2" fmla="*/ 3489567 w 3489567"/>
              <a:gd name="connsiteY2" fmla="*/ 6907618 h 6907618"/>
              <a:gd name="connsiteX3" fmla="*/ 602288 w 3489567"/>
              <a:gd name="connsiteY3" fmla="*/ 6895394 h 6907618"/>
              <a:gd name="connsiteX4" fmla="*/ 0 w 3489567"/>
              <a:gd name="connsiteY4" fmla="*/ 3530000 h 6907618"/>
              <a:gd name="connsiteX5" fmla="*/ 543911 w 3489567"/>
              <a:gd name="connsiteY5" fmla="*/ 12700 h 6907618"/>
              <a:gd name="connsiteX0" fmla="*/ 2017111 w 4962767"/>
              <a:gd name="connsiteY0" fmla="*/ 12700 h 6907618"/>
              <a:gd name="connsiteX1" fmla="*/ 4945688 w 4962767"/>
              <a:gd name="connsiteY1" fmla="*/ 0 h 6907618"/>
              <a:gd name="connsiteX2" fmla="*/ 4962767 w 4962767"/>
              <a:gd name="connsiteY2" fmla="*/ 6907618 h 6907618"/>
              <a:gd name="connsiteX3" fmla="*/ 2075488 w 4962767"/>
              <a:gd name="connsiteY3" fmla="*/ 6895394 h 6907618"/>
              <a:gd name="connsiteX4" fmla="*/ 0 w 4962767"/>
              <a:gd name="connsiteY4" fmla="*/ 3453800 h 6907618"/>
              <a:gd name="connsiteX5" fmla="*/ 2017111 w 4962767"/>
              <a:gd name="connsiteY5" fmla="*/ 12700 h 6907618"/>
              <a:gd name="connsiteX0" fmla="*/ 2017111 w 4962767"/>
              <a:gd name="connsiteY0" fmla="*/ 12700 h 6907618"/>
              <a:gd name="connsiteX1" fmla="*/ 4945688 w 4962767"/>
              <a:gd name="connsiteY1" fmla="*/ 0 h 6907618"/>
              <a:gd name="connsiteX2" fmla="*/ 4962767 w 4962767"/>
              <a:gd name="connsiteY2" fmla="*/ 6907618 h 6907618"/>
              <a:gd name="connsiteX3" fmla="*/ 2608888 w 4962767"/>
              <a:gd name="connsiteY3" fmla="*/ 6654094 h 6907618"/>
              <a:gd name="connsiteX4" fmla="*/ 0 w 4962767"/>
              <a:gd name="connsiteY4" fmla="*/ 3453800 h 6907618"/>
              <a:gd name="connsiteX5" fmla="*/ 2017111 w 4962767"/>
              <a:gd name="connsiteY5" fmla="*/ 12700 h 6907618"/>
              <a:gd name="connsiteX0" fmla="*/ 2017111 w 4962767"/>
              <a:gd name="connsiteY0" fmla="*/ 12700 h 6907618"/>
              <a:gd name="connsiteX1" fmla="*/ 4945688 w 4962767"/>
              <a:gd name="connsiteY1" fmla="*/ 0 h 6907618"/>
              <a:gd name="connsiteX2" fmla="*/ 4962767 w 4962767"/>
              <a:gd name="connsiteY2" fmla="*/ 6907618 h 6907618"/>
              <a:gd name="connsiteX3" fmla="*/ 1986588 w 4962767"/>
              <a:gd name="connsiteY3" fmla="*/ 6895394 h 6907618"/>
              <a:gd name="connsiteX4" fmla="*/ 0 w 4962767"/>
              <a:gd name="connsiteY4" fmla="*/ 3453800 h 6907618"/>
              <a:gd name="connsiteX5" fmla="*/ 2017111 w 4962767"/>
              <a:gd name="connsiteY5" fmla="*/ 12700 h 6907618"/>
              <a:gd name="connsiteX0" fmla="*/ 2017111 w 4962767"/>
              <a:gd name="connsiteY0" fmla="*/ 0 h 6894918"/>
              <a:gd name="connsiteX1" fmla="*/ 4641325 w 4962767"/>
              <a:gd name="connsiteY1" fmla="*/ 8292 h 6894918"/>
              <a:gd name="connsiteX2" fmla="*/ 4962767 w 4962767"/>
              <a:gd name="connsiteY2" fmla="*/ 6894918 h 6894918"/>
              <a:gd name="connsiteX3" fmla="*/ 1986588 w 4962767"/>
              <a:gd name="connsiteY3" fmla="*/ 6882694 h 6894918"/>
              <a:gd name="connsiteX4" fmla="*/ 0 w 4962767"/>
              <a:gd name="connsiteY4" fmla="*/ 3441100 h 6894918"/>
              <a:gd name="connsiteX5" fmla="*/ 2017111 w 4962767"/>
              <a:gd name="connsiteY5" fmla="*/ 0 h 6894918"/>
              <a:gd name="connsiteX0" fmla="*/ 2017111 w 4962767"/>
              <a:gd name="connsiteY0" fmla="*/ 2204 h 6897122"/>
              <a:gd name="connsiteX1" fmla="*/ 4662315 w 4962767"/>
              <a:gd name="connsiteY1" fmla="*/ 0 h 6897122"/>
              <a:gd name="connsiteX2" fmla="*/ 4962767 w 4962767"/>
              <a:gd name="connsiteY2" fmla="*/ 6897122 h 6897122"/>
              <a:gd name="connsiteX3" fmla="*/ 1986588 w 4962767"/>
              <a:gd name="connsiteY3" fmla="*/ 6884898 h 6897122"/>
              <a:gd name="connsiteX4" fmla="*/ 0 w 4962767"/>
              <a:gd name="connsiteY4" fmla="*/ 3443304 h 6897122"/>
              <a:gd name="connsiteX5" fmla="*/ 2017111 w 4962767"/>
              <a:gd name="connsiteY5" fmla="*/ 2204 h 6897122"/>
              <a:gd name="connsiteX0" fmla="*/ 2017111 w 4662315"/>
              <a:gd name="connsiteY0" fmla="*/ 2204 h 6886626"/>
              <a:gd name="connsiteX1" fmla="*/ 4662315 w 4662315"/>
              <a:gd name="connsiteY1" fmla="*/ 0 h 6886626"/>
              <a:gd name="connsiteX2" fmla="*/ 4647909 w 4662315"/>
              <a:gd name="connsiteY2" fmla="*/ 6886626 h 6886626"/>
              <a:gd name="connsiteX3" fmla="*/ 1986588 w 4662315"/>
              <a:gd name="connsiteY3" fmla="*/ 6884898 h 6886626"/>
              <a:gd name="connsiteX4" fmla="*/ 0 w 4662315"/>
              <a:gd name="connsiteY4" fmla="*/ 3443304 h 6886626"/>
              <a:gd name="connsiteX5" fmla="*/ 2017111 w 4662315"/>
              <a:gd name="connsiteY5" fmla="*/ 2204 h 6886626"/>
              <a:gd name="connsiteX0" fmla="*/ 2017111 w 4647909"/>
              <a:gd name="connsiteY0" fmla="*/ 2204 h 6886626"/>
              <a:gd name="connsiteX1" fmla="*/ 4520075 w 4647909"/>
              <a:gd name="connsiteY1" fmla="*/ 0 h 6886626"/>
              <a:gd name="connsiteX2" fmla="*/ 4647909 w 4647909"/>
              <a:gd name="connsiteY2" fmla="*/ 6886626 h 6886626"/>
              <a:gd name="connsiteX3" fmla="*/ 1986588 w 4647909"/>
              <a:gd name="connsiteY3" fmla="*/ 6884898 h 6886626"/>
              <a:gd name="connsiteX4" fmla="*/ 0 w 4647909"/>
              <a:gd name="connsiteY4" fmla="*/ 3443304 h 6886626"/>
              <a:gd name="connsiteX5" fmla="*/ 2017111 w 4647909"/>
              <a:gd name="connsiteY5" fmla="*/ 2204 h 6886626"/>
              <a:gd name="connsiteX0" fmla="*/ 2017111 w 4525989"/>
              <a:gd name="connsiteY0" fmla="*/ 2204 h 6886626"/>
              <a:gd name="connsiteX1" fmla="*/ 4520075 w 4525989"/>
              <a:gd name="connsiteY1" fmla="*/ 0 h 6886626"/>
              <a:gd name="connsiteX2" fmla="*/ 4525989 w 4525989"/>
              <a:gd name="connsiteY2" fmla="*/ 6886626 h 6886626"/>
              <a:gd name="connsiteX3" fmla="*/ 1986588 w 4525989"/>
              <a:gd name="connsiteY3" fmla="*/ 6884898 h 6886626"/>
              <a:gd name="connsiteX4" fmla="*/ 0 w 4525989"/>
              <a:gd name="connsiteY4" fmla="*/ 3443304 h 6886626"/>
              <a:gd name="connsiteX5" fmla="*/ 2017111 w 4525989"/>
              <a:gd name="connsiteY5" fmla="*/ 2204 h 688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5989" h="6886626">
                <a:moveTo>
                  <a:pt x="2017111" y="2204"/>
                </a:moveTo>
                <a:lnTo>
                  <a:pt x="4520075" y="0"/>
                </a:lnTo>
                <a:cubicBezTo>
                  <a:pt x="4522046" y="2295542"/>
                  <a:pt x="4524018" y="4591084"/>
                  <a:pt x="4525989" y="6886626"/>
                </a:cubicBezTo>
                <a:lnTo>
                  <a:pt x="1986588" y="6884898"/>
                </a:lnTo>
                <a:lnTo>
                  <a:pt x="0" y="3443304"/>
                </a:lnTo>
                <a:lnTo>
                  <a:pt x="2017111" y="2204"/>
                </a:lnTo>
                <a:close/>
              </a:path>
            </a:pathLst>
          </a:custGeom>
          <a:solidFill>
            <a:srgbClr val="696876"/>
          </a:solidFill>
          <a:ln>
            <a:noFill/>
          </a:ln>
        </p:spPr>
        <p:txBody>
          <a:bodyPr vert="horz"/>
          <a:lstStyle>
            <a:lvl1pPr marL="0" indent="0">
              <a:buNone/>
              <a:defRPr sz="1200">
                <a:ln>
                  <a:noFill/>
                </a:ln>
                <a:solidFill>
                  <a:schemeClr val="bg1"/>
                </a:solidFill>
              </a:defRPr>
            </a:lvl1pPr>
          </a:lstStyle>
          <a:p>
            <a:r>
              <a:rPr lang="en-US" dirty="0"/>
              <a:t>                                                              Add picture</a:t>
            </a:r>
          </a:p>
        </p:txBody>
      </p:sp>
      <p:sp>
        <p:nvSpPr>
          <p:cNvPr id="8" name="Text Placeholder 5"/>
          <p:cNvSpPr>
            <a:spLocks noGrp="1"/>
          </p:cNvSpPr>
          <p:nvPr>
            <p:ph type="body" sz="quarter" idx="24" hasCustomPrompt="1"/>
          </p:nvPr>
        </p:nvSpPr>
        <p:spPr>
          <a:xfrm>
            <a:off x="2844800" y="6096000"/>
            <a:ext cx="2438400" cy="415636"/>
          </a:xfrm>
          <a:prstGeom prst="rect">
            <a:avLst/>
          </a:prstGeom>
        </p:spPr>
        <p:txBody>
          <a:bodyPr vert="horz"/>
          <a:lstStyle>
            <a:lvl1pPr marL="0" indent="0" algn="l">
              <a:buNone/>
              <a:defRPr sz="1051">
                <a:solidFill>
                  <a:srgbClr val="820E20"/>
                </a:solidFill>
              </a:defRPr>
            </a:lvl1pPr>
            <a:lvl2pPr>
              <a:defRPr sz="1800">
                <a:solidFill>
                  <a:srgbClr val="053A98"/>
                </a:solidFill>
              </a:defRPr>
            </a:lvl2pPr>
            <a:lvl3pPr>
              <a:defRPr sz="1800">
                <a:solidFill>
                  <a:srgbClr val="053A98"/>
                </a:solidFill>
              </a:defRPr>
            </a:lvl3pPr>
            <a:lvl4pPr>
              <a:defRPr sz="1800">
                <a:solidFill>
                  <a:srgbClr val="053A98"/>
                </a:solidFill>
              </a:defRPr>
            </a:lvl4pPr>
            <a:lvl5pPr>
              <a:defRPr sz="1800">
                <a:solidFill>
                  <a:srgbClr val="053A98"/>
                </a:solidFill>
              </a:defRPr>
            </a:lvl5pPr>
          </a:lstStyle>
          <a:p>
            <a:pPr lvl="0"/>
            <a:r>
              <a:rPr lang="pl-PL" dirty="0" err="1"/>
              <a:t>Add</a:t>
            </a:r>
            <a:r>
              <a:rPr lang="pl-PL" dirty="0"/>
              <a:t> place &amp; </a:t>
            </a:r>
            <a:r>
              <a:rPr lang="pl-PL" dirty="0" err="1"/>
              <a:t>date</a:t>
            </a:r>
            <a:r>
              <a:rPr lang="pl-PL" dirty="0"/>
              <a:t> </a:t>
            </a:r>
          </a:p>
        </p:txBody>
      </p:sp>
      <p:sp>
        <p:nvSpPr>
          <p:cNvPr id="9" name="Text Placeholder 5"/>
          <p:cNvSpPr>
            <a:spLocks noGrp="1"/>
          </p:cNvSpPr>
          <p:nvPr>
            <p:ph type="body" sz="quarter" idx="12" hasCustomPrompt="1"/>
          </p:nvPr>
        </p:nvSpPr>
        <p:spPr>
          <a:xfrm>
            <a:off x="609600" y="2514600"/>
            <a:ext cx="5283200" cy="1073204"/>
          </a:xfrm>
          <a:prstGeom prst="rect">
            <a:avLst/>
          </a:prstGeom>
        </p:spPr>
        <p:txBody>
          <a:bodyPr vert="horz"/>
          <a:lstStyle>
            <a:lvl1pPr marL="0" indent="0" algn="l">
              <a:buNone/>
              <a:defRPr sz="2400" b="1" baseline="0">
                <a:solidFill>
                  <a:srgbClr val="800000"/>
                </a:solidFill>
              </a:defRPr>
            </a:lvl1pPr>
            <a:lvl2pPr>
              <a:defRPr sz="1800">
                <a:solidFill>
                  <a:srgbClr val="053A98"/>
                </a:solidFill>
              </a:defRPr>
            </a:lvl2pPr>
            <a:lvl3pPr>
              <a:defRPr sz="1800">
                <a:solidFill>
                  <a:srgbClr val="053A98"/>
                </a:solidFill>
              </a:defRPr>
            </a:lvl3pPr>
            <a:lvl4pPr>
              <a:defRPr sz="1800">
                <a:solidFill>
                  <a:srgbClr val="053A98"/>
                </a:solidFill>
              </a:defRPr>
            </a:lvl4pPr>
            <a:lvl5pPr>
              <a:defRPr sz="1800">
                <a:solidFill>
                  <a:srgbClr val="053A98"/>
                </a:solidFill>
              </a:defRPr>
            </a:lvl5pPr>
          </a:lstStyle>
          <a:p>
            <a:pPr lvl="0"/>
            <a:r>
              <a:rPr lang="pl-PL" dirty="0" err="1"/>
              <a:t>Click</a:t>
            </a:r>
            <a:r>
              <a:rPr lang="pl-PL" dirty="0"/>
              <a:t> to </a:t>
            </a:r>
            <a:r>
              <a:rPr lang="pl-PL" dirty="0" err="1"/>
              <a:t>add</a:t>
            </a:r>
            <a:r>
              <a:rPr lang="pl-PL" dirty="0"/>
              <a:t> </a:t>
            </a:r>
            <a:r>
              <a:rPr lang="pl-PL" dirty="0" err="1"/>
              <a:t>presentation</a:t>
            </a:r>
            <a:r>
              <a:rPr lang="pl-PL" dirty="0"/>
              <a:t> </a:t>
            </a:r>
            <a:r>
              <a:rPr lang="pl-PL" dirty="0" err="1"/>
              <a:t>title</a:t>
            </a:r>
            <a:endParaRPr lang="pl-PL" dirty="0"/>
          </a:p>
        </p:txBody>
      </p:sp>
      <p:sp>
        <p:nvSpPr>
          <p:cNvPr id="13" name="Rectangle 12"/>
          <p:cNvSpPr/>
          <p:nvPr userDrawn="1"/>
        </p:nvSpPr>
        <p:spPr>
          <a:xfrm>
            <a:off x="11785600" y="0"/>
            <a:ext cx="406400" cy="6858000"/>
          </a:xfrm>
          <a:prstGeom prst="rect">
            <a:avLst/>
          </a:prstGeom>
          <a:solidFill>
            <a:srgbClr val="830E2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pic>
        <p:nvPicPr>
          <p:cNvPr id="10" name="Picture 9" descr="PBS ENG WBAiIŚ logo main PPT.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0" y="304800"/>
            <a:ext cx="6242304" cy="1801368"/>
          </a:xfrm>
          <a:prstGeom prst="rect">
            <a:avLst/>
          </a:prstGeom>
        </p:spPr>
      </p:pic>
      <p:pic>
        <p:nvPicPr>
          <p:cNvPr id="11" name="Picture 10" descr="HR logo main PP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8009" y="5562600"/>
            <a:ext cx="1593625" cy="1143000"/>
          </a:xfrm>
          <a:prstGeom prst="rect">
            <a:avLst/>
          </a:prstGeom>
        </p:spPr>
      </p:pic>
      <p:sp>
        <p:nvSpPr>
          <p:cNvPr id="12" name="Text Placeholder 5"/>
          <p:cNvSpPr>
            <a:spLocks noGrp="1"/>
          </p:cNvSpPr>
          <p:nvPr>
            <p:ph type="body" sz="quarter" idx="13" hasCustomPrompt="1"/>
          </p:nvPr>
        </p:nvSpPr>
        <p:spPr>
          <a:xfrm>
            <a:off x="609600" y="3810013"/>
            <a:ext cx="5283200" cy="1801345"/>
          </a:xfrm>
          <a:prstGeom prst="rect">
            <a:avLst/>
          </a:prstGeom>
        </p:spPr>
        <p:txBody>
          <a:bodyPr vert="horz"/>
          <a:lstStyle>
            <a:lvl1pPr marL="0" indent="0" algn="l">
              <a:buNone/>
              <a:defRPr sz="2100" baseline="0">
                <a:solidFill>
                  <a:schemeClr val="tx1"/>
                </a:solidFill>
              </a:defRPr>
            </a:lvl1pPr>
            <a:lvl2pPr>
              <a:defRPr sz="1800">
                <a:solidFill>
                  <a:srgbClr val="053A98"/>
                </a:solidFill>
              </a:defRPr>
            </a:lvl2pPr>
            <a:lvl3pPr>
              <a:defRPr sz="1800">
                <a:solidFill>
                  <a:srgbClr val="053A98"/>
                </a:solidFill>
              </a:defRPr>
            </a:lvl3pPr>
            <a:lvl4pPr>
              <a:defRPr sz="1800">
                <a:solidFill>
                  <a:srgbClr val="053A98"/>
                </a:solidFill>
              </a:defRPr>
            </a:lvl4pPr>
            <a:lvl5pPr>
              <a:defRPr sz="1800">
                <a:solidFill>
                  <a:srgbClr val="053A98"/>
                </a:solidFill>
              </a:defRPr>
            </a:lvl5pPr>
          </a:lstStyle>
          <a:p>
            <a:pPr lvl="0"/>
            <a:r>
              <a:rPr lang="pl-PL" dirty="0" err="1"/>
              <a:t>Click</a:t>
            </a:r>
            <a:r>
              <a:rPr lang="pl-PL" dirty="0"/>
              <a:t> to </a:t>
            </a:r>
            <a:r>
              <a:rPr lang="pl-PL" dirty="0" err="1"/>
              <a:t>add</a:t>
            </a:r>
            <a:r>
              <a:rPr lang="pl-PL" dirty="0"/>
              <a:t> </a:t>
            </a:r>
            <a:br>
              <a:rPr lang="pl-PL" dirty="0"/>
            </a:br>
            <a:r>
              <a:rPr lang="pl-PL" dirty="0" err="1"/>
              <a:t>presentation</a:t>
            </a:r>
            <a:r>
              <a:rPr lang="pl-PL" dirty="0"/>
              <a:t> </a:t>
            </a:r>
            <a:r>
              <a:rPr lang="pl-PL" dirty="0" err="1"/>
              <a:t>subtitle</a:t>
            </a:r>
            <a:endParaRPr lang="pl-PL" dirty="0"/>
          </a:p>
        </p:txBody>
      </p:sp>
    </p:spTree>
    <p:extLst>
      <p:ext uri="{BB962C8B-B14F-4D97-AF65-F5344CB8AC3E}">
        <p14:creationId xmlns:p14="http://schemas.microsoft.com/office/powerpoint/2010/main" val="1395321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BŚ Spis treści">
    <p:spTree>
      <p:nvGrpSpPr>
        <p:cNvPr id="1" name=""/>
        <p:cNvGrpSpPr/>
        <p:nvPr/>
      </p:nvGrpSpPr>
      <p:grpSpPr>
        <a:xfrm>
          <a:off x="0" y="0"/>
          <a:ext cx="0" cy="0"/>
          <a:chOff x="0" y="0"/>
          <a:chExt cx="0" cy="0"/>
        </a:xfrm>
      </p:grpSpPr>
      <p:pic>
        <p:nvPicPr>
          <p:cNvPr id="4" name="Picture 3" descr="PBS WBAiIŚ ENG logo common PPT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0"/>
            <a:ext cx="3121152" cy="900684"/>
          </a:xfrm>
          <a:prstGeom prst="rect">
            <a:avLst/>
          </a:prstGeom>
        </p:spPr>
      </p:pic>
      <p:sp>
        <p:nvSpPr>
          <p:cNvPr id="26" name="TextBox 1"/>
          <p:cNvSpPr txBox="1"/>
          <p:nvPr userDrawn="1"/>
        </p:nvSpPr>
        <p:spPr>
          <a:xfrm>
            <a:off x="3360292" y="1066812"/>
            <a:ext cx="1633460" cy="434093"/>
          </a:xfrm>
          <a:prstGeom prst="rect">
            <a:avLst/>
          </a:prstGeom>
          <a:noFill/>
        </p:spPr>
        <p:txBody>
          <a:bodyPr wrap="none" lIns="0" tIns="0" rIns="0" rtlCol="0">
            <a:spAutoFit/>
          </a:bodyPr>
          <a:lstStyle/>
          <a:p>
            <a:pPr>
              <a:lnSpc>
                <a:spcPts val="3375"/>
              </a:lnSpc>
              <a:tabLst/>
            </a:pPr>
            <a:r>
              <a:rPr lang="en-US" altLang="zh-CN" sz="1800" b="1" dirty="0">
                <a:solidFill>
                  <a:srgbClr val="800000"/>
                </a:solidFill>
                <a:latin typeface="Calibri" pitchFamily="18" charset="0"/>
                <a:cs typeface="Calibri" pitchFamily="18" charset="0"/>
              </a:rPr>
              <a:t>Table of contents</a:t>
            </a:r>
          </a:p>
        </p:txBody>
      </p:sp>
      <p:sp>
        <p:nvSpPr>
          <p:cNvPr id="27" name="Text Placeholder 23"/>
          <p:cNvSpPr>
            <a:spLocks noGrp="1"/>
          </p:cNvSpPr>
          <p:nvPr>
            <p:ph type="body" sz="quarter" idx="25" hasCustomPrompt="1"/>
          </p:nvPr>
        </p:nvSpPr>
        <p:spPr>
          <a:xfrm>
            <a:off x="3251200" y="3117827"/>
            <a:ext cx="7924800" cy="421877"/>
          </a:xfrm>
          <a:prstGeom prst="rect">
            <a:avLst/>
          </a:prstGeom>
        </p:spPr>
        <p:txBody>
          <a:bodyPr vert="horz"/>
          <a:lstStyle>
            <a:lvl1pPr marL="0" indent="0">
              <a:buNone/>
              <a:defRPr sz="1351" b="0" baseline="0">
                <a:solidFill>
                  <a:schemeClr val="tx1"/>
                </a:solidFill>
              </a:defRPr>
            </a:lvl1pPr>
          </a:lstStyle>
          <a:p>
            <a:pPr lvl="0"/>
            <a:r>
              <a:rPr lang="en-US" dirty="0"/>
              <a:t>4. Click to add section</a:t>
            </a:r>
          </a:p>
        </p:txBody>
      </p:sp>
      <p:sp>
        <p:nvSpPr>
          <p:cNvPr id="28" name="Text Placeholder 23"/>
          <p:cNvSpPr>
            <a:spLocks noGrp="1"/>
          </p:cNvSpPr>
          <p:nvPr>
            <p:ph type="body" sz="quarter" idx="26" hasCustomPrompt="1"/>
          </p:nvPr>
        </p:nvSpPr>
        <p:spPr>
          <a:xfrm>
            <a:off x="3251200" y="3548561"/>
            <a:ext cx="7924800" cy="421877"/>
          </a:xfrm>
          <a:prstGeom prst="rect">
            <a:avLst/>
          </a:prstGeom>
        </p:spPr>
        <p:txBody>
          <a:bodyPr vert="horz"/>
          <a:lstStyle>
            <a:lvl1pPr marL="0" indent="0">
              <a:buNone/>
              <a:defRPr sz="1351" b="0" baseline="0">
                <a:solidFill>
                  <a:schemeClr val="tx1"/>
                </a:solidFill>
              </a:defRPr>
            </a:lvl1pPr>
          </a:lstStyle>
          <a:p>
            <a:pPr lvl="0"/>
            <a:r>
              <a:rPr lang="en-US" dirty="0"/>
              <a:t>5. Click to add section</a:t>
            </a:r>
          </a:p>
        </p:txBody>
      </p:sp>
      <p:sp>
        <p:nvSpPr>
          <p:cNvPr id="29" name="Text Placeholder 23"/>
          <p:cNvSpPr>
            <a:spLocks noGrp="1"/>
          </p:cNvSpPr>
          <p:nvPr>
            <p:ph type="body" sz="quarter" idx="27" hasCustomPrompt="1"/>
          </p:nvPr>
        </p:nvSpPr>
        <p:spPr>
          <a:xfrm>
            <a:off x="3251200" y="3976674"/>
            <a:ext cx="7924800" cy="421877"/>
          </a:xfrm>
          <a:prstGeom prst="rect">
            <a:avLst/>
          </a:prstGeom>
        </p:spPr>
        <p:txBody>
          <a:bodyPr vert="horz"/>
          <a:lstStyle>
            <a:lvl1pPr marL="0" indent="0">
              <a:buNone/>
              <a:defRPr sz="1351" b="0" baseline="0">
                <a:solidFill>
                  <a:schemeClr val="tx1"/>
                </a:solidFill>
              </a:defRPr>
            </a:lvl1pPr>
          </a:lstStyle>
          <a:p>
            <a:pPr lvl="0"/>
            <a:r>
              <a:rPr lang="en-US" dirty="0"/>
              <a:t>6. Click to add section</a:t>
            </a:r>
          </a:p>
        </p:txBody>
      </p:sp>
      <p:sp>
        <p:nvSpPr>
          <p:cNvPr id="30" name="Text Placeholder 23"/>
          <p:cNvSpPr>
            <a:spLocks noGrp="1"/>
          </p:cNvSpPr>
          <p:nvPr>
            <p:ph type="body" sz="quarter" idx="28" hasCustomPrompt="1"/>
          </p:nvPr>
        </p:nvSpPr>
        <p:spPr>
          <a:xfrm>
            <a:off x="3251200" y="4411332"/>
            <a:ext cx="7924800" cy="421877"/>
          </a:xfrm>
          <a:prstGeom prst="rect">
            <a:avLst/>
          </a:prstGeom>
        </p:spPr>
        <p:txBody>
          <a:bodyPr vert="horz"/>
          <a:lstStyle>
            <a:lvl1pPr marL="0" indent="0">
              <a:buNone/>
              <a:defRPr sz="1351" b="0" baseline="0">
                <a:solidFill>
                  <a:schemeClr val="tx1"/>
                </a:solidFill>
              </a:defRPr>
            </a:lvl1pPr>
          </a:lstStyle>
          <a:p>
            <a:pPr lvl="0"/>
            <a:r>
              <a:rPr lang="en-US" dirty="0"/>
              <a:t>7. Click to add section</a:t>
            </a:r>
          </a:p>
        </p:txBody>
      </p:sp>
      <p:sp>
        <p:nvSpPr>
          <p:cNvPr id="31" name="Text Placeholder 23"/>
          <p:cNvSpPr>
            <a:spLocks noGrp="1"/>
          </p:cNvSpPr>
          <p:nvPr>
            <p:ph type="body" sz="quarter" idx="29" hasCustomPrompt="1"/>
          </p:nvPr>
        </p:nvSpPr>
        <p:spPr>
          <a:xfrm>
            <a:off x="3251200" y="4841676"/>
            <a:ext cx="7924800" cy="421877"/>
          </a:xfrm>
          <a:prstGeom prst="rect">
            <a:avLst/>
          </a:prstGeom>
        </p:spPr>
        <p:txBody>
          <a:bodyPr vert="horz"/>
          <a:lstStyle>
            <a:lvl1pPr marL="0" indent="0">
              <a:buNone/>
              <a:defRPr sz="1351" b="0" baseline="0">
                <a:solidFill>
                  <a:schemeClr val="tx1"/>
                </a:solidFill>
              </a:defRPr>
            </a:lvl1pPr>
          </a:lstStyle>
          <a:p>
            <a:pPr lvl="0"/>
            <a:r>
              <a:rPr lang="en-US" dirty="0"/>
              <a:t>8. Click to add section</a:t>
            </a:r>
          </a:p>
        </p:txBody>
      </p:sp>
      <p:sp>
        <p:nvSpPr>
          <p:cNvPr id="32" name="Text Placeholder 23"/>
          <p:cNvSpPr>
            <a:spLocks noGrp="1"/>
          </p:cNvSpPr>
          <p:nvPr>
            <p:ph type="body" sz="quarter" idx="30" hasCustomPrompt="1"/>
          </p:nvPr>
        </p:nvSpPr>
        <p:spPr>
          <a:xfrm>
            <a:off x="3251200" y="5272020"/>
            <a:ext cx="7924800" cy="421877"/>
          </a:xfrm>
          <a:prstGeom prst="rect">
            <a:avLst/>
          </a:prstGeom>
        </p:spPr>
        <p:txBody>
          <a:bodyPr vert="horz"/>
          <a:lstStyle>
            <a:lvl1pPr marL="0" indent="0">
              <a:buNone/>
              <a:defRPr sz="1351" b="0" baseline="0">
                <a:solidFill>
                  <a:schemeClr val="tx1"/>
                </a:solidFill>
              </a:defRPr>
            </a:lvl1pPr>
          </a:lstStyle>
          <a:p>
            <a:pPr lvl="0"/>
            <a:r>
              <a:rPr lang="en-US" dirty="0"/>
              <a:t>9. Click to add section</a:t>
            </a:r>
          </a:p>
        </p:txBody>
      </p:sp>
      <p:sp>
        <p:nvSpPr>
          <p:cNvPr id="33" name="Text Placeholder 23"/>
          <p:cNvSpPr>
            <a:spLocks noGrp="1"/>
          </p:cNvSpPr>
          <p:nvPr>
            <p:ph type="body" sz="quarter" idx="31" hasCustomPrompt="1"/>
          </p:nvPr>
        </p:nvSpPr>
        <p:spPr>
          <a:xfrm>
            <a:off x="3251200" y="5702814"/>
            <a:ext cx="7924800" cy="421877"/>
          </a:xfrm>
          <a:prstGeom prst="rect">
            <a:avLst/>
          </a:prstGeom>
        </p:spPr>
        <p:txBody>
          <a:bodyPr vert="horz"/>
          <a:lstStyle>
            <a:lvl1pPr marL="0" indent="0">
              <a:buNone/>
              <a:defRPr sz="1351" b="0" baseline="0">
                <a:solidFill>
                  <a:schemeClr val="tx1"/>
                </a:solidFill>
              </a:defRPr>
            </a:lvl1pPr>
          </a:lstStyle>
          <a:p>
            <a:pPr lvl="0"/>
            <a:r>
              <a:rPr lang="en-US" dirty="0"/>
              <a:t>10. Click to add section</a:t>
            </a:r>
          </a:p>
        </p:txBody>
      </p:sp>
      <p:sp>
        <p:nvSpPr>
          <p:cNvPr id="34" name="Text Placeholder 23"/>
          <p:cNvSpPr>
            <a:spLocks noGrp="1"/>
          </p:cNvSpPr>
          <p:nvPr>
            <p:ph type="body" sz="quarter" idx="32" hasCustomPrompt="1"/>
          </p:nvPr>
        </p:nvSpPr>
        <p:spPr>
          <a:xfrm>
            <a:off x="3251200" y="2687483"/>
            <a:ext cx="7924800" cy="421877"/>
          </a:xfrm>
          <a:prstGeom prst="rect">
            <a:avLst/>
          </a:prstGeom>
        </p:spPr>
        <p:txBody>
          <a:bodyPr vert="horz"/>
          <a:lstStyle>
            <a:lvl1pPr marL="0" indent="0">
              <a:buNone/>
              <a:defRPr sz="1351" b="0" baseline="0">
                <a:solidFill>
                  <a:schemeClr val="tx1"/>
                </a:solidFill>
              </a:defRPr>
            </a:lvl1pPr>
          </a:lstStyle>
          <a:p>
            <a:pPr lvl="0"/>
            <a:r>
              <a:rPr lang="en-US" dirty="0"/>
              <a:t>3. Click to add section</a:t>
            </a:r>
          </a:p>
        </p:txBody>
      </p:sp>
      <p:sp>
        <p:nvSpPr>
          <p:cNvPr id="35" name="Text Placeholder 23"/>
          <p:cNvSpPr>
            <a:spLocks noGrp="1"/>
          </p:cNvSpPr>
          <p:nvPr>
            <p:ph type="body" sz="quarter" idx="33" hasCustomPrompt="1"/>
          </p:nvPr>
        </p:nvSpPr>
        <p:spPr>
          <a:xfrm>
            <a:off x="3251200" y="2261168"/>
            <a:ext cx="7924800" cy="421877"/>
          </a:xfrm>
          <a:prstGeom prst="rect">
            <a:avLst/>
          </a:prstGeom>
        </p:spPr>
        <p:txBody>
          <a:bodyPr vert="horz"/>
          <a:lstStyle>
            <a:lvl1pPr marL="0" indent="0">
              <a:buNone/>
              <a:defRPr sz="1351" b="0" baseline="0">
                <a:solidFill>
                  <a:schemeClr val="tx1"/>
                </a:solidFill>
              </a:defRPr>
            </a:lvl1pPr>
          </a:lstStyle>
          <a:p>
            <a:pPr lvl="0"/>
            <a:r>
              <a:rPr lang="en-US" dirty="0"/>
              <a:t>2. Click to add section</a:t>
            </a:r>
          </a:p>
        </p:txBody>
      </p:sp>
      <p:sp>
        <p:nvSpPr>
          <p:cNvPr id="36" name="Text Placeholder 23"/>
          <p:cNvSpPr>
            <a:spLocks noGrp="1"/>
          </p:cNvSpPr>
          <p:nvPr>
            <p:ph type="body" sz="quarter" idx="34" hasCustomPrompt="1"/>
          </p:nvPr>
        </p:nvSpPr>
        <p:spPr>
          <a:xfrm>
            <a:off x="3251200" y="1828800"/>
            <a:ext cx="7924800" cy="421877"/>
          </a:xfrm>
          <a:prstGeom prst="rect">
            <a:avLst/>
          </a:prstGeom>
        </p:spPr>
        <p:txBody>
          <a:bodyPr vert="horz"/>
          <a:lstStyle>
            <a:lvl1pPr marL="0" indent="0">
              <a:buNone/>
              <a:defRPr sz="1351" b="0" baseline="0">
                <a:solidFill>
                  <a:schemeClr val="tx1"/>
                </a:solidFill>
              </a:defRPr>
            </a:lvl1pPr>
          </a:lstStyle>
          <a:p>
            <a:pPr lvl="0"/>
            <a:r>
              <a:rPr lang="en-US" dirty="0"/>
              <a:t>1. Click to add section</a:t>
            </a:r>
          </a:p>
        </p:txBody>
      </p:sp>
      <p:sp>
        <p:nvSpPr>
          <p:cNvPr id="44" name="Freeform 3"/>
          <p:cNvSpPr/>
          <p:nvPr userDrawn="1"/>
        </p:nvSpPr>
        <p:spPr>
          <a:xfrm>
            <a:off x="3352800" y="-1"/>
            <a:ext cx="7256048" cy="645436"/>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5435"/>
              <a:gd name="connsiteX1" fmla="*/ 0 w 7051456"/>
              <a:gd name="connsiteY1" fmla="*/ 322097 h 645435"/>
              <a:gd name="connsiteX2" fmla="*/ 185966 w 7051456"/>
              <a:gd name="connsiteY2" fmla="*/ 644194 h 645435"/>
              <a:gd name="connsiteX3" fmla="*/ 5442035 w 7051456"/>
              <a:gd name="connsiteY3" fmla="*/ 645435 h 645435"/>
              <a:gd name="connsiteX4" fmla="*/ 7051456 w 7051456"/>
              <a:gd name="connsiteY4" fmla="*/ 0 h 645435"/>
              <a:gd name="connsiteX5" fmla="*/ 185966 w 705145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5474 h 645435"/>
              <a:gd name="connsiteX5" fmla="*/ 185966 w 544203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60217 h 645435"/>
              <a:gd name="connsiteX5" fmla="*/ 185966 w 5442036"/>
              <a:gd name="connsiteY5" fmla="*/ 0 h 645435"/>
              <a:gd name="connsiteX0" fmla="*/ 185966 w 5442036"/>
              <a:gd name="connsiteY0" fmla="*/ 1 h 645436"/>
              <a:gd name="connsiteX1" fmla="*/ 0 w 5442036"/>
              <a:gd name="connsiteY1" fmla="*/ 322098 h 645436"/>
              <a:gd name="connsiteX2" fmla="*/ 185966 w 5442036"/>
              <a:gd name="connsiteY2" fmla="*/ 644195 h 645436"/>
              <a:gd name="connsiteX3" fmla="*/ 5442035 w 5442036"/>
              <a:gd name="connsiteY3" fmla="*/ 645436 h 645436"/>
              <a:gd name="connsiteX4" fmla="*/ 5442036 w 5442036"/>
              <a:gd name="connsiteY4" fmla="*/ 0 h 645436"/>
              <a:gd name="connsiteX5" fmla="*/ 185966 w 5442036"/>
              <a:gd name="connsiteY5" fmla="*/ 1 h 6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2036" h="645436">
                <a:moveTo>
                  <a:pt x="185966" y="1"/>
                </a:moveTo>
                <a:lnTo>
                  <a:pt x="0" y="322098"/>
                </a:lnTo>
                <a:lnTo>
                  <a:pt x="185966" y="644195"/>
                </a:lnTo>
                <a:lnTo>
                  <a:pt x="5442035" y="645436"/>
                </a:lnTo>
                <a:cubicBezTo>
                  <a:pt x="5442035" y="432116"/>
                  <a:pt x="5442036" y="213320"/>
                  <a:pt x="5442036" y="0"/>
                </a:cubicBezTo>
                <a:lnTo>
                  <a:pt x="185966" y="1"/>
                </a:lnTo>
              </a:path>
            </a:pathLst>
          </a:custGeom>
          <a:solidFill>
            <a:srgbClr val="696876"/>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45" name="Text Placeholder 37"/>
          <p:cNvSpPr>
            <a:spLocks noGrp="1"/>
          </p:cNvSpPr>
          <p:nvPr>
            <p:ph type="body" sz="quarter" idx="24" hasCustomPrompt="1"/>
          </p:nvPr>
        </p:nvSpPr>
        <p:spPr>
          <a:xfrm>
            <a:off x="3657600" y="122986"/>
            <a:ext cx="5588000" cy="258014"/>
          </a:xfrm>
          <a:prstGeom prst="rect">
            <a:avLst/>
          </a:prstGeom>
        </p:spPr>
        <p:txBody>
          <a:bodyPr vert="horz"/>
          <a:lstStyle>
            <a:lvl1pPr marL="0" indent="0">
              <a:buNone/>
              <a:defRPr sz="825"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endParaRPr lang="en-US" dirty="0"/>
          </a:p>
        </p:txBody>
      </p:sp>
      <p:sp>
        <p:nvSpPr>
          <p:cNvPr id="46" name="Text Placeholder 39"/>
          <p:cNvSpPr>
            <a:spLocks noGrp="1"/>
          </p:cNvSpPr>
          <p:nvPr>
            <p:ph type="body" sz="quarter" idx="20" hasCustomPrompt="1"/>
          </p:nvPr>
        </p:nvSpPr>
        <p:spPr>
          <a:xfrm>
            <a:off x="3657600" y="304801"/>
            <a:ext cx="5588000" cy="270933"/>
          </a:xfrm>
          <a:prstGeom prst="rect">
            <a:avLst/>
          </a:prstGeom>
        </p:spPr>
        <p:txBody>
          <a:bodyPr vert="horz"/>
          <a:lstStyle>
            <a:lvl1pPr marL="0" indent="0">
              <a:buNone/>
              <a:defRPr sz="825" b="0" baseline="0">
                <a:solidFill>
                  <a:schemeClr val="bg1"/>
                </a:solidFill>
              </a:defRPr>
            </a:lvl1pPr>
          </a:lstStyle>
          <a:p>
            <a:pPr lvl="0"/>
            <a:r>
              <a:rPr lang="en-US" dirty="0"/>
              <a:t>Click to add presentation subtitle</a:t>
            </a:r>
          </a:p>
        </p:txBody>
      </p:sp>
      <p:sp>
        <p:nvSpPr>
          <p:cNvPr id="47" name="Freeform 3"/>
          <p:cNvSpPr/>
          <p:nvPr userDrawn="1"/>
        </p:nvSpPr>
        <p:spPr>
          <a:xfrm>
            <a:off x="9347209" y="13"/>
            <a:ext cx="1240073" cy="65514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0055"/>
              <a:gd name="connsiteY0" fmla="*/ 0 h 655143"/>
              <a:gd name="connsiteX1" fmla="*/ 0 w 930055"/>
              <a:gd name="connsiteY1" fmla="*/ 322097 h 655143"/>
              <a:gd name="connsiteX2" fmla="*/ 191440 w 930055"/>
              <a:gd name="connsiteY2" fmla="*/ 655143 h 655143"/>
              <a:gd name="connsiteX3" fmla="*/ 930055 w 930055"/>
              <a:gd name="connsiteY3" fmla="*/ 652661 h 655143"/>
              <a:gd name="connsiteX4" fmla="*/ 917356 w 930055"/>
              <a:gd name="connsiteY4" fmla="*/ 0 h 655143"/>
              <a:gd name="connsiteX5" fmla="*/ 185966 w 930055"/>
              <a:gd name="connsiteY5" fmla="*/ 0 h 65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055" h="655143">
                <a:moveTo>
                  <a:pt x="185966" y="0"/>
                </a:moveTo>
                <a:lnTo>
                  <a:pt x="0" y="322097"/>
                </a:lnTo>
                <a:lnTo>
                  <a:pt x="191440" y="655143"/>
                </a:lnTo>
                <a:lnTo>
                  <a:pt x="930055" y="652661"/>
                </a:lnTo>
                <a:cubicBezTo>
                  <a:pt x="930055" y="439341"/>
                  <a:pt x="917356" y="213320"/>
                  <a:pt x="917356" y="0"/>
                </a:cubicBezTo>
                <a:lnTo>
                  <a:pt x="185966" y="0"/>
                </a:lnTo>
              </a:path>
            </a:pathLst>
          </a:custGeom>
          <a:solidFill>
            <a:schemeClr val="bg1"/>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48" name="Picture 47" descr="HR logo common PPT2o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8576" y="26672"/>
            <a:ext cx="1182624" cy="713232"/>
          </a:xfrm>
          <a:prstGeom prst="rect">
            <a:avLst/>
          </a:prstGeom>
        </p:spPr>
      </p:pic>
      <p:sp>
        <p:nvSpPr>
          <p:cNvPr id="49" name="Freeform 3"/>
          <p:cNvSpPr/>
          <p:nvPr userDrawn="1"/>
        </p:nvSpPr>
        <p:spPr>
          <a:xfrm>
            <a:off x="10951929" y="-4602"/>
            <a:ext cx="1241547" cy="65726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9203 h 652661"/>
              <a:gd name="connsiteX5" fmla="*/ 185966 w 931160"/>
              <a:gd name="connsiteY5" fmla="*/ 0 h 652661"/>
              <a:gd name="connsiteX0" fmla="*/ 185966 w 930055"/>
              <a:gd name="connsiteY0" fmla="*/ 9204 h 661865"/>
              <a:gd name="connsiteX1" fmla="*/ 0 w 930055"/>
              <a:gd name="connsiteY1" fmla="*/ 331301 h 661865"/>
              <a:gd name="connsiteX2" fmla="*/ 185966 w 930055"/>
              <a:gd name="connsiteY2" fmla="*/ 653398 h 661865"/>
              <a:gd name="connsiteX3" fmla="*/ 930055 w 930055"/>
              <a:gd name="connsiteY3" fmla="*/ 661865 h 661865"/>
              <a:gd name="connsiteX4" fmla="*/ 926558 w 930055"/>
              <a:gd name="connsiteY4" fmla="*/ 0 h 661865"/>
              <a:gd name="connsiteX5" fmla="*/ 185966 w 930055"/>
              <a:gd name="connsiteY5" fmla="*/ 9204 h 661865"/>
              <a:gd name="connsiteX0" fmla="*/ 185966 w 930055"/>
              <a:gd name="connsiteY0" fmla="*/ 4602 h 657263"/>
              <a:gd name="connsiteX1" fmla="*/ 0 w 930055"/>
              <a:gd name="connsiteY1" fmla="*/ 326699 h 657263"/>
              <a:gd name="connsiteX2" fmla="*/ 185966 w 930055"/>
              <a:gd name="connsiteY2" fmla="*/ 648796 h 657263"/>
              <a:gd name="connsiteX3" fmla="*/ 930055 w 930055"/>
              <a:gd name="connsiteY3" fmla="*/ 657263 h 657263"/>
              <a:gd name="connsiteX4" fmla="*/ 926558 w 930055"/>
              <a:gd name="connsiteY4" fmla="*/ 0 h 657263"/>
              <a:gd name="connsiteX5" fmla="*/ 185966 w 930055"/>
              <a:gd name="connsiteY5" fmla="*/ 4602 h 657263"/>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4601 h 652661"/>
              <a:gd name="connsiteX5" fmla="*/ 185966 w 931160"/>
              <a:gd name="connsiteY5" fmla="*/ 0 h 652661"/>
              <a:gd name="connsiteX0" fmla="*/ 185966 w 931160"/>
              <a:gd name="connsiteY0" fmla="*/ 4602 h 657263"/>
              <a:gd name="connsiteX1" fmla="*/ 0 w 931160"/>
              <a:gd name="connsiteY1" fmla="*/ 326699 h 657263"/>
              <a:gd name="connsiteX2" fmla="*/ 185966 w 931160"/>
              <a:gd name="connsiteY2" fmla="*/ 648796 h 657263"/>
              <a:gd name="connsiteX3" fmla="*/ 930055 w 931160"/>
              <a:gd name="connsiteY3" fmla="*/ 657263 h 657263"/>
              <a:gd name="connsiteX4" fmla="*/ 931160 w 931160"/>
              <a:gd name="connsiteY4" fmla="*/ 0 h 657263"/>
              <a:gd name="connsiteX5" fmla="*/ 185966 w 931160"/>
              <a:gd name="connsiteY5" fmla="*/ 4602 h 6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160" h="657263">
                <a:moveTo>
                  <a:pt x="185966" y="4602"/>
                </a:moveTo>
                <a:lnTo>
                  <a:pt x="0" y="326699"/>
                </a:lnTo>
                <a:lnTo>
                  <a:pt x="185966" y="648796"/>
                </a:lnTo>
                <a:lnTo>
                  <a:pt x="930055" y="657263"/>
                </a:lnTo>
                <a:cubicBezTo>
                  <a:pt x="930055" y="443943"/>
                  <a:pt x="931160" y="213320"/>
                  <a:pt x="931160" y="0"/>
                </a:cubicBezTo>
                <a:lnTo>
                  <a:pt x="185966" y="4602"/>
                </a:lnTo>
              </a:path>
            </a:pathLst>
          </a:custGeom>
          <a:solidFill>
            <a:srgbClr val="820E2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50" name="Slide Number Placeholder 4"/>
          <p:cNvSpPr>
            <a:spLocks noGrp="1"/>
          </p:cNvSpPr>
          <p:nvPr>
            <p:ph type="sldNum" sz="quarter" idx="12"/>
          </p:nvPr>
        </p:nvSpPr>
        <p:spPr>
          <a:xfrm>
            <a:off x="11379200" y="152400"/>
            <a:ext cx="609600" cy="457200"/>
          </a:xfrm>
          <a:prstGeom prst="rect">
            <a:avLst/>
          </a:prstGeom>
        </p:spPr>
        <p:txBody>
          <a:bodyPr/>
          <a:lstStyle>
            <a:lvl1pPr>
              <a:defRPr sz="900" b="0">
                <a:solidFill>
                  <a:srgbClr val="FFFFFF"/>
                </a:solidFill>
                <a:latin typeface="Calibri"/>
                <a:cs typeface="Calibri"/>
              </a:defRPr>
            </a:lvl1pPr>
          </a:lstStyle>
          <a:p>
            <a:fld id="{750F33BB-9E90-A741-8EFE-A266E3479179}" type="slidenum">
              <a:rPr lang="en-US" smtClean="0"/>
              <a:pPr/>
              <a:t>‹#›</a:t>
            </a:fld>
            <a:endParaRPr lang="en-US" dirty="0"/>
          </a:p>
        </p:txBody>
      </p:sp>
    </p:spTree>
    <p:extLst>
      <p:ext uri="{BB962C8B-B14F-4D97-AF65-F5344CB8AC3E}">
        <p14:creationId xmlns:p14="http://schemas.microsoft.com/office/powerpoint/2010/main" val="1445306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BŚ Tytuł rozdziału 1">
    <p:spTree>
      <p:nvGrpSpPr>
        <p:cNvPr id="1" name=""/>
        <p:cNvGrpSpPr/>
        <p:nvPr/>
      </p:nvGrpSpPr>
      <p:grpSpPr>
        <a:xfrm>
          <a:off x="0" y="0"/>
          <a:ext cx="0" cy="0"/>
          <a:chOff x="0" y="0"/>
          <a:chExt cx="0" cy="0"/>
        </a:xfrm>
      </p:grpSpPr>
      <p:sp>
        <p:nvSpPr>
          <p:cNvPr id="17" name="TextBox 1"/>
          <p:cNvSpPr txBox="1"/>
          <p:nvPr userDrawn="1"/>
        </p:nvSpPr>
        <p:spPr>
          <a:xfrm>
            <a:off x="2184409" y="1752606"/>
            <a:ext cx="641201" cy="882999"/>
          </a:xfrm>
          <a:prstGeom prst="rect">
            <a:avLst/>
          </a:prstGeom>
          <a:noFill/>
        </p:spPr>
        <p:txBody>
          <a:bodyPr wrap="none" lIns="0" tIns="0" rIns="0" rtlCol="0">
            <a:spAutoFit/>
          </a:bodyPr>
          <a:lstStyle/>
          <a:p>
            <a:pPr>
              <a:lnSpc>
                <a:spcPts val="6825"/>
              </a:lnSpc>
              <a:tabLst/>
            </a:pPr>
            <a:r>
              <a:rPr lang="en-US" altLang="zh-CN" sz="5400" dirty="0">
                <a:solidFill>
                  <a:srgbClr val="696876"/>
                </a:solidFill>
                <a:latin typeface="Calibri" pitchFamily="18" charset="0"/>
                <a:cs typeface="Calibri" pitchFamily="18" charset="0"/>
              </a:rPr>
              <a:t>1.</a:t>
            </a:r>
            <a:r>
              <a:rPr lang="en-US" altLang="zh-CN" sz="3600" dirty="0">
                <a:solidFill>
                  <a:srgbClr val="696876"/>
                </a:solidFill>
                <a:latin typeface="Times New Roman" pitchFamily="18" charset="0"/>
                <a:cs typeface="Times New Roman" pitchFamily="18" charset="0"/>
              </a:rPr>
              <a:t> </a:t>
            </a:r>
            <a:endParaRPr lang="en-US" altLang="zh-CN" sz="3600" dirty="0">
              <a:solidFill>
                <a:srgbClr val="696876"/>
              </a:solidFill>
              <a:latin typeface="Calibri" pitchFamily="18" charset="0"/>
              <a:cs typeface="Calibri" pitchFamily="18" charset="0"/>
            </a:endParaRPr>
          </a:p>
        </p:txBody>
      </p:sp>
      <p:sp>
        <p:nvSpPr>
          <p:cNvPr id="18" name="Text Placeholder 12"/>
          <p:cNvSpPr>
            <a:spLocks noGrp="1"/>
          </p:cNvSpPr>
          <p:nvPr>
            <p:ph type="body" sz="quarter" idx="21" hasCustomPrompt="1"/>
          </p:nvPr>
        </p:nvSpPr>
        <p:spPr>
          <a:xfrm>
            <a:off x="3251200" y="2198686"/>
            <a:ext cx="7924800" cy="3668714"/>
          </a:xfrm>
          <a:prstGeom prst="rect">
            <a:avLst/>
          </a:prstGeom>
        </p:spPr>
        <p:txBody>
          <a:bodyPr vert="horz"/>
          <a:lstStyle>
            <a:lvl1pPr marL="0" indent="0">
              <a:buNone/>
              <a:defRPr sz="2700" baseline="0">
                <a:solidFill>
                  <a:schemeClr val="tx1"/>
                </a:solidFill>
              </a:defRPr>
            </a:lvl1pPr>
          </a:lstStyle>
          <a:p>
            <a:pPr lvl="0"/>
            <a:r>
              <a:rPr lang="pl-PL" dirty="0" err="1"/>
              <a:t>Click</a:t>
            </a:r>
            <a:r>
              <a:rPr lang="pl-PL" dirty="0"/>
              <a:t> to </a:t>
            </a:r>
            <a:r>
              <a:rPr lang="pl-PL" dirty="0" err="1"/>
              <a:t>add</a:t>
            </a:r>
            <a:r>
              <a:rPr lang="pl-PL" dirty="0"/>
              <a:t> </a:t>
            </a:r>
            <a:r>
              <a:rPr lang="pl-PL" dirty="0" err="1"/>
              <a:t>text</a:t>
            </a:r>
            <a:endParaRPr lang="pl-PL" dirty="0"/>
          </a:p>
        </p:txBody>
      </p:sp>
      <p:pic>
        <p:nvPicPr>
          <p:cNvPr id="13" name="Picture 12" descr="PBS WBAiIŚ ENG logo common PPT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0"/>
            <a:ext cx="3121152" cy="900684"/>
          </a:xfrm>
          <a:prstGeom prst="rect">
            <a:avLst/>
          </a:prstGeom>
        </p:spPr>
      </p:pic>
      <p:sp>
        <p:nvSpPr>
          <p:cNvPr id="14" name="Freeform 3"/>
          <p:cNvSpPr/>
          <p:nvPr userDrawn="1"/>
        </p:nvSpPr>
        <p:spPr>
          <a:xfrm>
            <a:off x="3352800" y="-1"/>
            <a:ext cx="7256048" cy="645436"/>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5435"/>
              <a:gd name="connsiteX1" fmla="*/ 0 w 7051456"/>
              <a:gd name="connsiteY1" fmla="*/ 322097 h 645435"/>
              <a:gd name="connsiteX2" fmla="*/ 185966 w 7051456"/>
              <a:gd name="connsiteY2" fmla="*/ 644194 h 645435"/>
              <a:gd name="connsiteX3" fmla="*/ 5442035 w 7051456"/>
              <a:gd name="connsiteY3" fmla="*/ 645435 h 645435"/>
              <a:gd name="connsiteX4" fmla="*/ 7051456 w 7051456"/>
              <a:gd name="connsiteY4" fmla="*/ 0 h 645435"/>
              <a:gd name="connsiteX5" fmla="*/ 185966 w 705145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5474 h 645435"/>
              <a:gd name="connsiteX5" fmla="*/ 185966 w 544203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60217 h 645435"/>
              <a:gd name="connsiteX5" fmla="*/ 185966 w 5442036"/>
              <a:gd name="connsiteY5" fmla="*/ 0 h 645435"/>
              <a:gd name="connsiteX0" fmla="*/ 185966 w 5442036"/>
              <a:gd name="connsiteY0" fmla="*/ 1 h 645436"/>
              <a:gd name="connsiteX1" fmla="*/ 0 w 5442036"/>
              <a:gd name="connsiteY1" fmla="*/ 322098 h 645436"/>
              <a:gd name="connsiteX2" fmla="*/ 185966 w 5442036"/>
              <a:gd name="connsiteY2" fmla="*/ 644195 h 645436"/>
              <a:gd name="connsiteX3" fmla="*/ 5442035 w 5442036"/>
              <a:gd name="connsiteY3" fmla="*/ 645436 h 645436"/>
              <a:gd name="connsiteX4" fmla="*/ 5442036 w 5442036"/>
              <a:gd name="connsiteY4" fmla="*/ 0 h 645436"/>
              <a:gd name="connsiteX5" fmla="*/ 185966 w 5442036"/>
              <a:gd name="connsiteY5" fmla="*/ 1 h 6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2036" h="645436">
                <a:moveTo>
                  <a:pt x="185966" y="1"/>
                </a:moveTo>
                <a:lnTo>
                  <a:pt x="0" y="322098"/>
                </a:lnTo>
                <a:lnTo>
                  <a:pt x="185966" y="644195"/>
                </a:lnTo>
                <a:lnTo>
                  <a:pt x="5442035" y="645436"/>
                </a:lnTo>
                <a:cubicBezTo>
                  <a:pt x="5442035" y="432116"/>
                  <a:pt x="5442036" y="213320"/>
                  <a:pt x="5442036" y="0"/>
                </a:cubicBezTo>
                <a:lnTo>
                  <a:pt x="185966" y="1"/>
                </a:lnTo>
              </a:path>
            </a:pathLst>
          </a:custGeom>
          <a:solidFill>
            <a:srgbClr val="696876"/>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15" name="Text Placeholder 37"/>
          <p:cNvSpPr>
            <a:spLocks noGrp="1"/>
          </p:cNvSpPr>
          <p:nvPr>
            <p:ph type="body" sz="quarter" idx="24" hasCustomPrompt="1"/>
          </p:nvPr>
        </p:nvSpPr>
        <p:spPr>
          <a:xfrm>
            <a:off x="3657600" y="122986"/>
            <a:ext cx="5588000" cy="258014"/>
          </a:xfrm>
          <a:prstGeom prst="rect">
            <a:avLst/>
          </a:prstGeom>
        </p:spPr>
        <p:txBody>
          <a:bodyPr vert="horz"/>
          <a:lstStyle>
            <a:lvl1pPr marL="0" indent="0">
              <a:buNone/>
              <a:defRPr sz="825"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endParaRPr lang="en-US" dirty="0"/>
          </a:p>
        </p:txBody>
      </p:sp>
      <p:sp>
        <p:nvSpPr>
          <p:cNvPr id="16" name="Text Placeholder 39"/>
          <p:cNvSpPr>
            <a:spLocks noGrp="1"/>
          </p:cNvSpPr>
          <p:nvPr>
            <p:ph type="body" sz="quarter" idx="20" hasCustomPrompt="1"/>
          </p:nvPr>
        </p:nvSpPr>
        <p:spPr>
          <a:xfrm>
            <a:off x="3657600" y="304801"/>
            <a:ext cx="5588000" cy="270933"/>
          </a:xfrm>
          <a:prstGeom prst="rect">
            <a:avLst/>
          </a:prstGeom>
        </p:spPr>
        <p:txBody>
          <a:bodyPr vert="horz"/>
          <a:lstStyle>
            <a:lvl1pPr marL="0" indent="0">
              <a:buNone/>
              <a:defRPr sz="825" b="0" baseline="0">
                <a:solidFill>
                  <a:schemeClr val="bg1"/>
                </a:solidFill>
              </a:defRPr>
            </a:lvl1pPr>
          </a:lstStyle>
          <a:p>
            <a:pPr lvl="0"/>
            <a:r>
              <a:rPr lang="en-US" dirty="0"/>
              <a:t>Click to add presentation subtitle</a:t>
            </a:r>
          </a:p>
        </p:txBody>
      </p:sp>
      <p:sp>
        <p:nvSpPr>
          <p:cNvPr id="19" name="Freeform 3"/>
          <p:cNvSpPr/>
          <p:nvPr userDrawn="1"/>
        </p:nvSpPr>
        <p:spPr>
          <a:xfrm>
            <a:off x="9347209" y="13"/>
            <a:ext cx="1240073" cy="65514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0055"/>
              <a:gd name="connsiteY0" fmla="*/ 0 h 655143"/>
              <a:gd name="connsiteX1" fmla="*/ 0 w 930055"/>
              <a:gd name="connsiteY1" fmla="*/ 322097 h 655143"/>
              <a:gd name="connsiteX2" fmla="*/ 191440 w 930055"/>
              <a:gd name="connsiteY2" fmla="*/ 655143 h 655143"/>
              <a:gd name="connsiteX3" fmla="*/ 930055 w 930055"/>
              <a:gd name="connsiteY3" fmla="*/ 652661 h 655143"/>
              <a:gd name="connsiteX4" fmla="*/ 917356 w 930055"/>
              <a:gd name="connsiteY4" fmla="*/ 0 h 655143"/>
              <a:gd name="connsiteX5" fmla="*/ 185966 w 930055"/>
              <a:gd name="connsiteY5" fmla="*/ 0 h 65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055" h="655143">
                <a:moveTo>
                  <a:pt x="185966" y="0"/>
                </a:moveTo>
                <a:lnTo>
                  <a:pt x="0" y="322097"/>
                </a:lnTo>
                <a:lnTo>
                  <a:pt x="191440" y="655143"/>
                </a:lnTo>
                <a:lnTo>
                  <a:pt x="930055" y="652661"/>
                </a:lnTo>
                <a:cubicBezTo>
                  <a:pt x="930055" y="439341"/>
                  <a:pt x="917356" y="213320"/>
                  <a:pt x="917356" y="0"/>
                </a:cubicBezTo>
                <a:lnTo>
                  <a:pt x="185966" y="0"/>
                </a:lnTo>
              </a:path>
            </a:pathLst>
          </a:custGeom>
          <a:solidFill>
            <a:schemeClr val="bg1"/>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20" name="Picture 19" descr="HR logo common PPT2o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8576" y="26672"/>
            <a:ext cx="1182624" cy="713232"/>
          </a:xfrm>
          <a:prstGeom prst="rect">
            <a:avLst/>
          </a:prstGeom>
        </p:spPr>
      </p:pic>
      <p:sp>
        <p:nvSpPr>
          <p:cNvPr id="28" name="Freeform 3"/>
          <p:cNvSpPr/>
          <p:nvPr userDrawn="1"/>
        </p:nvSpPr>
        <p:spPr>
          <a:xfrm>
            <a:off x="10951929" y="-4602"/>
            <a:ext cx="1241547" cy="65726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9203 h 652661"/>
              <a:gd name="connsiteX5" fmla="*/ 185966 w 931160"/>
              <a:gd name="connsiteY5" fmla="*/ 0 h 652661"/>
              <a:gd name="connsiteX0" fmla="*/ 185966 w 930055"/>
              <a:gd name="connsiteY0" fmla="*/ 9204 h 661865"/>
              <a:gd name="connsiteX1" fmla="*/ 0 w 930055"/>
              <a:gd name="connsiteY1" fmla="*/ 331301 h 661865"/>
              <a:gd name="connsiteX2" fmla="*/ 185966 w 930055"/>
              <a:gd name="connsiteY2" fmla="*/ 653398 h 661865"/>
              <a:gd name="connsiteX3" fmla="*/ 930055 w 930055"/>
              <a:gd name="connsiteY3" fmla="*/ 661865 h 661865"/>
              <a:gd name="connsiteX4" fmla="*/ 926558 w 930055"/>
              <a:gd name="connsiteY4" fmla="*/ 0 h 661865"/>
              <a:gd name="connsiteX5" fmla="*/ 185966 w 930055"/>
              <a:gd name="connsiteY5" fmla="*/ 9204 h 661865"/>
              <a:gd name="connsiteX0" fmla="*/ 185966 w 930055"/>
              <a:gd name="connsiteY0" fmla="*/ 4602 h 657263"/>
              <a:gd name="connsiteX1" fmla="*/ 0 w 930055"/>
              <a:gd name="connsiteY1" fmla="*/ 326699 h 657263"/>
              <a:gd name="connsiteX2" fmla="*/ 185966 w 930055"/>
              <a:gd name="connsiteY2" fmla="*/ 648796 h 657263"/>
              <a:gd name="connsiteX3" fmla="*/ 930055 w 930055"/>
              <a:gd name="connsiteY3" fmla="*/ 657263 h 657263"/>
              <a:gd name="connsiteX4" fmla="*/ 926558 w 930055"/>
              <a:gd name="connsiteY4" fmla="*/ 0 h 657263"/>
              <a:gd name="connsiteX5" fmla="*/ 185966 w 930055"/>
              <a:gd name="connsiteY5" fmla="*/ 4602 h 657263"/>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4601 h 652661"/>
              <a:gd name="connsiteX5" fmla="*/ 185966 w 931160"/>
              <a:gd name="connsiteY5" fmla="*/ 0 h 652661"/>
              <a:gd name="connsiteX0" fmla="*/ 185966 w 931160"/>
              <a:gd name="connsiteY0" fmla="*/ 4602 h 657263"/>
              <a:gd name="connsiteX1" fmla="*/ 0 w 931160"/>
              <a:gd name="connsiteY1" fmla="*/ 326699 h 657263"/>
              <a:gd name="connsiteX2" fmla="*/ 185966 w 931160"/>
              <a:gd name="connsiteY2" fmla="*/ 648796 h 657263"/>
              <a:gd name="connsiteX3" fmla="*/ 930055 w 931160"/>
              <a:gd name="connsiteY3" fmla="*/ 657263 h 657263"/>
              <a:gd name="connsiteX4" fmla="*/ 931160 w 931160"/>
              <a:gd name="connsiteY4" fmla="*/ 0 h 657263"/>
              <a:gd name="connsiteX5" fmla="*/ 185966 w 931160"/>
              <a:gd name="connsiteY5" fmla="*/ 4602 h 6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160" h="657263">
                <a:moveTo>
                  <a:pt x="185966" y="4602"/>
                </a:moveTo>
                <a:lnTo>
                  <a:pt x="0" y="326699"/>
                </a:lnTo>
                <a:lnTo>
                  <a:pt x="185966" y="648796"/>
                </a:lnTo>
                <a:lnTo>
                  <a:pt x="930055" y="657263"/>
                </a:lnTo>
                <a:cubicBezTo>
                  <a:pt x="930055" y="443943"/>
                  <a:pt x="931160" y="213320"/>
                  <a:pt x="931160" y="0"/>
                </a:cubicBezTo>
                <a:lnTo>
                  <a:pt x="185966" y="4602"/>
                </a:lnTo>
              </a:path>
            </a:pathLst>
          </a:custGeom>
          <a:solidFill>
            <a:srgbClr val="820E2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29" name="Slide Number Placeholder 4"/>
          <p:cNvSpPr>
            <a:spLocks noGrp="1"/>
          </p:cNvSpPr>
          <p:nvPr>
            <p:ph type="sldNum" sz="quarter" idx="12"/>
          </p:nvPr>
        </p:nvSpPr>
        <p:spPr>
          <a:xfrm>
            <a:off x="11379200" y="152400"/>
            <a:ext cx="609600" cy="457200"/>
          </a:xfrm>
          <a:prstGeom prst="rect">
            <a:avLst/>
          </a:prstGeom>
        </p:spPr>
        <p:txBody>
          <a:bodyPr/>
          <a:lstStyle>
            <a:lvl1pPr>
              <a:defRPr sz="900" b="0">
                <a:solidFill>
                  <a:srgbClr val="FFFFFF"/>
                </a:solidFill>
                <a:latin typeface="Calibri"/>
                <a:cs typeface="Calibri"/>
              </a:defRPr>
            </a:lvl1pPr>
          </a:lstStyle>
          <a:p>
            <a:fld id="{750F33BB-9E90-A741-8EFE-A266E3479179}" type="slidenum">
              <a:rPr lang="en-US" smtClean="0"/>
              <a:pPr/>
              <a:t>‹#›</a:t>
            </a:fld>
            <a:endParaRPr lang="en-US" dirty="0"/>
          </a:p>
        </p:txBody>
      </p:sp>
    </p:spTree>
    <p:extLst>
      <p:ext uri="{BB962C8B-B14F-4D97-AF65-F5344CB8AC3E}">
        <p14:creationId xmlns:p14="http://schemas.microsoft.com/office/powerpoint/2010/main" val="229485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BŚ Tytuł rozdziału 2">
    <p:spTree>
      <p:nvGrpSpPr>
        <p:cNvPr id="1" name=""/>
        <p:cNvGrpSpPr/>
        <p:nvPr/>
      </p:nvGrpSpPr>
      <p:grpSpPr>
        <a:xfrm>
          <a:off x="0" y="0"/>
          <a:ext cx="0" cy="0"/>
          <a:chOff x="0" y="0"/>
          <a:chExt cx="0" cy="0"/>
        </a:xfrm>
      </p:grpSpPr>
      <p:sp>
        <p:nvSpPr>
          <p:cNvPr id="8" name="Freeform 7"/>
          <p:cNvSpPr/>
          <p:nvPr userDrawn="1"/>
        </p:nvSpPr>
        <p:spPr>
          <a:xfrm rot="10800000">
            <a:off x="-16933" y="1986660"/>
            <a:ext cx="3024912" cy="2948180"/>
          </a:xfrm>
          <a:custGeom>
            <a:avLst/>
            <a:gdLst>
              <a:gd name="connsiteX0" fmla="*/ 1980653 w 4572000"/>
              <a:gd name="connsiteY0" fmla="*/ 0 h 6858000"/>
              <a:gd name="connsiteX1" fmla="*/ 0 w 4572000"/>
              <a:gd name="connsiteY1" fmla="*/ 3430587 h 6858000"/>
              <a:gd name="connsiteX2" fmla="*/ 1978825 w 4572000"/>
              <a:gd name="connsiteY2" fmla="*/ 6858000 h 6858000"/>
              <a:gd name="connsiteX3" fmla="*/ 4572000 w 4572000"/>
              <a:gd name="connsiteY3" fmla="*/ 6858000 h 6858000"/>
              <a:gd name="connsiteX4" fmla="*/ 4572000 w 4572000"/>
              <a:gd name="connsiteY4" fmla="*/ 0 h 6858000"/>
              <a:gd name="connsiteX5" fmla="*/ 1980653 w 4572000"/>
              <a:gd name="connsiteY5" fmla="*/ 0 h 6858000"/>
              <a:gd name="connsiteX0" fmla="*/ 1980653 w 6134100"/>
              <a:gd name="connsiteY0" fmla="*/ 12700 h 6870700"/>
              <a:gd name="connsiteX1" fmla="*/ 0 w 6134100"/>
              <a:gd name="connsiteY1" fmla="*/ 3443287 h 6870700"/>
              <a:gd name="connsiteX2" fmla="*/ 1978825 w 6134100"/>
              <a:gd name="connsiteY2" fmla="*/ 6870700 h 6870700"/>
              <a:gd name="connsiteX3" fmla="*/ 4572000 w 6134100"/>
              <a:gd name="connsiteY3" fmla="*/ 6870700 h 6870700"/>
              <a:gd name="connsiteX4" fmla="*/ 6134100 w 6134100"/>
              <a:gd name="connsiteY4" fmla="*/ 0 h 6870700"/>
              <a:gd name="connsiteX5" fmla="*/ 1980653 w 6134100"/>
              <a:gd name="connsiteY5" fmla="*/ 12700 h 6870700"/>
              <a:gd name="connsiteX0" fmla="*/ 1980653 w 6134100"/>
              <a:gd name="connsiteY0" fmla="*/ 12700 h 6870700"/>
              <a:gd name="connsiteX1" fmla="*/ 0 w 6134100"/>
              <a:gd name="connsiteY1" fmla="*/ 3443287 h 6870700"/>
              <a:gd name="connsiteX2" fmla="*/ 1978825 w 6134100"/>
              <a:gd name="connsiteY2" fmla="*/ 6870700 h 6870700"/>
              <a:gd name="connsiteX3" fmla="*/ 6096000 w 6134100"/>
              <a:gd name="connsiteY3" fmla="*/ 6858000 h 6870700"/>
              <a:gd name="connsiteX4" fmla="*/ 6134100 w 6134100"/>
              <a:gd name="connsiteY4" fmla="*/ 0 h 6870700"/>
              <a:gd name="connsiteX5" fmla="*/ 1980653 w 6134100"/>
              <a:gd name="connsiteY5" fmla="*/ 12700 h 6870700"/>
              <a:gd name="connsiteX0" fmla="*/ 1980653 w 6134100"/>
              <a:gd name="connsiteY0" fmla="*/ 12700 h 6870700"/>
              <a:gd name="connsiteX1" fmla="*/ 0 w 6134100"/>
              <a:gd name="connsiteY1" fmla="*/ 3443287 h 6870700"/>
              <a:gd name="connsiteX2" fmla="*/ 1978825 w 6134100"/>
              <a:gd name="connsiteY2" fmla="*/ 6870700 h 6870700"/>
              <a:gd name="connsiteX3" fmla="*/ 5867400 w 6134100"/>
              <a:gd name="connsiteY3" fmla="*/ 6591300 h 6870700"/>
              <a:gd name="connsiteX4" fmla="*/ 6134100 w 6134100"/>
              <a:gd name="connsiteY4" fmla="*/ 0 h 6870700"/>
              <a:gd name="connsiteX5" fmla="*/ 1980653 w 6134100"/>
              <a:gd name="connsiteY5" fmla="*/ 12700 h 6870700"/>
              <a:gd name="connsiteX0" fmla="*/ 1980653 w 6134100"/>
              <a:gd name="connsiteY0" fmla="*/ 12700 h 6883400"/>
              <a:gd name="connsiteX1" fmla="*/ 0 w 6134100"/>
              <a:gd name="connsiteY1" fmla="*/ 3443287 h 6883400"/>
              <a:gd name="connsiteX2" fmla="*/ 1978825 w 6134100"/>
              <a:gd name="connsiteY2" fmla="*/ 6870700 h 6883400"/>
              <a:gd name="connsiteX3" fmla="*/ 6134100 w 6134100"/>
              <a:gd name="connsiteY3" fmla="*/ 6883400 h 6883400"/>
              <a:gd name="connsiteX4" fmla="*/ 6134100 w 6134100"/>
              <a:gd name="connsiteY4" fmla="*/ 0 h 6883400"/>
              <a:gd name="connsiteX5" fmla="*/ 1980653 w 6134100"/>
              <a:gd name="connsiteY5" fmla="*/ 12700 h 6883400"/>
              <a:gd name="connsiteX0" fmla="*/ 1980653 w 6134100"/>
              <a:gd name="connsiteY0" fmla="*/ 12700 h 6870699"/>
              <a:gd name="connsiteX1" fmla="*/ 0 w 6134100"/>
              <a:gd name="connsiteY1" fmla="*/ 3443287 h 6870699"/>
              <a:gd name="connsiteX2" fmla="*/ 1978825 w 6134100"/>
              <a:gd name="connsiteY2" fmla="*/ 6870700 h 6870699"/>
              <a:gd name="connsiteX3" fmla="*/ 5277368 w 6134100"/>
              <a:gd name="connsiteY3" fmla="*/ 6853858 h 6870699"/>
              <a:gd name="connsiteX4" fmla="*/ 6134100 w 6134100"/>
              <a:gd name="connsiteY4" fmla="*/ 0 h 6870699"/>
              <a:gd name="connsiteX5" fmla="*/ 1980653 w 6134100"/>
              <a:gd name="connsiteY5" fmla="*/ 12700 h 6870699"/>
              <a:gd name="connsiteX0" fmla="*/ 1980653 w 5277368"/>
              <a:gd name="connsiteY0" fmla="*/ -1 h 6857998"/>
              <a:gd name="connsiteX1" fmla="*/ 0 w 5277368"/>
              <a:gd name="connsiteY1" fmla="*/ 3430586 h 6857998"/>
              <a:gd name="connsiteX2" fmla="*/ 1978825 w 5277368"/>
              <a:gd name="connsiteY2" fmla="*/ 6857999 h 6857998"/>
              <a:gd name="connsiteX3" fmla="*/ 5277368 w 5277368"/>
              <a:gd name="connsiteY3" fmla="*/ 6841157 h 6857998"/>
              <a:gd name="connsiteX4" fmla="*/ 5247825 w 5277368"/>
              <a:gd name="connsiteY4" fmla="*/ 16841 h 6857998"/>
              <a:gd name="connsiteX5" fmla="*/ 1980653 w 5277368"/>
              <a:gd name="connsiteY5" fmla="*/ -1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7368" h="6857998">
                <a:moveTo>
                  <a:pt x="1980653" y="-1"/>
                </a:moveTo>
                <a:lnTo>
                  <a:pt x="0" y="3430586"/>
                </a:lnTo>
                <a:lnTo>
                  <a:pt x="1978825" y="6857999"/>
                </a:lnTo>
                <a:lnTo>
                  <a:pt x="5277368" y="6841157"/>
                </a:lnTo>
                <a:lnTo>
                  <a:pt x="5247825" y="16841"/>
                </a:lnTo>
                <a:lnTo>
                  <a:pt x="1980653" y="-1"/>
                </a:lnTo>
              </a:path>
            </a:pathLst>
          </a:custGeom>
          <a:solidFill>
            <a:srgbClr val="696876"/>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rgbClr val="830E21"/>
              </a:solidFill>
            </a:endParaRPr>
          </a:p>
        </p:txBody>
      </p:sp>
      <p:sp>
        <p:nvSpPr>
          <p:cNvPr id="9" name="TextBox 1"/>
          <p:cNvSpPr txBox="1"/>
          <p:nvPr userDrawn="1"/>
        </p:nvSpPr>
        <p:spPr>
          <a:xfrm>
            <a:off x="1320809" y="2667006"/>
            <a:ext cx="641201" cy="882999"/>
          </a:xfrm>
          <a:prstGeom prst="rect">
            <a:avLst/>
          </a:prstGeom>
          <a:noFill/>
        </p:spPr>
        <p:txBody>
          <a:bodyPr wrap="none" lIns="0" tIns="0" rIns="0" rtlCol="0">
            <a:spAutoFit/>
          </a:bodyPr>
          <a:lstStyle/>
          <a:p>
            <a:pPr>
              <a:lnSpc>
                <a:spcPts val="6825"/>
              </a:lnSpc>
              <a:tabLst/>
            </a:pPr>
            <a:r>
              <a:rPr lang="en-US" altLang="zh-CN" sz="5400" dirty="0">
                <a:solidFill>
                  <a:schemeClr val="bg1"/>
                </a:solidFill>
                <a:latin typeface="Calibri" pitchFamily="18" charset="0"/>
                <a:cs typeface="Calibri" pitchFamily="18" charset="0"/>
              </a:rPr>
              <a:t>1.</a:t>
            </a:r>
            <a:r>
              <a:rPr lang="en-US" altLang="zh-CN" sz="3600" dirty="0">
                <a:solidFill>
                  <a:schemeClr val="bg1"/>
                </a:solidFill>
                <a:latin typeface="Times New Roman" pitchFamily="18" charset="0"/>
                <a:cs typeface="Times New Roman" pitchFamily="18" charset="0"/>
              </a:rPr>
              <a:t> </a:t>
            </a:r>
            <a:endParaRPr lang="en-US" altLang="zh-CN" sz="3600" dirty="0">
              <a:solidFill>
                <a:schemeClr val="bg1"/>
              </a:solidFill>
              <a:latin typeface="Calibri" pitchFamily="18" charset="0"/>
              <a:cs typeface="Calibri" pitchFamily="18" charset="0"/>
            </a:endParaRPr>
          </a:p>
        </p:txBody>
      </p:sp>
      <p:sp>
        <p:nvSpPr>
          <p:cNvPr id="10" name="Text Placeholder 12"/>
          <p:cNvSpPr>
            <a:spLocks noGrp="1"/>
          </p:cNvSpPr>
          <p:nvPr>
            <p:ph type="body" sz="quarter" idx="21" hasCustomPrompt="1"/>
          </p:nvPr>
        </p:nvSpPr>
        <p:spPr>
          <a:xfrm>
            <a:off x="3251200" y="3048000"/>
            <a:ext cx="7823200" cy="3124200"/>
          </a:xfrm>
          <a:prstGeom prst="rect">
            <a:avLst/>
          </a:prstGeom>
        </p:spPr>
        <p:txBody>
          <a:bodyPr vert="horz"/>
          <a:lstStyle>
            <a:lvl1pPr marL="0" indent="0">
              <a:buNone/>
              <a:defRPr sz="2700" baseline="0">
                <a:solidFill>
                  <a:schemeClr val="tx1"/>
                </a:solidFill>
              </a:defRPr>
            </a:lvl1pPr>
          </a:lstStyle>
          <a:p>
            <a:pPr lvl="0"/>
            <a:r>
              <a:rPr lang="pl-PL" dirty="0" err="1"/>
              <a:t>Click</a:t>
            </a:r>
            <a:r>
              <a:rPr lang="pl-PL" dirty="0"/>
              <a:t> to </a:t>
            </a:r>
            <a:r>
              <a:rPr lang="pl-PL" dirty="0" err="1"/>
              <a:t>add</a:t>
            </a:r>
            <a:r>
              <a:rPr lang="pl-PL" dirty="0"/>
              <a:t> </a:t>
            </a:r>
            <a:r>
              <a:rPr lang="pl-PL" dirty="0" err="1"/>
              <a:t>title</a:t>
            </a:r>
            <a:endParaRPr lang="pl-PL" dirty="0"/>
          </a:p>
        </p:txBody>
      </p:sp>
      <p:pic>
        <p:nvPicPr>
          <p:cNvPr id="14" name="Picture 13" descr="PBS WBAiIŚ ENG logo common PPT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0"/>
            <a:ext cx="3121152" cy="900684"/>
          </a:xfrm>
          <a:prstGeom prst="rect">
            <a:avLst/>
          </a:prstGeom>
        </p:spPr>
      </p:pic>
      <p:sp>
        <p:nvSpPr>
          <p:cNvPr id="15" name="Freeform 3"/>
          <p:cNvSpPr/>
          <p:nvPr userDrawn="1"/>
        </p:nvSpPr>
        <p:spPr>
          <a:xfrm>
            <a:off x="3352800" y="-1"/>
            <a:ext cx="7256048" cy="645436"/>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5435"/>
              <a:gd name="connsiteX1" fmla="*/ 0 w 7051456"/>
              <a:gd name="connsiteY1" fmla="*/ 322097 h 645435"/>
              <a:gd name="connsiteX2" fmla="*/ 185966 w 7051456"/>
              <a:gd name="connsiteY2" fmla="*/ 644194 h 645435"/>
              <a:gd name="connsiteX3" fmla="*/ 5442035 w 7051456"/>
              <a:gd name="connsiteY3" fmla="*/ 645435 h 645435"/>
              <a:gd name="connsiteX4" fmla="*/ 7051456 w 7051456"/>
              <a:gd name="connsiteY4" fmla="*/ 0 h 645435"/>
              <a:gd name="connsiteX5" fmla="*/ 185966 w 705145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5474 h 645435"/>
              <a:gd name="connsiteX5" fmla="*/ 185966 w 544203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60217 h 645435"/>
              <a:gd name="connsiteX5" fmla="*/ 185966 w 5442036"/>
              <a:gd name="connsiteY5" fmla="*/ 0 h 645435"/>
              <a:gd name="connsiteX0" fmla="*/ 185966 w 5442036"/>
              <a:gd name="connsiteY0" fmla="*/ 1 h 645436"/>
              <a:gd name="connsiteX1" fmla="*/ 0 w 5442036"/>
              <a:gd name="connsiteY1" fmla="*/ 322098 h 645436"/>
              <a:gd name="connsiteX2" fmla="*/ 185966 w 5442036"/>
              <a:gd name="connsiteY2" fmla="*/ 644195 h 645436"/>
              <a:gd name="connsiteX3" fmla="*/ 5442035 w 5442036"/>
              <a:gd name="connsiteY3" fmla="*/ 645436 h 645436"/>
              <a:gd name="connsiteX4" fmla="*/ 5442036 w 5442036"/>
              <a:gd name="connsiteY4" fmla="*/ 0 h 645436"/>
              <a:gd name="connsiteX5" fmla="*/ 185966 w 5442036"/>
              <a:gd name="connsiteY5" fmla="*/ 1 h 6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2036" h="645436">
                <a:moveTo>
                  <a:pt x="185966" y="1"/>
                </a:moveTo>
                <a:lnTo>
                  <a:pt x="0" y="322098"/>
                </a:lnTo>
                <a:lnTo>
                  <a:pt x="185966" y="644195"/>
                </a:lnTo>
                <a:lnTo>
                  <a:pt x="5442035" y="645436"/>
                </a:lnTo>
                <a:cubicBezTo>
                  <a:pt x="5442035" y="432116"/>
                  <a:pt x="5442036" y="213320"/>
                  <a:pt x="5442036" y="0"/>
                </a:cubicBezTo>
                <a:lnTo>
                  <a:pt x="185966" y="1"/>
                </a:lnTo>
              </a:path>
            </a:pathLst>
          </a:custGeom>
          <a:solidFill>
            <a:srgbClr val="696876"/>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16" name="Text Placeholder 37"/>
          <p:cNvSpPr>
            <a:spLocks noGrp="1"/>
          </p:cNvSpPr>
          <p:nvPr>
            <p:ph type="body" sz="quarter" idx="24" hasCustomPrompt="1"/>
          </p:nvPr>
        </p:nvSpPr>
        <p:spPr>
          <a:xfrm>
            <a:off x="3657600" y="122986"/>
            <a:ext cx="5588000" cy="258014"/>
          </a:xfrm>
          <a:prstGeom prst="rect">
            <a:avLst/>
          </a:prstGeom>
        </p:spPr>
        <p:txBody>
          <a:bodyPr vert="horz"/>
          <a:lstStyle>
            <a:lvl1pPr marL="0" indent="0">
              <a:buNone/>
              <a:defRPr sz="825"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endParaRPr lang="en-US" dirty="0"/>
          </a:p>
        </p:txBody>
      </p:sp>
      <p:sp>
        <p:nvSpPr>
          <p:cNvPr id="17" name="Text Placeholder 39"/>
          <p:cNvSpPr>
            <a:spLocks noGrp="1"/>
          </p:cNvSpPr>
          <p:nvPr>
            <p:ph type="body" sz="quarter" idx="20" hasCustomPrompt="1"/>
          </p:nvPr>
        </p:nvSpPr>
        <p:spPr>
          <a:xfrm>
            <a:off x="3657600" y="304801"/>
            <a:ext cx="5588000" cy="270933"/>
          </a:xfrm>
          <a:prstGeom prst="rect">
            <a:avLst/>
          </a:prstGeom>
        </p:spPr>
        <p:txBody>
          <a:bodyPr vert="horz"/>
          <a:lstStyle>
            <a:lvl1pPr marL="0" indent="0">
              <a:buNone/>
              <a:defRPr sz="825" b="0" baseline="0">
                <a:solidFill>
                  <a:schemeClr val="bg1"/>
                </a:solidFill>
              </a:defRPr>
            </a:lvl1pPr>
          </a:lstStyle>
          <a:p>
            <a:pPr lvl="0"/>
            <a:r>
              <a:rPr lang="en-US" dirty="0"/>
              <a:t>Click to add presentation subtitle</a:t>
            </a:r>
          </a:p>
        </p:txBody>
      </p:sp>
      <p:sp>
        <p:nvSpPr>
          <p:cNvPr id="18" name="Freeform 3"/>
          <p:cNvSpPr/>
          <p:nvPr userDrawn="1"/>
        </p:nvSpPr>
        <p:spPr>
          <a:xfrm>
            <a:off x="9347209" y="13"/>
            <a:ext cx="1240073" cy="65514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0055"/>
              <a:gd name="connsiteY0" fmla="*/ 0 h 655143"/>
              <a:gd name="connsiteX1" fmla="*/ 0 w 930055"/>
              <a:gd name="connsiteY1" fmla="*/ 322097 h 655143"/>
              <a:gd name="connsiteX2" fmla="*/ 191440 w 930055"/>
              <a:gd name="connsiteY2" fmla="*/ 655143 h 655143"/>
              <a:gd name="connsiteX3" fmla="*/ 930055 w 930055"/>
              <a:gd name="connsiteY3" fmla="*/ 652661 h 655143"/>
              <a:gd name="connsiteX4" fmla="*/ 917356 w 930055"/>
              <a:gd name="connsiteY4" fmla="*/ 0 h 655143"/>
              <a:gd name="connsiteX5" fmla="*/ 185966 w 930055"/>
              <a:gd name="connsiteY5" fmla="*/ 0 h 65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055" h="655143">
                <a:moveTo>
                  <a:pt x="185966" y="0"/>
                </a:moveTo>
                <a:lnTo>
                  <a:pt x="0" y="322097"/>
                </a:lnTo>
                <a:lnTo>
                  <a:pt x="191440" y="655143"/>
                </a:lnTo>
                <a:lnTo>
                  <a:pt x="930055" y="652661"/>
                </a:lnTo>
                <a:cubicBezTo>
                  <a:pt x="930055" y="439341"/>
                  <a:pt x="917356" y="213320"/>
                  <a:pt x="917356" y="0"/>
                </a:cubicBezTo>
                <a:lnTo>
                  <a:pt x="185966" y="0"/>
                </a:lnTo>
              </a:path>
            </a:pathLst>
          </a:custGeom>
          <a:solidFill>
            <a:schemeClr val="bg1"/>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26" name="Picture 25" descr="HR logo common PPT2o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8576" y="26672"/>
            <a:ext cx="1182624" cy="713232"/>
          </a:xfrm>
          <a:prstGeom prst="rect">
            <a:avLst/>
          </a:prstGeom>
        </p:spPr>
      </p:pic>
      <p:sp>
        <p:nvSpPr>
          <p:cNvPr id="27" name="Freeform 3"/>
          <p:cNvSpPr/>
          <p:nvPr userDrawn="1"/>
        </p:nvSpPr>
        <p:spPr>
          <a:xfrm>
            <a:off x="10951929" y="-4602"/>
            <a:ext cx="1241547" cy="65726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9203 h 652661"/>
              <a:gd name="connsiteX5" fmla="*/ 185966 w 931160"/>
              <a:gd name="connsiteY5" fmla="*/ 0 h 652661"/>
              <a:gd name="connsiteX0" fmla="*/ 185966 w 930055"/>
              <a:gd name="connsiteY0" fmla="*/ 9204 h 661865"/>
              <a:gd name="connsiteX1" fmla="*/ 0 w 930055"/>
              <a:gd name="connsiteY1" fmla="*/ 331301 h 661865"/>
              <a:gd name="connsiteX2" fmla="*/ 185966 w 930055"/>
              <a:gd name="connsiteY2" fmla="*/ 653398 h 661865"/>
              <a:gd name="connsiteX3" fmla="*/ 930055 w 930055"/>
              <a:gd name="connsiteY3" fmla="*/ 661865 h 661865"/>
              <a:gd name="connsiteX4" fmla="*/ 926558 w 930055"/>
              <a:gd name="connsiteY4" fmla="*/ 0 h 661865"/>
              <a:gd name="connsiteX5" fmla="*/ 185966 w 930055"/>
              <a:gd name="connsiteY5" fmla="*/ 9204 h 661865"/>
              <a:gd name="connsiteX0" fmla="*/ 185966 w 930055"/>
              <a:gd name="connsiteY0" fmla="*/ 4602 h 657263"/>
              <a:gd name="connsiteX1" fmla="*/ 0 w 930055"/>
              <a:gd name="connsiteY1" fmla="*/ 326699 h 657263"/>
              <a:gd name="connsiteX2" fmla="*/ 185966 w 930055"/>
              <a:gd name="connsiteY2" fmla="*/ 648796 h 657263"/>
              <a:gd name="connsiteX3" fmla="*/ 930055 w 930055"/>
              <a:gd name="connsiteY3" fmla="*/ 657263 h 657263"/>
              <a:gd name="connsiteX4" fmla="*/ 926558 w 930055"/>
              <a:gd name="connsiteY4" fmla="*/ 0 h 657263"/>
              <a:gd name="connsiteX5" fmla="*/ 185966 w 930055"/>
              <a:gd name="connsiteY5" fmla="*/ 4602 h 657263"/>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4601 h 652661"/>
              <a:gd name="connsiteX5" fmla="*/ 185966 w 931160"/>
              <a:gd name="connsiteY5" fmla="*/ 0 h 652661"/>
              <a:gd name="connsiteX0" fmla="*/ 185966 w 931160"/>
              <a:gd name="connsiteY0" fmla="*/ 4602 h 657263"/>
              <a:gd name="connsiteX1" fmla="*/ 0 w 931160"/>
              <a:gd name="connsiteY1" fmla="*/ 326699 h 657263"/>
              <a:gd name="connsiteX2" fmla="*/ 185966 w 931160"/>
              <a:gd name="connsiteY2" fmla="*/ 648796 h 657263"/>
              <a:gd name="connsiteX3" fmla="*/ 930055 w 931160"/>
              <a:gd name="connsiteY3" fmla="*/ 657263 h 657263"/>
              <a:gd name="connsiteX4" fmla="*/ 931160 w 931160"/>
              <a:gd name="connsiteY4" fmla="*/ 0 h 657263"/>
              <a:gd name="connsiteX5" fmla="*/ 185966 w 931160"/>
              <a:gd name="connsiteY5" fmla="*/ 4602 h 6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160" h="657263">
                <a:moveTo>
                  <a:pt x="185966" y="4602"/>
                </a:moveTo>
                <a:lnTo>
                  <a:pt x="0" y="326699"/>
                </a:lnTo>
                <a:lnTo>
                  <a:pt x="185966" y="648796"/>
                </a:lnTo>
                <a:lnTo>
                  <a:pt x="930055" y="657263"/>
                </a:lnTo>
                <a:cubicBezTo>
                  <a:pt x="930055" y="443943"/>
                  <a:pt x="931160" y="213320"/>
                  <a:pt x="931160" y="0"/>
                </a:cubicBezTo>
                <a:lnTo>
                  <a:pt x="185966" y="4602"/>
                </a:lnTo>
              </a:path>
            </a:pathLst>
          </a:custGeom>
          <a:solidFill>
            <a:srgbClr val="820E2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28" name="Slide Number Placeholder 4"/>
          <p:cNvSpPr>
            <a:spLocks noGrp="1"/>
          </p:cNvSpPr>
          <p:nvPr>
            <p:ph type="sldNum" sz="quarter" idx="12"/>
          </p:nvPr>
        </p:nvSpPr>
        <p:spPr>
          <a:xfrm>
            <a:off x="11379200" y="152400"/>
            <a:ext cx="609600" cy="457200"/>
          </a:xfrm>
          <a:prstGeom prst="rect">
            <a:avLst/>
          </a:prstGeom>
        </p:spPr>
        <p:txBody>
          <a:bodyPr/>
          <a:lstStyle>
            <a:lvl1pPr>
              <a:defRPr sz="900" b="0">
                <a:solidFill>
                  <a:srgbClr val="FFFFFF"/>
                </a:solidFill>
                <a:latin typeface="Calibri"/>
                <a:cs typeface="Calibri"/>
              </a:defRPr>
            </a:lvl1pPr>
          </a:lstStyle>
          <a:p>
            <a:fld id="{750F33BB-9E90-A741-8EFE-A266E3479179}" type="slidenum">
              <a:rPr lang="en-US" smtClean="0"/>
              <a:pPr/>
              <a:t>‹#›</a:t>
            </a:fld>
            <a:endParaRPr lang="en-US" dirty="0"/>
          </a:p>
        </p:txBody>
      </p:sp>
    </p:spTree>
    <p:extLst>
      <p:ext uri="{BB962C8B-B14F-4D97-AF65-F5344CB8AC3E}">
        <p14:creationId xmlns:p14="http://schemas.microsoft.com/office/powerpoint/2010/main" val="4156953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BŚ Tytuł + tekst 1">
    <p:spTree>
      <p:nvGrpSpPr>
        <p:cNvPr id="1" name=""/>
        <p:cNvGrpSpPr/>
        <p:nvPr/>
      </p:nvGrpSpPr>
      <p:grpSpPr>
        <a:xfrm>
          <a:off x="0" y="0"/>
          <a:ext cx="0" cy="0"/>
          <a:chOff x="0" y="0"/>
          <a:chExt cx="0" cy="0"/>
        </a:xfrm>
      </p:grpSpPr>
      <p:sp>
        <p:nvSpPr>
          <p:cNvPr id="23" name="Text Placeholder 17"/>
          <p:cNvSpPr>
            <a:spLocks noGrp="1"/>
          </p:cNvSpPr>
          <p:nvPr>
            <p:ph type="body" sz="quarter" idx="22" hasCustomPrompt="1"/>
          </p:nvPr>
        </p:nvSpPr>
        <p:spPr>
          <a:xfrm>
            <a:off x="711210" y="3582987"/>
            <a:ext cx="10464799" cy="2362200"/>
          </a:xfrm>
          <a:prstGeom prst="rect">
            <a:avLst/>
          </a:prstGeom>
        </p:spPr>
        <p:txBody>
          <a:bodyPr vert="horz"/>
          <a:lstStyle>
            <a:lvl1pPr marL="0" indent="0">
              <a:buFont typeface="Wingdings" charset="2"/>
              <a:buNone/>
              <a:defRPr sz="1351">
                <a:solidFill>
                  <a:schemeClr val="tx1"/>
                </a:solidFill>
              </a:defRPr>
            </a:lvl1pPr>
          </a:lstStyle>
          <a:p>
            <a:pPr lvl="0"/>
            <a:r>
              <a:rPr lang="pl-PL" dirty="0" err="1"/>
              <a:t>Click</a:t>
            </a:r>
            <a:r>
              <a:rPr lang="pl-PL" dirty="0"/>
              <a:t> to </a:t>
            </a:r>
            <a:r>
              <a:rPr lang="pl-PL" dirty="0" err="1"/>
              <a:t>add</a:t>
            </a:r>
            <a:r>
              <a:rPr lang="pl-PL" dirty="0"/>
              <a:t> </a:t>
            </a:r>
            <a:r>
              <a:rPr lang="pl-PL" dirty="0" err="1"/>
              <a:t>text</a:t>
            </a:r>
            <a:endParaRPr lang="pl-PL" dirty="0"/>
          </a:p>
          <a:p>
            <a:pPr lvl="0"/>
            <a:endParaRPr lang="pl-PL" dirty="0"/>
          </a:p>
          <a:p>
            <a:pPr lvl="0"/>
            <a:endParaRPr lang="en-US" dirty="0"/>
          </a:p>
        </p:txBody>
      </p:sp>
      <p:sp>
        <p:nvSpPr>
          <p:cNvPr id="24" name="Text Placeholder 19"/>
          <p:cNvSpPr>
            <a:spLocks noGrp="1"/>
          </p:cNvSpPr>
          <p:nvPr>
            <p:ph type="body" sz="quarter" idx="23" hasCustomPrompt="1"/>
          </p:nvPr>
        </p:nvSpPr>
        <p:spPr>
          <a:xfrm>
            <a:off x="711200" y="2058987"/>
            <a:ext cx="10464800" cy="1447800"/>
          </a:xfrm>
          <a:prstGeom prst="rect">
            <a:avLst/>
          </a:prstGeom>
        </p:spPr>
        <p:txBody>
          <a:bodyPr vert="horz"/>
          <a:lstStyle>
            <a:lvl1pPr marL="0" indent="0">
              <a:buNone/>
              <a:defRPr sz="2700" b="0">
                <a:solidFill>
                  <a:srgbClr val="696876"/>
                </a:solidFill>
              </a:defRPr>
            </a:lvl1pPr>
          </a:lstStyle>
          <a:p>
            <a:pPr lvl="0"/>
            <a:r>
              <a:rPr lang="pl-PL" dirty="0" err="1"/>
              <a:t>Click</a:t>
            </a:r>
            <a:r>
              <a:rPr lang="pl-PL" dirty="0"/>
              <a:t> to </a:t>
            </a:r>
            <a:r>
              <a:rPr lang="pl-PL" dirty="0" err="1"/>
              <a:t>add</a:t>
            </a:r>
            <a:r>
              <a:rPr lang="pl-PL" dirty="0"/>
              <a:t> </a:t>
            </a:r>
            <a:r>
              <a:rPr lang="pl-PL" dirty="0" err="1"/>
              <a:t>title</a:t>
            </a:r>
            <a:endParaRPr lang="pl-PL" dirty="0"/>
          </a:p>
        </p:txBody>
      </p:sp>
      <p:pic>
        <p:nvPicPr>
          <p:cNvPr id="13" name="Picture 12" descr="PBS WBAiIŚ ENG logo common PPT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0"/>
            <a:ext cx="3121152" cy="900684"/>
          </a:xfrm>
          <a:prstGeom prst="rect">
            <a:avLst/>
          </a:prstGeom>
        </p:spPr>
      </p:pic>
      <p:sp>
        <p:nvSpPr>
          <p:cNvPr id="14" name="Freeform 3"/>
          <p:cNvSpPr/>
          <p:nvPr userDrawn="1"/>
        </p:nvSpPr>
        <p:spPr>
          <a:xfrm>
            <a:off x="3352800" y="-1"/>
            <a:ext cx="7256048" cy="645436"/>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5435"/>
              <a:gd name="connsiteX1" fmla="*/ 0 w 7051456"/>
              <a:gd name="connsiteY1" fmla="*/ 322097 h 645435"/>
              <a:gd name="connsiteX2" fmla="*/ 185966 w 7051456"/>
              <a:gd name="connsiteY2" fmla="*/ 644194 h 645435"/>
              <a:gd name="connsiteX3" fmla="*/ 5442035 w 7051456"/>
              <a:gd name="connsiteY3" fmla="*/ 645435 h 645435"/>
              <a:gd name="connsiteX4" fmla="*/ 7051456 w 7051456"/>
              <a:gd name="connsiteY4" fmla="*/ 0 h 645435"/>
              <a:gd name="connsiteX5" fmla="*/ 185966 w 705145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5474 h 645435"/>
              <a:gd name="connsiteX5" fmla="*/ 185966 w 544203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60217 h 645435"/>
              <a:gd name="connsiteX5" fmla="*/ 185966 w 5442036"/>
              <a:gd name="connsiteY5" fmla="*/ 0 h 645435"/>
              <a:gd name="connsiteX0" fmla="*/ 185966 w 5442036"/>
              <a:gd name="connsiteY0" fmla="*/ 1 h 645436"/>
              <a:gd name="connsiteX1" fmla="*/ 0 w 5442036"/>
              <a:gd name="connsiteY1" fmla="*/ 322098 h 645436"/>
              <a:gd name="connsiteX2" fmla="*/ 185966 w 5442036"/>
              <a:gd name="connsiteY2" fmla="*/ 644195 h 645436"/>
              <a:gd name="connsiteX3" fmla="*/ 5442035 w 5442036"/>
              <a:gd name="connsiteY3" fmla="*/ 645436 h 645436"/>
              <a:gd name="connsiteX4" fmla="*/ 5442036 w 5442036"/>
              <a:gd name="connsiteY4" fmla="*/ 0 h 645436"/>
              <a:gd name="connsiteX5" fmla="*/ 185966 w 5442036"/>
              <a:gd name="connsiteY5" fmla="*/ 1 h 6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2036" h="645436">
                <a:moveTo>
                  <a:pt x="185966" y="1"/>
                </a:moveTo>
                <a:lnTo>
                  <a:pt x="0" y="322098"/>
                </a:lnTo>
                <a:lnTo>
                  <a:pt x="185966" y="644195"/>
                </a:lnTo>
                <a:lnTo>
                  <a:pt x="5442035" y="645436"/>
                </a:lnTo>
                <a:cubicBezTo>
                  <a:pt x="5442035" y="432116"/>
                  <a:pt x="5442036" y="213320"/>
                  <a:pt x="5442036" y="0"/>
                </a:cubicBezTo>
                <a:lnTo>
                  <a:pt x="185966" y="1"/>
                </a:lnTo>
              </a:path>
            </a:pathLst>
          </a:custGeom>
          <a:solidFill>
            <a:srgbClr val="696876"/>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15" name="Text Placeholder 37"/>
          <p:cNvSpPr>
            <a:spLocks noGrp="1"/>
          </p:cNvSpPr>
          <p:nvPr>
            <p:ph type="body" sz="quarter" idx="24" hasCustomPrompt="1"/>
          </p:nvPr>
        </p:nvSpPr>
        <p:spPr>
          <a:xfrm>
            <a:off x="3657600" y="122986"/>
            <a:ext cx="5588000" cy="258014"/>
          </a:xfrm>
          <a:prstGeom prst="rect">
            <a:avLst/>
          </a:prstGeom>
        </p:spPr>
        <p:txBody>
          <a:bodyPr vert="horz"/>
          <a:lstStyle>
            <a:lvl1pPr marL="0" indent="0">
              <a:buNone/>
              <a:defRPr sz="825"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endParaRPr lang="en-US" dirty="0"/>
          </a:p>
        </p:txBody>
      </p:sp>
      <p:sp>
        <p:nvSpPr>
          <p:cNvPr id="16" name="Text Placeholder 39"/>
          <p:cNvSpPr>
            <a:spLocks noGrp="1"/>
          </p:cNvSpPr>
          <p:nvPr>
            <p:ph type="body" sz="quarter" idx="20" hasCustomPrompt="1"/>
          </p:nvPr>
        </p:nvSpPr>
        <p:spPr>
          <a:xfrm>
            <a:off x="3657600" y="304801"/>
            <a:ext cx="5588000" cy="270933"/>
          </a:xfrm>
          <a:prstGeom prst="rect">
            <a:avLst/>
          </a:prstGeom>
        </p:spPr>
        <p:txBody>
          <a:bodyPr vert="horz"/>
          <a:lstStyle>
            <a:lvl1pPr marL="0" indent="0">
              <a:buNone/>
              <a:defRPr sz="825" b="0" baseline="0">
                <a:solidFill>
                  <a:schemeClr val="bg1"/>
                </a:solidFill>
              </a:defRPr>
            </a:lvl1pPr>
          </a:lstStyle>
          <a:p>
            <a:pPr lvl="0"/>
            <a:r>
              <a:rPr lang="en-US" dirty="0"/>
              <a:t>Click to add presentation subtitle</a:t>
            </a:r>
          </a:p>
        </p:txBody>
      </p:sp>
      <p:sp>
        <p:nvSpPr>
          <p:cNvPr id="17" name="Freeform 3"/>
          <p:cNvSpPr/>
          <p:nvPr userDrawn="1"/>
        </p:nvSpPr>
        <p:spPr>
          <a:xfrm>
            <a:off x="9347209" y="13"/>
            <a:ext cx="1240073" cy="65514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0055"/>
              <a:gd name="connsiteY0" fmla="*/ 0 h 655143"/>
              <a:gd name="connsiteX1" fmla="*/ 0 w 930055"/>
              <a:gd name="connsiteY1" fmla="*/ 322097 h 655143"/>
              <a:gd name="connsiteX2" fmla="*/ 191440 w 930055"/>
              <a:gd name="connsiteY2" fmla="*/ 655143 h 655143"/>
              <a:gd name="connsiteX3" fmla="*/ 930055 w 930055"/>
              <a:gd name="connsiteY3" fmla="*/ 652661 h 655143"/>
              <a:gd name="connsiteX4" fmla="*/ 917356 w 930055"/>
              <a:gd name="connsiteY4" fmla="*/ 0 h 655143"/>
              <a:gd name="connsiteX5" fmla="*/ 185966 w 930055"/>
              <a:gd name="connsiteY5" fmla="*/ 0 h 65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055" h="655143">
                <a:moveTo>
                  <a:pt x="185966" y="0"/>
                </a:moveTo>
                <a:lnTo>
                  <a:pt x="0" y="322097"/>
                </a:lnTo>
                <a:lnTo>
                  <a:pt x="191440" y="655143"/>
                </a:lnTo>
                <a:lnTo>
                  <a:pt x="930055" y="652661"/>
                </a:lnTo>
                <a:cubicBezTo>
                  <a:pt x="930055" y="439341"/>
                  <a:pt x="917356" y="213320"/>
                  <a:pt x="917356" y="0"/>
                </a:cubicBezTo>
                <a:lnTo>
                  <a:pt x="185966" y="0"/>
                </a:lnTo>
              </a:path>
            </a:pathLst>
          </a:custGeom>
          <a:solidFill>
            <a:schemeClr val="bg1"/>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18" name="Picture 17" descr="HR logo common PPT2o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8576" y="26672"/>
            <a:ext cx="1182624" cy="713232"/>
          </a:xfrm>
          <a:prstGeom prst="rect">
            <a:avLst/>
          </a:prstGeom>
        </p:spPr>
      </p:pic>
      <p:sp>
        <p:nvSpPr>
          <p:cNvPr id="19" name="Freeform 3"/>
          <p:cNvSpPr/>
          <p:nvPr userDrawn="1"/>
        </p:nvSpPr>
        <p:spPr>
          <a:xfrm>
            <a:off x="10951929" y="-4602"/>
            <a:ext cx="1241547" cy="65726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9203 h 652661"/>
              <a:gd name="connsiteX5" fmla="*/ 185966 w 931160"/>
              <a:gd name="connsiteY5" fmla="*/ 0 h 652661"/>
              <a:gd name="connsiteX0" fmla="*/ 185966 w 930055"/>
              <a:gd name="connsiteY0" fmla="*/ 9204 h 661865"/>
              <a:gd name="connsiteX1" fmla="*/ 0 w 930055"/>
              <a:gd name="connsiteY1" fmla="*/ 331301 h 661865"/>
              <a:gd name="connsiteX2" fmla="*/ 185966 w 930055"/>
              <a:gd name="connsiteY2" fmla="*/ 653398 h 661865"/>
              <a:gd name="connsiteX3" fmla="*/ 930055 w 930055"/>
              <a:gd name="connsiteY3" fmla="*/ 661865 h 661865"/>
              <a:gd name="connsiteX4" fmla="*/ 926558 w 930055"/>
              <a:gd name="connsiteY4" fmla="*/ 0 h 661865"/>
              <a:gd name="connsiteX5" fmla="*/ 185966 w 930055"/>
              <a:gd name="connsiteY5" fmla="*/ 9204 h 661865"/>
              <a:gd name="connsiteX0" fmla="*/ 185966 w 930055"/>
              <a:gd name="connsiteY0" fmla="*/ 4602 h 657263"/>
              <a:gd name="connsiteX1" fmla="*/ 0 w 930055"/>
              <a:gd name="connsiteY1" fmla="*/ 326699 h 657263"/>
              <a:gd name="connsiteX2" fmla="*/ 185966 w 930055"/>
              <a:gd name="connsiteY2" fmla="*/ 648796 h 657263"/>
              <a:gd name="connsiteX3" fmla="*/ 930055 w 930055"/>
              <a:gd name="connsiteY3" fmla="*/ 657263 h 657263"/>
              <a:gd name="connsiteX4" fmla="*/ 926558 w 930055"/>
              <a:gd name="connsiteY4" fmla="*/ 0 h 657263"/>
              <a:gd name="connsiteX5" fmla="*/ 185966 w 930055"/>
              <a:gd name="connsiteY5" fmla="*/ 4602 h 657263"/>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4601 h 652661"/>
              <a:gd name="connsiteX5" fmla="*/ 185966 w 931160"/>
              <a:gd name="connsiteY5" fmla="*/ 0 h 652661"/>
              <a:gd name="connsiteX0" fmla="*/ 185966 w 931160"/>
              <a:gd name="connsiteY0" fmla="*/ 4602 h 657263"/>
              <a:gd name="connsiteX1" fmla="*/ 0 w 931160"/>
              <a:gd name="connsiteY1" fmla="*/ 326699 h 657263"/>
              <a:gd name="connsiteX2" fmla="*/ 185966 w 931160"/>
              <a:gd name="connsiteY2" fmla="*/ 648796 h 657263"/>
              <a:gd name="connsiteX3" fmla="*/ 930055 w 931160"/>
              <a:gd name="connsiteY3" fmla="*/ 657263 h 657263"/>
              <a:gd name="connsiteX4" fmla="*/ 931160 w 931160"/>
              <a:gd name="connsiteY4" fmla="*/ 0 h 657263"/>
              <a:gd name="connsiteX5" fmla="*/ 185966 w 931160"/>
              <a:gd name="connsiteY5" fmla="*/ 4602 h 6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160" h="657263">
                <a:moveTo>
                  <a:pt x="185966" y="4602"/>
                </a:moveTo>
                <a:lnTo>
                  <a:pt x="0" y="326699"/>
                </a:lnTo>
                <a:lnTo>
                  <a:pt x="185966" y="648796"/>
                </a:lnTo>
                <a:lnTo>
                  <a:pt x="930055" y="657263"/>
                </a:lnTo>
                <a:cubicBezTo>
                  <a:pt x="930055" y="443943"/>
                  <a:pt x="931160" y="213320"/>
                  <a:pt x="931160" y="0"/>
                </a:cubicBezTo>
                <a:lnTo>
                  <a:pt x="185966" y="4602"/>
                </a:lnTo>
              </a:path>
            </a:pathLst>
          </a:custGeom>
          <a:solidFill>
            <a:srgbClr val="820E2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20" name="Slide Number Placeholder 4"/>
          <p:cNvSpPr>
            <a:spLocks noGrp="1"/>
          </p:cNvSpPr>
          <p:nvPr>
            <p:ph type="sldNum" sz="quarter" idx="12"/>
          </p:nvPr>
        </p:nvSpPr>
        <p:spPr>
          <a:xfrm>
            <a:off x="11379200" y="152400"/>
            <a:ext cx="609600" cy="457200"/>
          </a:xfrm>
          <a:prstGeom prst="rect">
            <a:avLst/>
          </a:prstGeom>
        </p:spPr>
        <p:txBody>
          <a:bodyPr/>
          <a:lstStyle>
            <a:lvl1pPr>
              <a:defRPr sz="900" b="0">
                <a:solidFill>
                  <a:srgbClr val="FFFFFF"/>
                </a:solidFill>
                <a:latin typeface="Calibri"/>
                <a:cs typeface="Calibri"/>
              </a:defRPr>
            </a:lvl1pPr>
          </a:lstStyle>
          <a:p>
            <a:fld id="{750F33BB-9E90-A741-8EFE-A266E3479179}" type="slidenum">
              <a:rPr lang="en-US" smtClean="0"/>
              <a:pPr/>
              <a:t>‹#›</a:t>
            </a:fld>
            <a:endParaRPr lang="en-US" dirty="0"/>
          </a:p>
        </p:txBody>
      </p:sp>
    </p:spTree>
    <p:extLst>
      <p:ext uri="{BB962C8B-B14F-4D97-AF65-F5344CB8AC3E}">
        <p14:creationId xmlns:p14="http://schemas.microsoft.com/office/powerpoint/2010/main" val="2508872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BŚ Tytuł + tekst 2">
    <p:spTree>
      <p:nvGrpSpPr>
        <p:cNvPr id="1" name=""/>
        <p:cNvGrpSpPr/>
        <p:nvPr/>
      </p:nvGrpSpPr>
      <p:grpSpPr>
        <a:xfrm>
          <a:off x="0" y="0"/>
          <a:ext cx="0" cy="0"/>
          <a:chOff x="0" y="0"/>
          <a:chExt cx="0" cy="0"/>
        </a:xfrm>
      </p:grpSpPr>
      <p:sp>
        <p:nvSpPr>
          <p:cNvPr id="10" name="Text Placeholder 14"/>
          <p:cNvSpPr>
            <a:spLocks noGrp="1"/>
          </p:cNvSpPr>
          <p:nvPr>
            <p:ph type="body" sz="quarter" idx="22" hasCustomPrompt="1"/>
          </p:nvPr>
        </p:nvSpPr>
        <p:spPr>
          <a:xfrm>
            <a:off x="812800" y="3657600"/>
            <a:ext cx="4978400" cy="2286000"/>
          </a:xfrm>
          <a:prstGeom prst="rect">
            <a:avLst/>
          </a:prstGeom>
        </p:spPr>
        <p:txBody>
          <a:bodyPr vert="horz"/>
          <a:lstStyle>
            <a:lvl1pPr marL="0" indent="0">
              <a:buNone/>
              <a:defRPr sz="900">
                <a:solidFill>
                  <a:srgbClr val="696876"/>
                </a:solidFill>
              </a:defRPr>
            </a:lvl1pPr>
          </a:lstStyle>
          <a:p>
            <a:pPr lvl="0"/>
            <a:r>
              <a:rPr lang="pl-PL" dirty="0" err="1"/>
              <a:t>Click</a:t>
            </a:r>
            <a:r>
              <a:rPr lang="pl-PL" dirty="0"/>
              <a:t> to </a:t>
            </a:r>
            <a:r>
              <a:rPr lang="pl-PL" dirty="0" err="1"/>
              <a:t>add</a:t>
            </a:r>
            <a:r>
              <a:rPr lang="pl-PL" dirty="0"/>
              <a:t> </a:t>
            </a:r>
            <a:r>
              <a:rPr lang="pl-PL" dirty="0" err="1"/>
              <a:t>text</a:t>
            </a:r>
            <a:endParaRPr lang="en-US" dirty="0"/>
          </a:p>
        </p:txBody>
      </p:sp>
      <p:sp>
        <p:nvSpPr>
          <p:cNvPr id="11" name="Text Placeholder 12"/>
          <p:cNvSpPr>
            <a:spLocks noGrp="1"/>
          </p:cNvSpPr>
          <p:nvPr>
            <p:ph type="body" sz="quarter" idx="21" hasCustomPrompt="1"/>
          </p:nvPr>
        </p:nvSpPr>
        <p:spPr>
          <a:xfrm>
            <a:off x="812800" y="1828800"/>
            <a:ext cx="10363200" cy="1587500"/>
          </a:xfrm>
          <a:prstGeom prst="rect">
            <a:avLst/>
          </a:prstGeom>
        </p:spPr>
        <p:txBody>
          <a:bodyPr vert="horz"/>
          <a:lstStyle>
            <a:lvl1pPr marL="0" indent="0">
              <a:buNone/>
              <a:defRPr sz="2700" baseline="0">
                <a:solidFill>
                  <a:schemeClr val="tx1"/>
                </a:solidFill>
              </a:defRPr>
            </a:lvl1pPr>
          </a:lstStyle>
          <a:p>
            <a:pPr lvl="0"/>
            <a:r>
              <a:rPr lang="pl-PL" dirty="0" err="1"/>
              <a:t>Click</a:t>
            </a:r>
            <a:r>
              <a:rPr lang="pl-PL" dirty="0"/>
              <a:t> to </a:t>
            </a:r>
            <a:r>
              <a:rPr lang="pl-PL" dirty="0" err="1"/>
              <a:t>add</a:t>
            </a:r>
            <a:r>
              <a:rPr lang="pl-PL" dirty="0"/>
              <a:t> </a:t>
            </a:r>
            <a:r>
              <a:rPr lang="pl-PL" dirty="0" err="1"/>
              <a:t>title</a:t>
            </a:r>
            <a:endParaRPr lang="pl-PL" dirty="0"/>
          </a:p>
        </p:txBody>
      </p:sp>
      <p:sp>
        <p:nvSpPr>
          <p:cNvPr id="15" name="Text Placeholder 14"/>
          <p:cNvSpPr>
            <a:spLocks noGrp="1"/>
          </p:cNvSpPr>
          <p:nvPr>
            <p:ph type="body" sz="quarter" idx="23" hasCustomPrompt="1"/>
          </p:nvPr>
        </p:nvSpPr>
        <p:spPr>
          <a:xfrm>
            <a:off x="6197600" y="3657600"/>
            <a:ext cx="4978400" cy="2286000"/>
          </a:xfrm>
          <a:prstGeom prst="rect">
            <a:avLst/>
          </a:prstGeom>
        </p:spPr>
        <p:txBody>
          <a:bodyPr vert="horz"/>
          <a:lstStyle>
            <a:lvl1pPr marL="0" indent="0">
              <a:buNone/>
              <a:defRPr sz="900">
                <a:solidFill>
                  <a:srgbClr val="696876"/>
                </a:solidFill>
              </a:defRPr>
            </a:lvl1pPr>
          </a:lstStyle>
          <a:p>
            <a:pPr lvl="0"/>
            <a:r>
              <a:rPr lang="pl-PL" dirty="0" err="1"/>
              <a:t>Click</a:t>
            </a:r>
            <a:r>
              <a:rPr lang="pl-PL" dirty="0"/>
              <a:t> to </a:t>
            </a:r>
            <a:r>
              <a:rPr lang="pl-PL" dirty="0" err="1"/>
              <a:t>add</a:t>
            </a:r>
            <a:r>
              <a:rPr lang="pl-PL" dirty="0"/>
              <a:t> </a:t>
            </a:r>
            <a:r>
              <a:rPr lang="pl-PL" dirty="0" err="1"/>
              <a:t>text</a:t>
            </a:r>
            <a:endParaRPr lang="en-US" dirty="0"/>
          </a:p>
        </p:txBody>
      </p:sp>
      <p:pic>
        <p:nvPicPr>
          <p:cNvPr id="14" name="Picture 13" descr="PBS WBAiIŚ ENG logo common PPT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0"/>
            <a:ext cx="3121152" cy="900684"/>
          </a:xfrm>
          <a:prstGeom prst="rect">
            <a:avLst/>
          </a:prstGeom>
        </p:spPr>
      </p:pic>
      <p:sp>
        <p:nvSpPr>
          <p:cNvPr id="16" name="Freeform 3"/>
          <p:cNvSpPr/>
          <p:nvPr userDrawn="1"/>
        </p:nvSpPr>
        <p:spPr>
          <a:xfrm>
            <a:off x="3352800" y="-1"/>
            <a:ext cx="7256048" cy="645436"/>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5435"/>
              <a:gd name="connsiteX1" fmla="*/ 0 w 7051456"/>
              <a:gd name="connsiteY1" fmla="*/ 322097 h 645435"/>
              <a:gd name="connsiteX2" fmla="*/ 185966 w 7051456"/>
              <a:gd name="connsiteY2" fmla="*/ 644194 h 645435"/>
              <a:gd name="connsiteX3" fmla="*/ 5442035 w 7051456"/>
              <a:gd name="connsiteY3" fmla="*/ 645435 h 645435"/>
              <a:gd name="connsiteX4" fmla="*/ 7051456 w 7051456"/>
              <a:gd name="connsiteY4" fmla="*/ 0 h 645435"/>
              <a:gd name="connsiteX5" fmla="*/ 185966 w 705145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5474 h 645435"/>
              <a:gd name="connsiteX5" fmla="*/ 185966 w 544203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60217 h 645435"/>
              <a:gd name="connsiteX5" fmla="*/ 185966 w 5442036"/>
              <a:gd name="connsiteY5" fmla="*/ 0 h 645435"/>
              <a:gd name="connsiteX0" fmla="*/ 185966 w 5442036"/>
              <a:gd name="connsiteY0" fmla="*/ 1 h 645436"/>
              <a:gd name="connsiteX1" fmla="*/ 0 w 5442036"/>
              <a:gd name="connsiteY1" fmla="*/ 322098 h 645436"/>
              <a:gd name="connsiteX2" fmla="*/ 185966 w 5442036"/>
              <a:gd name="connsiteY2" fmla="*/ 644195 h 645436"/>
              <a:gd name="connsiteX3" fmla="*/ 5442035 w 5442036"/>
              <a:gd name="connsiteY3" fmla="*/ 645436 h 645436"/>
              <a:gd name="connsiteX4" fmla="*/ 5442036 w 5442036"/>
              <a:gd name="connsiteY4" fmla="*/ 0 h 645436"/>
              <a:gd name="connsiteX5" fmla="*/ 185966 w 5442036"/>
              <a:gd name="connsiteY5" fmla="*/ 1 h 6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2036" h="645436">
                <a:moveTo>
                  <a:pt x="185966" y="1"/>
                </a:moveTo>
                <a:lnTo>
                  <a:pt x="0" y="322098"/>
                </a:lnTo>
                <a:lnTo>
                  <a:pt x="185966" y="644195"/>
                </a:lnTo>
                <a:lnTo>
                  <a:pt x="5442035" y="645436"/>
                </a:lnTo>
                <a:cubicBezTo>
                  <a:pt x="5442035" y="432116"/>
                  <a:pt x="5442036" y="213320"/>
                  <a:pt x="5442036" y="0"/>
                </a:cubicBezTo>
                <a:lnTo>
                  <a:pt x="185966" y="1"/>
                </a:lnTo>
              </a:path>
            </a:pathLst>
          </a:custGeom>
          <a:solidFill>
            <a:srgbClr val="696876"/>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17" name="Text Placeholder 37"/>
          <p:cNvSpPr>
            <a:spLocks noGrp="1"/>
          </p:cNvSpPr>
          <p:nvPr>
            <p:ph type="body" sz="quarter" idx="24" hasCustomPrompt="1"/>
          </p:nvPr>
        </p:nvSpPr>
        <p:spPr>
          <a:xfrm>
            <a:off x="3657600" y="122986"/>
            <a:ext cx="5588000" cy="258014"/>
          </a:xfrm>
          <a:prstGeom prst="rect">
            <a:avLst/>
          </a:prstGeom>
        </p:spPr>
        <p:txBody>
          <a:bodyPr vert="horz"/>
          <a:lstStyle>
            <a:lvl1pPr marL="0" indent="0">
              <a:buNone/>
              <a:defRPr sz="825"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endParaRPr lang="en-US" dirty="0"/>
          </a:p>
        </p:txBody>
      </p:sp>
      <p:sp>
        <p:nvSpPr>
          <p:cNvPr id="18" name="Text Placeholder 39"/>
          <p:cNvSpPr>
            <a:spLocks noGrp="1"/>
          </p:cNvSpPr>
          <p:nvPr>
            <p:ph type="body" sz="quarter" idx="20" hasCustomPrompt="1"/>
          </p:nvPr>
        </p:nvSpPr>
        <p:spPr>
          <a:xfrm>
            <a:off x="3657600" y="304801"/>
            <a:ext cx="5588000" cy="270933"/>
          </a:xfrm>
          <a:prstGeom prst="rect">
            <a:avLst/>
          </a:prstGeom>
        </p:spPr>
        <p:txBody>
          <a:bodyPr vert="horz"/>
          <a:lstStyle>
            <a:lvl1pPr marL="0" indent="0">
              <a:buNone/>
              <a:defRPr sz="825" b="0" baseline="0">
                <a:solidFill>
                  <a:schemeClr val="bg1"/>
                </a:solidFill>
              </a:defRPr>
            </a:lvl1pPr>
          </a:lstStyle>
          <a:p>
            <a:pPr lvl="0"/>
            <a:r>
              <a:rPr lang="en-US" dirty="0"/>
              <a:t>Click to add presentation subtitle</a:t>
            </a:r>
          </a:p>
        </p:txBody>
      </p:sp>
      <p:sp>
        <p:nvSpPr>
          <p:cNvPr id="19" name="Freeform 3"/>
          <p:cNvSpPr/>
          <p:nvPr userDrawn="1"/>
        </p:nvSpPr>
        <p:spPr>
          <a:xfrm>
            <a:off x="9347209" y="13"/>
            <a:ext cx="1240073" cy="65514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0055"/>
              <a:gd name="connsiteY0" fmla="*/ 0 h 655143"/>
              <a:gd name="connsiteX1" fmla="*/ 0 w 930055"/>
              <a:gd name="connsiteY1" fmla="*/ 322097 h 655143"/>
              <a:gd name="connsiteX2" fmla="*/ 191440 w 930055"/>
              <a:gd name="connsiteY2" fmla="*/ 655143 h 655143"/>
              <a:gd name="connsiteX3" fmla="*/ 930055 w 930055"/>
              <a:gd name="connsiteY3" fmla="*/ 652661 h 655143"/>
              <a:gd name="connsiteX4" fmla="*/ 917356 w 930055"/>
              <a:gd name="connsiteY4" fmla="*/ 0 h 655143"/>
              <a:gd name="connsiteX5" fmla="*/ 185966 w 930055"/>
              <a:gd name="connsiteY5" fmla="*/ 0 h 65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055" h="655143">
                <a:moveTo>
                  <a:pt x="185966" y="0"/>
                </a:moveTo>
                <a:lnTo>
                  <a:pt x="0" y="322097"/>
                </a:lnTo>
                <a:lnTo>
                  <a:pt x="191440" y="655143"/>
                </a:lnTo>
                <a:lnTo>
                  <a:pt x="930055" y="652661"/>
                </a:lnTo>
                <a:cubicBezTo>
                  <a:pt x="930055" y="439341"/>
                  <a:pt x="917356" y="213320"/>
                  <a:pt x="917356" y="0"/>
                </a:cubicBezTo>
                <a:lnTo>
                  <a:pt x="185966" y="0"/>
                </a:lnTo>
              </a:path>
            </a:pathLst>
          </a:custGeom>
          <a:solidFill>
            <a:schemeClr val="bg1"/>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20" name="Picture 19" descr="HR logo common PPT2o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8576" y="26672"/>
            <a:ext cx="1182624" cy="713232"/>
          </a:xfrm>
          <a:prstGeom prst="rect">
            <a:avLst/>
          </a:prstGeom>
        </p:spPr>
      </p:pic>
      <p:sp>
        <p:nvSpPr>
          <p:cNvPr id="28" name="Freeform 3"/>
          <p:cNvSpPr/>
          <p:nvPr userDrawn="1"/>
        </p:nvSpPr>
        <p:spPr>
          <a:xfrm>
            <a:off x="10951929" y="-4602"/>
            <a:ext cx="1241547" cy="65726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9203 h 652661"/>
              <a:gd name="connsiteX5" fmla="*/ 185966 w 931160"/>
              <a:gd name="connsiteY5" fmla="*/ 0 h 652661"/>
              <a:gd name="connsiteX0" fmla="*/ 185966 w 930055"/>
              <a:gd name="connsiteY0" fmla="*/ 9204 h 661865"/>
              <a:gd name="connsiteX1" fmla="*/ 0 w 930055"/>
              <a:gd name="connsiteY1" fmla="*/ 331301 h 661865"/>
              <a:gd name="connsiteX2" fmla="*/ 185966 w 930055"/>
              <a:gd name="connsiteY2" fmla="*/ 653398 h 661865"/>
              <a:gd name="connsiteX3" fmla="*/ 930055 w 930055"/>
              <a:gd name="connsiteY3" fmla="*/ 661865 h 661865"/>
              <a:gd name="connsiteX4" fmla="*/ 926558 w 930055"/>
              <a:gd name="connsiteY4" fmla="*/ 0 h 661865"/>
              <a:gd name="connsiteX5" fmla="*/ 185966 w 930055"/>
              <a:gd name="connsiteY5" fmla="*/ 9204 h 661865"/>
              <a:gd name="connsiteX0" fmla="*/ 185966 w 930055"/>
              <a:gd name="connsiteY0" fmla="*/ 4602 h 657263"/>
              <a:gd name="connsiteX1" fmla="*/ 0 w 930055"/>
              <a:gd name="connsiteY1" fmla="*/ 326699 h 657263"/>
              <a:gd name="connsiteX2" fmla="*/ 185966 w 930055"/>
              <a:gd name="connsiteY2" fmla="*/ 648796 h 657263"/>
              <a:gd name="connsiteX3" fmla="*/ 930055 w 930055"/>
              <a:gd name="connsiteY3" fmla="*/ 657263 h 657263"/>
              <a:gd name="connsiteX4" fmla="*/ 926558 w 930055"/>
              <a:gd name="connsiteY4" fmla="*/ 0 h 657263"/>
              <a:gd name="connsiteX5" fmla="*/ 185966 w 930055"/>
              <a:gd name="connsiteY5" fmla="*/ 4602 h 657263"/>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4601 h 652661"/>
              <a:gd name="connsiteX5" fmla="*/ 185966 w 931160"/>
              <a:gd name="connsiteY5" fmla="*/ 0 h 652661"/>
              <a:gd name="connsiteX0" fmla="*/ 185966 w 931160"/>
              <a:gd name="connsiteY0" fmla="*/ 4602 h 657263"/>
              <a:gd name="connsiteX1" fmla="*/ 0 w 931160"/>
              <a:gd name="connsiteY1" fmla="*/ 326699 h 657263"/>
              <a:gd name="connsiteX2" fmla="*/ 185966 w 931160"/>
              <a:gd name="connsiteY2" fmla="*/ 648796 h 657263"/>
              <a:gd name="connsiteX3" fmla="*/ 930055 w 931160"/>
              <a:gd name="connsiteY3" fmla="*/ 657263 h 657263"/>
              <a:gd name="connsiteX4" fmla="*/ 931160 w 931160"/>
              <a:gd name="connsiteY4" fmla="*/ 0 h 657263"/>
              <a:gd name="connsiteX5" fmla="*/ 185966 w 931160"/>
              <a:gd name="connsiteY5" fmla="*/ 4602 h 6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160" h="657263">
                <a:moveTo>
                  <a:pt x="185966" y="4602"/>
                </a:moveTo>
                <a:lnTo>
                  <a:pt x="0" y="326699"/>
                </a:lnTo>
                <a:lnTo>
                  <a:pt x="185966" y="648796"/>
                </a:lnTo>
                <a:lnTo>
                  <a:pt x="930055" y="657263"/>
                </a:lnTo>
                <a:cubicBezTo>
                  <a:pt x="930055" y="443943"/>
                  <a:pt x="931160" y="213320"/>
                  <a:pt x="931160" y="0"/>
                </a:cubicBezTo>
                <a:lnTo>
                  <a:pt x="185966" y="4602"/>
                </a:lnTo>
              </a:path>
            </a:pathLst>
          </a:custGeom>
          <a:solidFill>
            <a:srgbClr val="820E2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29" name="Slide Number Placeholder 4"/>
          <p:cNvSpPr>
            <a:spLocks noGrp="1"/>
          </p:cNvSpPr>
          <p:nvPr>
            <p:ph type="sldNum" sz="quarter" idx="12"/>
          </p:nvPr>
        </p:nvSpPr>
        <p:spPr>
          <a:xfrm>
            <a:off x="11379200" y="152400"/>
            <a:ext cx="609600" cy="457200"/>
          </a:xfrm>
          <a:prstGeom prst="rect">
            <a:avLst/>
          </a:prstGeom>
        </p:spPr>
        <p:txBody>
          <a:bodyPr/>
          <a:lstStyle>
            <a:lvl1pPr>
              <a:defRPr sz="900" b="0">
                <a:solidFill>
                  <a:srgbClr val="FFFFFF"/>
                </a:solidFill>
                <a:latin typeface="Calibri"/>
                <a:cs typeface="Calibri"/>
              </a:defRPr>
            </a:lvl1pPr>
          </a:lstStyle>
          <a:p>
            <a:fld id="{750F33BB-9E90-A741-8EFE-A266E3479179}" type="slidenum">
              <a:rPr lang="en-US" smtClean="0"/>
              <a:pPr/>
              <a:t>‹#›</a:t>
            </a:fld>
            <a:endParaRPr lang="en-US" dirty="0"/>
          </a:p>
        </p:txBody>
      </p:sp>
    </p:spTree>
    <p:extLst>
      <p:ext uri="{BB962C8B-B14F-4D97-AF65-F5344CB8AC3E}">
        <p14:creationId xmlns:p14="http://schemas.microsoft.com/office/powerpoint/2010/main" val="18395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BŚ Tekst">
    <p:spTree>
      <p:nvGrpSpPr>
        <p:cNvPr id="1" name=""/>
        <p:cNvGrpSpPr/>
        <p:nvPr/>
      </p:nvGrpSpPr>
      <p:grpSpPr>
        <a:xfrm>
          <a:off x="0" y="0"/>
          <a:ext cx="0" cy="0"/>
          <a:chOff x="0" y="0"/>
          <a:chExt cx="0" cy="0"/>
        </a:xfrm>
      </p:grpSpPr>
      <p:sp>
        <p:nvSpPr>
          <p:cNvPr id="15" name="Text Placeholder 17"/>
          <p:cNvSpPr>
            <a:spLocks noGrp="1"/>
          </p:cNvSpPr>
          <p:nvPr>
            <p:ph type="body" sz="quarter" idx="22" hasCustomPrompt="1"/>
          </p:nvPr>
        </p:nvSpPr>
        <p:spPr>
          <a:xfrm>
            <a:off x="812800" y="1371601"/>
            <a:ext cx="10363200" cy="4954586"/>
          </a:xfrm>
          <a:prstGeom prst="rect">
            <a:avLst/>
          </a:prstGeom>
        </p:spPr>
        <p:txBody>
          <a:bodyPr vert="horz"/>
          <a:lstStyle>
            <a:lvl1pPr marL="0" indent="0">
              <a:buFont typeface="Wingdings" charset="2"/>
              <a:buNone/>
              <a:defRPr sz="1051">
                <a:solidFill>
                  <a:schemeClr val="tx1"/>
                </a:solidFill>
              </a:defRPr>
            </a:lvl1pPr>
          </a:lstStyle>
          <a:p>
            <a:pPr lvl="0"/>
            <a:r>
              <a:rPr lang="pl-PL" dirty="0" err="1"/>
              <a:t>Click</a:t>
            </a:r>
            <a:r>
              <a:rPr lang="pl-PL" dirty="0"/>
              <a:t> to </a:t>
            </a:r>
            <a:r>
              <a:rPr lang="pl-PL" dirty="0" err="1"/>
              <a:t>add</a:t>
            </a:r>
            <a:r>
              <a:rPr lang="pl-PL" dirty="0"/>
              <a:t> </a:t>
            </a:r>
            <a:r>
              <a:rPr lang="pl-PL" dirty="0" err="1"/>
              <a:t>text</a:t>
            </a:r>
            <a:endParaRPr lang="pl-PL" dirty="0"/>
          </a:p>
          <a:p>
            <a:pPr lvl="0"/>
            <a:endParaRPr lang="pl-PL" dirty="0"/>
          </a:p>
          <a:p>
            <a:pPr lvl="0"/>
            <a:endParaRPr lang="en-US" dirty="0"/>
          </a:p>
        </p:txBody>
      </p:sp>
      <p:pic>
        <p:nvPicPr>
          <p:cNvPr id="12" name="Picture 11" descr="PBS WBAiIŚ ENG logo common PPT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0"/>
            <a:ext cx="3121152" cy="900684"/>
          </a:xfrm>
          <a:prstGeom prst="rect">
            <a:avLst/>
          </a:prstGeom>
        </p:spPr>
      </p:pic>
      <p:sp>
        <p:nvSpPr>
          <p:cNvPr id="13" name="Freeform 3"/>
          <p:cNvSpPr/>
          <p:nvPr userDrawn="1"/>
        </p:nvSpPr>
        <p:spPr>
          <a:xfrm>
            <a:off x="3352800" y="-1"/>
            <a:ext cx="7256048" cy="645436"/>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5435"/>
              <a:gd name="connsiteX1" fmla="*/ 0 w 7051456"/>
              <a:gd name="connsiteY1" fmla="*/ 322097 h 645435"/>
              <a:gd name="connsiteX2" fmla="*/ 185966 w 7051456"/>
              <a:gd name="connsiteY2" fmla="*/ 644194 h 645435"/>
              <a:gd name="connsiteX3" fmla="*/ 5442035 w 7051456"/>
              <a:gd name="connsiteY3" fmla="*/ 645435 h 645435"/>
              <a:gd name="connsiteX4" fmla="*/ 7051456 w 7051456"/>
              <a:gd name="connsiteY4" fmla="*/ 0 h 645435"/>
              <a:gd name="connsiteX5" fmla="*/ 185966 w 705145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5474 h 645435"/>
              <a:gd name="connsiteX5" fmla="*/ 185966 w 544203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60217 h 645435"/>
              <a:gd name="connsiteX5" fmla="*/ 185966 w 5442036"/>
              <a:gd name="connsiteY5" fmla="*/ 0 h 645435"/>
              <a:gd name="connsiteX0" fmla="*/ 185966 w 5442036"/>
              <a:gd name="connsiteY0" fmla="*/ 1 h 645436"/>
              <a:gd name="connsiteX1" fmla="*/ 0 w 5442036"/>
              <a:gd name="connsiteY1" fmla="*/ 322098 h 645436"/>
              <a:gd name="connsiteX2" fmla="*/ 185966 w 5442036"/>
              <a:gd name="connsiteY2" fmla="*/ 644195 h 645436"/>
              <a:gd name="connsiteX3" fmla="*/ 5442035 w 5442036"/>
              <a:gd name="connsiteY3" fmla="*/ 645436 h 645436"/>
              <a:gd name="connsiteX4" fmla="*/ 5442036 w 5442036"/>
              <a:gd name="connsiteY4" fmla="*/ 0 h 645436"/>
              <a:gd name="connsiteX5" fmla="*/ 185966 w 5442036"/>
              <a:gd name="connsiteY5" fmla="*/ 1 h 6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2036" h="645436">
                <a:moveTo>
                  <a:pt x="185966" y="1"/>
                </a:moveTo>
                <a:lnTo>
                  <a:pt x="0" y="322098"/>
                </a:lnTo>
                <a:lnTo>
                  <a:pt x="185966" y="644195"/>
                </a:lnTo>
                <a:lnTo>
                  <a:pt x="5442035" y="645436"/>
                </a:lnTo>
                <a:cubicBezTo>
                  <a:pt x="5442035" y="432116"/>
                  <a:pt x="5442036" y="213320"/>
                  <a:pt x="5442036" y="0"/>
                </a:cubicBezTo>
                <a:lnTo>
                  <a:pt x="185966" y="1"/>
                </a:lnTo>
              </a:path>
            </a:pathLst>
          </a:custGeom>
          <a:solidFill>
            <a:srgbClr val="696876"/>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14" name="Text Placeholder 37"/>
          <p:cNvSpPr>
            <a:spLocks noGrp="1"/>
          </p:cNvSpPr>
          <p:nvPr>
            <p:ph type="body" sz="quarter" idx="24" hasCustomPrompt="1"/>
          </p:nvPr>
        </p:nvSpPr>
        <p:spPr>
          <a:xfrm>
            <a:off x="3657600" y="122986"/>
            <a:ext cx="5588000" cy="258014"/>
          </a:xfrm>
          <a:prstGeom prst="rect">
            <a:avLst/>
          </a:prstGeom>
        </p:spPr>
        <p:txBody>
          <a:bodyPr vert="horz"/>
          <a:lstStyle>
            <a:lvl1pPr marL="0" indent="0">
              <a:buNone/>
              <a:defRPr sz="825"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endParaRPr lang="en-US" dirty="0"/>
          </a:p>
        </p:txBody>
      </p:sp>
      <p:sp>
        <p:nvSpPr>
          <p:cNvPr id="16" name="Text Placeholder 39"/>
          <p:cNvSpPr>
            <a:spLocks noGrp="1"/>
          </p:cNvSpPr>
          <p:nvPr>
            <p:ph type="body" sz="quarter" idx="20" hasCustomPrompt="1"/>
          </p:nvPr>
        </p:nvSpPr>
        <p:spPr>
          <a:xfrm>
            <a:off x="3657600" y="304801"/>
            <a:ext cx="5588000" cy="270933"/>
          </a:xfrm>
          <a:prstGeom prst="rect">
            <a:avLst/>
          </a:prstGeom>
        </p:spPr>
        <p:txBody>
          <a:bodyPr vert="horz"/>
          <a:lstStyle>
            <a:lvl1pPr marL="0" indent="0">
              <a:buNone/>
              <a:defRPr sz="825" b="0" baseline="0">
                <a:solidFill>
                  <a:schemeClr val="bg1"/>
                </a:solidFill>
              </a:defRPr>
            </a:lvl1pPr>
          </a:lstStyle>
          <a:p>
            <a:pPr lvl="0"/>
            <a:r>
              <a:rPr lang="en-US" dirty="0"/>
              <a:t>Click to add presentation subtitle</a:t>
            </a:r>
          </a:p>
        </p:txBody>
      </p:sp>
      <p:sp>
        <p:nvSpPr>
          <p:cNvPr id="17" name="Freeform 3"/>
          <p:cNvSpPr/>
          <p:nvPr userDrawn="1"/>
        </p:nvSpPr>
        <p:spPr>
          <a:xfrm>
            <a:off x="9347209" y="13"/>
            <a:ext cx="1240073" cy="65514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0055"/>
              <a:gd name="connsiteY0" fmla="*/ 0 h 655143"/>
              <a:gd name="connsiteX1" fmla="*/ 0 w 930055"/>
              <a:gd name="connsiteY1" fmla="*/ 322097 h 655143"/>
              <a:gd name="connsiteX2" fmla="*/ 191440 w 930055"/>
              <a:gd name="connsiteY2" fmla="*/ 655143 h 655143"/>
              <a:gd name="connsiteX3" fmla="*/ 930055 w 930055"/>
              <a:gd name="connsiteY3" fmla="*/ 652661 h 655143"/>
              <a:gd name="connsiteX4" fmla="*/ 917356 w 930055"/>
              <a:gd name="connsiteY4" fmla="*/ 0 h 655143"/>
              <a:gd name="connsiteX5" fmla="*/ 185966 w 930055"/>
              <a:gd name="connsiteY5" fmla="*/ 0 h 65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055" h="655143">
                <a:moveTo>
                  <a:pt x="185966" y="0"/>
                </a:moveTo>
                <a:lnTo>
                  <a:pt x="0" y="322097"/>
                </a:lnTo>
                <a:lnTo>
                  <a:pt x="191440" y="655143"/>
                </a:lnTo>
                <a:lnTo>
                  <a:pt x="930055" y="652661"/>
                </a:lnTo>
                <a:cubicBezTo>
                  <a:pt x="930055" y="439341"/>
                  <a:pt x="917356" y="213320"/>
                  <a:pt x="917356" y="0"/>
                </a:cubicBezTo>
                <a:lnTo>
                  <a:pt x="185966" y="0"/>
                </a:lnTo>
              </a:path>
            </a:pathLst>
          </a:custGeom>
          <a:solidFill>
            <a:schemeClr val="bg1"/>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18" name="Picture 17" descr="HR logo common PPT2o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8576" y="26672"/>
            <a:ext cx="1182624" cy="713232"/>
          </a:xfrm>
          <a:prstGeom prst="rect">
            <a:avLst/>
          </a:prstGeom>
        </p:spPr>
      </p:pic>
      <p:sp>
        <p:nvSpPr>
          <p:cNvPr id="19" name="Freeform 3"/>
          <p:cNvSpPr/>
          <p:nvPr userDrawn="1"/>
        </p:nvSpPr>
        <p:spPr>
          <a:xfrm>
            <a:off x="10951929" y="-4602"/>
            <a:ext cx="1241547" cy="65726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9203 h 652661"/>
              <a:gd name="connsiteX5" fmla="*/ 185966 w 931160"/>
              <a:gd name="connsiteY5" fmla="*/ 0 h 652661"/>
              <a:gd name="connsiteX0" fmla="*/ 185966 w 930055"/>
              <a:gd name="connsiteY0" fmla="*/ 9204 h 661865"/>
              <a:gd name="connsiteX1" fmla="*/ 0 w 930055"/>
              <a:gd name="connsiteY1" fmla="*/ 331301 h 661865"/>
              <a:gd name="connsiteX2" fmla="*/ 185966 w 930055"/>
              <a:gd name="connsiteY2" fmla="*/ 653398 h 661865"/>
              <a:gd name="connsiteX3" fmla="*/ 930055 w 930055"/>
              <a:gd name="connsiteY3" fmla="*/ 661865 h 661865"/>
              <a:gd name="connsiteX4" fmla="*/ 926558 w 930055"/>
              <a:gd name="connsiteY4" fmla="*/ 0 h 661865"/>
              <a:gd name="connsiteX5" fmla="*/ 185966 w 930055"/>
              <a:gd name="connsiteY5" fmla="*/ 9204 h 661865"/>
              <a:gd name="connsiteX0" fmla="*/ 185966 w 930055"/>
              <a:gd name="connsiteY0" fmla="*/ 4602 h 657263"/>
              <a:gd name="connsiteX1" fmla="*/ 0 w 930055"/>
              <a:gd name="connsiteY1" fmla="*/ 326699 h 657263"/>
              <a:gd name="connsiteX2" fmla="*/ 185966 w 930055"/>
              <a:gd name="connsiteY2" fmla="*/ 648796 h 657263"/>
              <a:gd name="connsiteX3" fmla="*/ 930055 w 930055"/>
              <a:gd name="connsiteY3" fmla="*/ 657263 h 657263"/>
              <a:gd name="connsiteX4" fmla="*/ 926558 w 930055"/>
              <a:gd name="connsiteY4" fmla="*/ 0 h 657263"/>
              <a:gd name="connsiteX5" fmla="*/ 185966 w 930055"/>
              <a:gd name="connsiteY5" fmla="*/ 4602 h 657263"/>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4601 h 652661"/>
              <a:gd name="connsiteX5" fmla="*/ 185966 w 931160"/>
              <a:gd name="connsiteY5" fmla="*/ 0 h 652661"/>
              <a:gd name="connsiteX0" fmla="*/ 185966 w 931160"/>
              <a:gd name="connsiteY0" fmla="*/ 4602 h 657263"/>
              <a:gd name="connsiteX1" fmla="*/ 0 w 931160"/>
              <a:gd name="connsiteY1" fmla="*/ 326699 h 657263"/>
              <a:gd name="connsiteX2" fmla="*/ 185966 w 931160"/>
              <a:gd name="connsiteY2" fmla="*/ 648796 h 657263"/>
              <a:gd name="connsiteX3" fmla="*/ 930055 w 931160"/>
              <a:gd name="connsiteY3" fmla="*/ 657263 h 657263"/>
              <a:gd name="connsiteX4" fmla="*/ 931160 w 931160"/>
              <a:gd name="connsiteY4" fmla="*/ 0 h 657263"/>
              <a:gd name="connsiteX5" fmla="*/ 185966 w 931160"/>
              <a:gd name="connsiteY5" fmla="*/ 4602 h 6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160" h="657263">
                <a:moveTo>
                  <a:pt x="185966" y="4602"/>
                </a:moveTo>
                <a:lnTo>
                  <a:pt x="0" y="326699"/>
                </a:lnTo>
                <a:lnTo>
                  <a:pt x="185966" y="648796"/>
                </a:lnTo>
                <a:lnTo>
                  <a:pt x="930055" y="657263"/>
                </a:lnTo>
                <a:cubicBezTo>
                  <a:pt x="930055" y="443943"/>
                  <a:pt x="931160" y="213320"/>
                  <a:pt x="931160" y="0"/>
                </a:cubicBezTo>
                <a:lnTo>
                  <a:pt x="185966" y="4602"/>
                </a:lnTo>
              </a:path>
            </a:pathLst>
          </a:custGeom>
          <a:solidFill>
            <a:srgbClr val="820E2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20" name="Slide Number Placeholder 4"/>
          <p:cNvSpPr>
            <a:spLocks noGrp="1"/>
          </p:cNvSpPr>
          <p:nvPr>
            <p:ph type="sldNum" sz="quarter" idx="12"/>
          </p:nvPr>
        </p:nvSpPr>
        <p:spPr>
          <a:xfrm>
            <a:off x="11379200" y="152400"/>
            <a:ext cx="609600" cy="457200"/>
          </a:xfrm>
          <a:prstGeom prst="rect">
            <a:avLst/>
          </a:prstGeom>
        </p:spPr>
        <p:txBody>
          <a:bodyPr/>
          <a:lstStyle>
            <a:lvl1pPr>
              <a:defRPr sz="900" b="0">
                <a:solidFill>
                  <a:srgbClr val="FFFFFF"/>
                </a:solidFill>
                <a:latin typeface="Calibri"/>
                <a:cs typeface="Calibri"/>
              </a:defRPr>
            </a:lvl1pPr>
          </a:lstStyle>
          <a:p>
            <a:fld id="{750F33BB-9E90-A741-8EFE-A266E3479179}" type="slidenum">
              <a:rPr lang="en-US" smtClean="0"/>
              <a:pPr/>
              <a:t>‹#›</a:t>
            </a:fld>
            <a:endParaRPr lang="en-US" dirty="0"/>
          </a:p>
        </p:txBody>
      </p:sp>
    </p:spTree>
    <p:extLst>
      <p:ext uri="{BB962C8B-B14F-4D97-AF65-F5344CB8AC3E}">
        <p14:creationId xmlns:p14="http://schemas.microsoft.com/office/powerpoint/2010/main" val="371079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E2C4F6-2EFA-FDD3-A49A-90A7EB220AF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737F2A11-0882-A9DB-FB4E-336C0361E949}"/>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BA40205-75D3-9C28-070E-B759C7B0E06F}"/>
              </a:ext>
            </a:extLst>
          </p:cNvPr>
          <p:cNvSpPr>
            <a:spLocks noGrp="1"/>
          </p:cNvSpPr>
          <p:nvPr>
            <p:ph type="dt" sz="half" idx="10"/>
          </p:nvPr>
        </p:nvSpPr>
        <p:spPr/>
        <p:txBody>
          <a:bodyPr/>
          <a:lstStyle/>
          <a:p>
            <a:fld id="{DD4E8642-26E7-4575-97FF-55FFA06B0349}" type="datetime1">
              <a:rPr lang="pl-PL" smtClean="0"/>
              <a:t>2024-12-01</a:t>
            </a:fld>
            <a:endParaRPr lang="pl-PL"/>
          </a:p>
        </p:txBody>
      </p:sp>
      <p:sp>
        <p:nvSpPr>
          <p:cNvPr id="5" name="Symbol zastępczy stopki 4">
            <a:extLst>
              <a:ext uri="{FF2B5EF4-FFF2-40B4-BE49-F238E27FC236}">
                <a16:creationId xmlns:a16="http://schemas.microsoft.com/office/drawing/2014/main" id="{B2379E0F-B1EB-F2BE-7E32-422EA09322D0}"/>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8BE4CF11-8064-43F3-10F1-E266B47CE389}"/>
              </a:ext>
            </a:extLst>
          </p:cNvPr>
          <p:cNvSpPr>
            <a:spLocks noGrp="1"/>
          </p:cNvSpPr>
          <p:nvPr>
            <p:ph type="sldNum" sz="quarter" idx="12"/>
          </p:nvPr>
        </p:nvSpPr>
        <p:spPr/>
        <p:txBody>
          <a:bodyPr/>
          <a:lstStyle/>
          <a:p>
            <a:fld id="{F197676D-D9EA-4527-8C85-FB5CFDEB4752}" type="slidenum">
              <a:rPr lang="pl-PL" smtClean="0"/>
              <a:t>‹#›</a:t>
            </a:fld>
            <a:endParaRPr lang="pl-PL"/>
          </a:p>
        </p:txBody>
      </p:sp>
    </p:spTree>
    <p:extLst>
      <p:ext uri="{BB962C8B-B14F-4D97-AF65-F5344CB8AC3E}">
        <p14:creationId xmlns:p14="http://schemas.microsoft.com/office/powerpoint/2010/main" val="3392559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BŚ Tytuł + lista">
    <p:spTree>
      <p:nvGrpSpPr>
        <p:cNvPr id="1" name=""/>
        <p:cNvGrpSpPr/>
        <p:nvPr/>
      </p:nvGrpSpPr>
      <p:grpSpPr>
        <a:xfrm>
          <a:off x="0" y="0"/>
          <a:ext cx="0" cy="0"/>
          <a:chOff x="0" y="0"/>
          <a:chExt cx="0" cy="0"/>
        </a:xfrm>
      </p:grpSpPr>
      <p:sp>
        <p:nvSpPr>
          <p:cNvPr id="8" name="Text Placeholder 17"/>
          <p:cNvSpPr>
            <a:spLocks noGrp="1"/>
          </p:cNvSpPr>
          <p:nvPr>
            <p:ph type="body" sz="quarter" idx="22" hasCustomPrompt="1"/>
          </p:nvPr>
        </p:nvSpPr>
        <p:spPr>
          <a:xfrm>
            <a:off x="745074" y="2438400"/>
            <a:ext cx="10329335" cy="3657600"/>
          </a:xfrm>
          <a:prstGeom prst="rect">
            <a:avLst/>
          </a:prstGeom>
        </p:spPr>
        <p:txBody>
          <a:bodyPr vert="horz"/>
          <a:lstStyle>
            <a:lvl1pPr marL="214308" indent="-214308">
              <a:buFont typeface="Wingdings" charset="2"/>
              <a:buChar char="▶"/>
              <a:defRPr sz="1051">
                <a:solidFill>
                  <a:schemeClr val="tx1"/>
                </a:solidFill>
              </a:defRPr>
            </a:lvl1pPr>
          </a:lstStyle>
          <a:p>
            <a:pPr lvl="0"/>
            <a:r>
              <a:rPr lang="pl-PL" dirty="0" err="1"/>
              <a:t>Click</a:t>
            </a:r>
            <a:r>
              <a:rPr lang="pl-PL" dirty="0"/>
              <a:t> to </a:t>
            </a:r>
            <a:r>
              <a:rPr lang="pl-PL" dirty="0" err="1"/>
              <a:t>add</a:t>
            </a:r>
            <a:r>
              <a:rPr lang="pl-PL" dirty="0"/>
              <a:t> </a:t>
            </a:r>
            <a:r>
              <a:rPr lang="pl-PL" dirty="0" err="1"/>
              <a:t>text</a:t>
            </a:r>
            <a:endParaRPr lang="pl-PL" dirty="0"/>
          </a:p>
          <a:p>
            <a:pPr lvl="0"/>
            <a:endParaRPr lang="pl-PL" dirty="0"/>
          </a:p>
          <a:p>
            <a:pPr lvl="0"/>
            <a:endParaRPr lang="pl-PL" dirty="0"/>
          </a:p>
          <a:p>
            <a:pPr lvl="0"/>
            <a:endParaRPr lang="pl-PL" dirty="0"/>
          </a:p>
          <a:p>
            <a:pPr lvl="0"/>
            <a:endParaRPr lang="en-US" dirty="0"/>
          </a:p>
        </p:txBody>
      </p:sp>
      <p:sp>
        <p:nvSpPr>
          <p:cNvPr id="9" name="Text Placeholder 19"/>
          <p:cNvSpPr>
            <a:spLocks noGrp="1"/>
          </p:cNvSpPr>
          <p:nvPr>
            <p:ph type="body" sz="quarter" idx="23" hasCustomPrompt="1"/>
          </p:nvPr>
        </p:nvSpPr>
        <p:spPr>
          <a:xfrm>
            <a:off x="745068" y="1460500"/>
            <a:ext cx="10329333" cy="927100"/>
          </a:xfrm>
          <a:prstGeom prst="rect">
            <a:avLst/>
          </a:prstGeom>
        </p:spPr>
        <p:txBody>
          <a:bodyPr vert="horz"/>
          <a:lstStyle>
            <a:lvl1pPr marL="0" indent="0">
              <a:buNone/>
              <a:defRPr sz="1800" b="1">
                <a:solidFill>
                  <a:srgbClr val="820E20"/>
                </a:solidFill>
              </a:defRPr>
            </a:lvl1pPr>
          </a:lstStyle>
          <a:p>
            <a:pPr lvl="0"/>
            <a:r>
              <a:rPr lang="pl-PL" dirty="0" err="1"/>
              <a:t>Click</a:t>
            </a:r>
            <a:r>
              <a:rPr lang="pl-PL" dirty="0"/>
              <a:t> to </a:t>
            </a:r>
            <a:r>
              <a:rPr lang="pl-PL" dirty="0" err="1"/>
              <a:t>add</a:t>
            </a:r>
            <a:r>
              <a:rPr lang="pl-PL" dirty="0"/>
              <a:t> </a:t>
            </a:r>
            <a:r>
              <a:rPr lang="pl-PL" dirty="0" err="1"/>
              <a:t>title</a:t>
            </a:r>
            <a:endParaRPr lang="pl-PL" dirty="0"/>
          </a:p>
        </p:txBody>
      </p:sp>
      <p:pic>
        <p:nvPicPr>
          <p:cNvPr id="13" name="Picture 12" descr="PBS WBAiIŚ ENG logo common PPT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0"/>
            <a:ext cx="3121152" cy="900684"/>
          </a:xfrm>
          <a:prstGeom prst="rect">
            <a:avLst/>
          </a:prstGeom>
        </p:spPr>
      </p:pic>
      <p:sp>
        <p:nvSpPr>
          <p:cNvPr id="14" name="Freeform 3"/>
          <p:cNvSpPr/>
          <p:nvPr userDrawn="1"/>
        </p:nvSpPr>
        <p:spPr>
          <a:xfrm>
            <a:off x="3352800" y="-1"/>
            <a:ext cx="7256048" cy="645436"/>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5435"/>
              <a:gd name="connsiteX1" fmla="*/ 0 w 7051456"/>
              <a:gd name="connsiteY1" fmla="*/ 322097 h 645435"/>
              <a:gd name="connsiteX2" fmla="*/ 185966 w 7051456"/>
              <a:gd name="connsiteY2" fmla="*/ 644194 h 645435"/>
              <a:gd name="connsiteX3" fmla="*/ 5442035 w 7051456"/>
              <a:gd name="connsiteY3" fmla="*/ 645435 h 645435"/>
              <a:gd name="connsiteX4" fmla="*/ 7051456 w 7051456"/>
              <a:gd name="connsiteY4" fmla="*/ 0 h 645435"/>
              <a:gd name="connsiteX5" fmla="*/ 185966 w 705145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5474 h 645435"/>
              <a:gd name="connsiteX5" fmla="*/ 185966 w 544203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60217 h 645435"/>
              <a:gd name="connsiteX5" fmla="*/ 185966 w 5442036"/>
              <a:gd name="connsiteY5" fmla="*/ 0 h 645435"/>
              <a:gd name="connsiteX0" fmla="*/ 185966 w 5442036"/>
              <a:gd name="connsiteY0" fmla="*/ 1 h 645436"/>
              <a:gd name="connsiteX1" fmla="*/ 0 w 5442036"/>
              <a:gd name="connsiteY1" fmla="*/ 322098 h 645436"/>
              <a:gd name="connsiteX2" fmla="*/ 185966 w 5442036"/>
              <a:gd name="connsiteY2" fmla="*/ 644195 h 645436"/>
              <a:gd name="connsiteX3" fmla="*/ 5442035 w 5442036"/>
              <a:gd name="connsiteY3" fmla="*/ 645436 h 645436"/>
              <a:gd name="connsiteX4" fmla="*/ 5442036 w 5442036"/>
              <a:gd name="connsiteY4" fmla="*/ 0 h 645436"/>
              <a:gd name="connsiteX5" fmla="*/ 185966 w 5442036"/>
              <a:gd name="connsiteY5" fmla="*/ 1 h 6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2036" h="645436">
                <a:moveTo>
                  <a:pt x="185966" y="1"/>
                </a:moveTo>
                <a:lnTo>
                  <a:pt x="0" y="322098"/>
                </a:lnTo>
                <a:lnTo>
                  <a:pt x="185966" y="644195"/>
                </a:lnTo>
                <a:lnTo>
                  <a:pt x="5442035" y="645436"/>
                </a:lnTo>
                <a:cubicBezTo>
                  <a:pt x="5442035" y="432116"/>
                  <a:pt x="5442036" y="213320"/>
                  <a:pt x="5442036" y="0"/>
                </a:cubicBezTo>
                <a:lnTo>
                  <a:pt x="185966" y="1"/>
                </a:lnTo>
              </a:path>
            </a:pathLst>
          </a:custGeom>
          <a:solidFill>
            <a:srgbClr val="696876"/>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15" name="Text Placeholder 37"/>
          <p:cNvSpPr>
            <a:spLocks noGrp="1"/>
          </p:cNvSpPr>
          <p:nvPr>
            <p:ph type="body" sz="quarter" idx="24" hasCustomPrompt="1"/>
          </p:nvPr>
        </p:nvSpPr>
        <p:spPr>
          <a:xfrm>
            <a:off x="3657600" y="122986"/>
            <a:ext cx="5588000" cy="258014"/>
          </a:xfrm>
          <a:prstGeom prst="rect">
            <a:avLst/>
          </a:prstGeom>
        </p:spPr>
        <p:txBody>
          <a:bodyPr vert="horz"/>
          <a:lstStyle>
            <a:lvl1pPr marL="0" indent="0">
              <a:buNone/>
              <a:defRPr sz="825"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endParaRPr lang="en-US" dirty="0"/>
          </a:p>
        </p:txBody>
      </p:sp>
      <p:sp>
        <p:nvSpPr>
          <p:cNvPr id="16" name="Text Placeholder 39"/>
          <p:cNvSpPr>
            <a:spLocks noGrp="1"/>
          </p:cNvSpPr>
          <p:nvPr>
            <p:ph type="body" sz="quarter" idx="20" hasCustomPrompt="1"/>
          </p:nvPr>
        </p:nvSpPr>
        <p:spPr>
          <a:xfrm>
            <a:off x="3657600" y="304801"/>
            <a:ext cx="5588000" cy="270933"/>
          </a:xfrm>
          <a:prstGeom prst="rect">
            <a:avLst/>
          </a:prstGeom>
        </p:spPr>
        <p:txBody>
          <a:bodyPr vert="horz"/>
          <a:lstStyle>
            <a:lvl1pPr marL="0" indent="0">
              <a:buNone/>
              <a:defRPr sz="825" b="0" baseline="0">
                <a:solidFill>
                  <a:schemeClr val="bg1"/>
                </a:solidFill>
              </a:defRPr>
            </a:lvl1pPr>
          </a:lstStyle>
          <a:p>
            <a:pPr lvl="0"/>
            <a:r>
              <a:rPr lang="en-US" dirty="0"/>
              <a:t>Click to add presentation subtitle</a:t>
            </a:r>
          </a:p>
        </p:txBody>
      </p:sp>
      <p:sp>
        <p:nvSpPr>
          <p:cNvPr id="17" name="Freeform 3"/>
          <p:cNvSpPr/>
          <p:nvPr userDrawn="1"/>
        </p:nvSpPr>
        <p:spPr>
          <a:xfrm>
            <a:off x="9347209" y="13"/>
            <a:ext cx="1240073" cy="65514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0055"/>
              <a:gd name="connsiteY0" fmla="*/ 0 h 655143"/>
              <a:gd name="connsiteX1" fmla="*/ 0 w 930055"/>
              <a:gd name="connsiteY1" fmla="*/ 322097 h 655143"/>
              <a:gd name="connsiteX2" fmla="*/ 191440 w 930055"/>
              <a:gd name="connsiteY2" fmla="*/ 655143 h 655143"/>
              <a:gd name="connsiteX3" fmla="*/ 930055 w 930055"/>
              <a:gd name="connsiteY3" fmla="*/ 652661 h 655143"/>
              <a:gd name="connsiteX4" fmla="*/ 917356 w 930055"/>
              <a:gd name="connsiteY4" fmla="*/ 0 h 655143"/>
              <a:gd name="connsiteX5" fmla="*/ 185966 w 930055"/>
              <a:gd name="connsiteY5" fmla="*/ 0 h 65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055" h="655143">
                <a:moveTo>
                  <a:pt x="185966" y="0"/>
                </a:moveTo>
                <a:lnTo>
                  <a:pt x="0" y="322097"/>
                </a:lnTo>
                <a:lnTo>
                  <a:pt x="191440" y="655143"/>
                </a:lnTo>
                <a:lnTo>
                  <a:pt x="930055" y="652661"/>
                </a:lnTo>
                <a:cubicBezTo>
                  <a:pt x="930055" y="439341"/>
                  <a:pt x="917356" y="213320"/>
                  <a:pt x="917356" y="0"/>
                </a:cubicBezTo>
                <a:lnTo>
                  <a:pt x="185966" y="0"/>
                </a:lnTo>
              </a:path>
            </a:pathLst>
          </a:custGeom>
          <a:solidFill>
            <a:schemeClr val="bg1"/>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25" name="Picture 24" descr="HR logo common PPT2o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8576" y="26672"/>
            <a:ext cx="1182624" cy="713232"/>
          </a:xfrm>
          <a:prstGeom prst="rect">
            <a:avLst/>
          </a:prstGeom>
        </p:spPr>
      </p:pic>
      <p:sp>
        <p:nvSpPr>
          <p:cNvPr id="26" name="Freeform 3"/>
          <p:cNvSpPr/>
          <p:nvPr userDrawn="1"/>
        </p:nvSpPr>
        <p:spPr>
          <a:xfrm>
            <a:off x="10951929" y="-4602"/>
            <a:ext cx="1241547" cy="65726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9203 h 652661"/>
              <a:gd name="connsiteX5" fmla="*/ 185966 w 931160"/>
              <a:gd name="connsiteY5" fmla="*/ 0 h 652661"/>
              <a:gd name="connsiteX0" fmla="*/ 185966 w 930055"/>
              <a:gd name="connsiteY0" fmla="*/ 9204 h 661865"/>
              <a:gd name="connsiteX1" fmla="*/ 0 w 930055"/>
              <a:gd name="connsiteY1" fmla="*/ 331301 h 661865"/>
              <a:gd name="connsiteX2" fmla="*/ 185966 w 930055"/>
              <a:gd name="connsiteY2" fmla="*/ 653398 h 661865"/>
              <a:gd name="connsiteX3" fmla="*/ 930055 w 930055"/>
              <a:gd name="connsiteY3" fmla="*/ 661865 h 661865"/>
              <a:gd name="connsiteX4" fmla="*/ 926558 w 930055"/>
              <a:gd name="connsiteY4" fmla="*/ 0 h 661865"/>
              <a:gd name="connsiteX5" fmla="*/ 185966 w 930055"/>
              <a:gd name="connsiteY5" fmla="*/ 9204 h 661865"/>
              <a:gd name="connsiteX0" fmla="*/ 185966 w 930055"/>
              <a:gd name="connsiteY0" fmla="*/ 4602 h 657263"/>
              <a:gd name="connsiteX1" fmla="*/ 0 w 930055"/>
              <a:gd name="connsiteY1" fmla="*/ 326699 h 657263"/>
              <a:gd name="connsiteX2" fmla="*/ 185966 w 930055"/>
              <a:gd name="connsiteY2" fmla="*/ 648796 h 657263"/>
              <a:gd name="connsiteX3" fmla="*/ 930055 w 930055"/>
              <a:gd name="connsiteY3" fmla="*/ 657263 h 657263"/>
              <a:gd name="connsiteX4" fmla="*/ 926558 w 930055"/>
              <a:gd name="connsiteY4" fmla="*/ 0 h 657263"/>
              <a:gd name="connsiteX5" fmla="*/ 185966 w 930055"/>
              <a:gd name="connsiteY5" fmla="*/ 4602 h 657263"/>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4601 h 652661"/>
              <a:gd name="connsiteX5" fmla="*/ 185966 w 931160"/>
              <a:gd name="connsiteY5" fmla="*/ 0 h 652661"/>
              <a:gd name="connsiteX0" fmla="*/ 185966 w 931160"/>
              <a:gd name="connsiteY0" fmla="*/ 4602 h 657263"/>
              <a:gd name="connsiteX1" fmla="*/ 0 w 931160"/>
              <a:gd name="connsiteY1" fmla="*/ 326699 h 657263"/>
              <a:gd name="connsiteX2" fmla="*/ 185966 w 931160"/>
              <a:gd name="connsiteY2" fmla="*/ 648796 h 657263"/>
              <a:gd name="connsiteX3" fmla="*/ 930055 w 931160"/>
              <a:gd name="connsiteY3" fmla="*/ 657263 h 657263"/>
              <a:gd name="connsiteX4" fmla="*/ 931160 w 931160"/>
              <a:gd name="connsiteY4" fmla="*/ 0 h 657263"/>
              <a:gd name="connsiteX5" fmla="*/ 185966 w 931160"/>
              <a:gd name="connsiteY5" fmla="*/ 4602 h 6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160" h="657263">
                <a:moveTo>
                  <a:pt x="185966" y="4602"/>
                </a:moveTo>
                <a:lnTo>
                  <a:pt x="0" y="326699"/>
                </a:lnTo>
                <a:lnTo>
                  <a:pt x="185966" y="648796"/>
                </a:lnTo>
                <a:lnTo>
                  <a:pt x="930055" y="657263"/>
                </a:lnTo>
                <a:cubicBezTo>
                  <a:pt x="930055" y="443943"/>
                  <a:pt x="931160" y="213320"/>
                  <a:pt x="931160" y="0"/>
                </a:cubicBezTo>
                <a:lnTo>
                  <a:pt x="185966" y="4602"/>
                </a:lnTo>
              </a:path>
            </a:pathLst>
          </a:custGeom>
          <a:solidFill>
            <a:srgbClr val="820E2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27" name="Slide Number Placeholder 4"/>
          <p:cNvSpPr>
            <a:spLocks noGrp="1"/>
          </p:cNvSpPr>
          <p:nvPr>
            <p:ph type="sldNum" sz="quarter" idx="12"/>
          </p:nvPr>
        </p:nvSpPr>
        <p:spPr>
          <a:xfrm>
            <a:off x="11379200" y="152400"/>
            <a:ext cx="609600" cy="457200"/>
          </a:xfrm>
          <a:prstGeom prst="rect">
            <a:avLst/>
          </a:prstGeom>
        </p:spPr>
        <p:txBody>
          <a:bodyPr/>
          <a:lstStyle>
            <a:lvl1pPr>
              <a:defRPr sz="900" b="0">
                <a:solidFill>
                  <a:srgbClr val="FFFFFF"/>
                </a:solidFill>
                <a:latin typeface="Calibri"/>
                <a:cs typeface="Calibri"/>
              </a:defRPr>
            </a:lvl1pPr>
          </a:lstStyle>
          <a:p>
            <a:fld id="{750F33BB-9E90-A741-8EFE-A266E3479179}" type="slidenum">
              <a:rPr lang="en-US" smtClean="0"/>
              <a:pPr/>
              <a:t>‹#›</a:t>
            </a:fld>
            <a:endParaRPr lang="en-US" dirty="0"/>
          </a:p>
        </p:txBody>
      </p:sp>
    </p:spTree>
    <p:extLst>
      <p:ext uri="{BB962C8B-B14F-4D97-AF65-F5344CB8AC3E}">
        <p14:creationId xmlns:p14="http://schemas.microsoft.com/office/powerpoint/2010/main" val="720659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BŚ Tytuł rozdziału + foto">
    <p:spTree>
      <p:nvGrpSpPr>
        <p:cNvPr id="1" name=""/>
        <p:cNvGrpSpPr/>
        <p:nvPr/>
      </p:nvGrpSpPr>
      <p:grpSpPr>
        <a:xfrm>
          <a:off x="0" y="0"/>
          <a:ext cx="0" cy="0"/>
          <a:chOff x="0" y="0"/>
          <a:chExt cx="0" cy="0"/>
        </a:xfrm>
      </p:grpSpPr>
      <p:sp>
        <p:nvSpPr>
          <p:cNvPr id="8" name="TextBox 1"/>
          <p:cNvSpPr txBox="1"/>
          <p:nvPr userDrawn="1"/>
        </p:nvSpPr>
        <p:spPr>
          <a:xfrm>
            <a:off x="711210" y="2058993"/>
            <a:ext cx="525785" cy="882999"/>
          </a:xfrm>
          <a:prstGeom prst="rect">
            <a:avLst/>
          </a:prstGeom>
          <a:noFill/>
        </p:spPr>
        <p:txBody>
          <a:bodyPr wrap="none" lIns="0" tIns="0" rIns="0" rtlCol="0">
            <a:spAutoFit/>
          </a:bodyPr>
          <a:lstStyle/>
          <a:p>
            <a:pPr>
              <a:lnSpc>
                <a:spcPts val="6825"/>
              </a:lnSpc>
              <a:tabLst/>
            </a:pPr>
            <a:r>
              <a:rPr lang="en-US" altLang="zh-CN" sz="5400" dirty="0">
                <a:solidFill>
                  <a:srgbClr val="696876"/>
                </a:solidFill>
                <a:latin typeface="Calibri" pitchFamily="18" charset="0"/>
                <a:cs typeface="Calibri" pitchFamily="18" charset="0"/>
              </a:rPr>
              <a:t>1.</a:t>
            </a:r>
          </a:p>
        </p:txBody>
      </p:sp>
      <p:sp>
        <p:nvSpPr>
          <p:cNvPr id="9" name="Picture Placeholder 16"/>
          <p:cNvSpPr>
            <a:spLocks noGrp="1"/>
          </p:cNvSpPr>
          <p:nvPr>
            <p:ph type="pic" sz="quarter" idx="23"/>
          </p:nvPr>
        </p:nvSpPr>
        <p:spPr>
          <a:xfrm>
            <a:off x="7974900" y="979487"/>
            <a:ext cx="4217101" cy="5881688"/>
          </a:xfrm>
          <a:custGeom>
            <a:avLst/>
            <a:gdLst>
              <a:gd name="connsiteX0" fmla="*/ 0 w 5181600"/>
              <a:gd name="connsiteY0" fmla="*/ 0 h 6249988"/>
              <a:gd name="connsiteX1" fmla="*/ 5181600 w 5181600"/>
              <a:gd name="connsiteY1" fmla="*/ 0 h 6249988"/>
              <a:gd name="connsiteX2" fmla="*/ 5181600 w 5181600"/>
              <a:gd name="connsiteY2" fmla="*/ 6249988 h 6249988"/>
              <a:gd name="connsiteX3" fmla="*/ 0 w 5181600"/>
              <a:gd name="connsiteY3" fmla="*/ 6249988 h 6249988"/>
              <a:gd name="connsiteX4" fmla="*/ 0 w 5181600"/>
              <a:gd name="connsiteY4" fmla="*/ 0 h 6249988"/>
              <a:gd name="connsiteX0" fmla="*/ 0 w 5380681"/>
              <a:gd name="connsiteY0" fmla="*/ 3130261 h 6249988"/>
              <a:gd name="connsiteX1" fmla="*/ 5380681 w 5380681"/>
              <a:gd name="connsiteY1" fmla="*/ 0 h 6249988"/>
              <a:gd name="connsiteX2" fmla="*/ 5380681 w 5380681"/>
              <a:gd name="connsiteY2" fmla="*/ 6249988 h 6249988"/>
              <a:gd name="connsiteX3" fmla="*/ 199081 w 5380681"/>
              <a:gd name="connsiteY3" fmla="*/ 6249988 h 6249988"/>
              <a:gd name="connsiteX4" fmla="*/ 0 w 5380681"/>
              <a:gd name="connsiteY4" fmla="*/ 3130261 h 6249988"/>
              <a:gd name="connsiteX0" fmla="*/ 0 w 5380681"/>
              <a:gd name="connsiteY0" fmla="*/ 3130261 h 6249988"/>
              <a:gd name="connsiteX1" fmla="*/ 5380681 w 5380681"/>
              <a:gd name="connsiteY1" fmla="*/ 0 h 6249988"/>
              <a:gd name="connsiteX2" fmla="*/ 5380681 w 5380681"/>
              <a:gd name="connsiteY2" fmla="*/ 6249988 h 6249988"/>
              <a:gd name="connsiteX3" fmla="*/ 0 w 5380681"/>
              <a:gd name="connsiteY3" fmla="*/ 3130261 h 6249988"/>
              <a:gd name="connsiteX0" fmla="*/ 0 w 5380681"/>
              <a:gd name="connsiteY0" fmla="*/ 2761961 h 5881688"/>
              <a:gd name="connsiteX1" fmla="*/ 5380681 w 5380681"/>
              <a:gd name="connsiteY1" fmla="*/ 0 h 5881688"/>
              <a:gd name="connsiteX2" fmla="*/ 5380681 w 5380681"/>
              <a:gd name="connsiteY2" fmla="*/ 5881688 h 5881688"/>
              <a:gd name="connsiteX3" fmla="*/ 0 w 5380681"/>
              <a:gd name="connsiteY3" fmla="*/ 2761961 h 5881688"/>
              <a:gd name="connsiteX0" fmla="*/ 0 w 5380681"/>
              <a:gd name="connsiteY0" fmla="*/ 2761961 h 5881688"/>
              <a:gd name="connsiteX1" fmla="*/ 1342082 w 5380681"/>
              <a:gd name="connsiteY1" fmla="*/ 2068513 h 5881688"/>
              <a:gd name="connsiteX2" fmla="*/ 5380681 w 5380681"/>
              <a:gd name="connsiteY2" fmla="*/ 0 h 5881688"/>
              <a:gd name="connsiteX3" fmla="*/ 5380681 w 5380681"/>
              <a:gd name="connsiteY3" fmla="*/ 5881688 h 5881688"/>
              <a:gd name="connsiteX4" fmla="*/ 0 w 5380681"/>
              <a:gd name="connsiteY4" fmla="*/ 2761961 h 5881688"/>
              <a:gd name="connsiteX0" fmla="*/ 0 w 5380681"/>
              <a:gd name="connsiteY0" fmla="*/ 2761961 h 5881688"/>
              <a:gd name="connsiteX1" fmla="*/ 1278582 w 5380681"/>
              <a:gd name="connsiteY1" fmla="*/ 1204913 h 5881688"/>
              <a:gd name="connsiteX2" fmla="*/ 5380681 w 5380681"/>
              <a:gd name="connsiteY2" fmla="*/ 0 h 5881688"/>
              <a:gd name="connsiteX3" fmla="*/ 5380681 w 5380681"/>
              <a:gd name="connsiteY3" fmla="*/ 5881688 h 5881688"/>
              <a:gd name="connsiteX4" fmla="*/ 0 w 5380681"/>
              <a:gd name="connsiteY4" fmla="*/ 2761961 h 5881688"/>
              <a:gd name="connsiteX0" fmla="*/ 0 w 4110681"/>
              <a:gd name="connsiteY0" fmla="*/ 4336761 h 5881688"/>
              <a:gd name="connsiteX1" fmla="*/ 8582 w 4110681"/>
              <a:gd name="connsiteY1" fmla="*/ 1204913 h 5881688"/>
              <a:gd name="connsiteX2" fmla="*/ 4110681 w 4110681"/>
              <a:gd name="connsiteY2" fmla="*/ 0 h 5881688"/>
              <a:gd name="connsiteX3" fmla="*/ 4110681 w 4110681"/>
              <a:gd name="connsiteY3" fmla="*/ 5881688 h 5881688"/>
              <a:gd name="connsiteX4" fmla="*/ 0 w 4110681"/>
              <a:gd name="connsiteY4" fmla="*/ 4336761 h 5881688"/>
              <a:gd name="connsiteX0" fmla="*/ 0 w 4110681"/>
              <a:gd name="connsiteY0" fmla="*/ 4336761 h 5881688"/>
              <a:gd name="connsiteX1" fmla="*/ 935682 w 4110681"/>
              <a:gd name="connsiteY1" fmla="*/ 1497013 h 5881688"/>
              <a:gd name="connsiteX2" fmla="*/ 4110681 w 4110681"/>
              <a:gd name="connsiteY2" fmla="*/ 0 h 5881688"/>
              <a:gd name="connsiteX3" fmla="*/ 4110681 w 4110681"/>
              <a:gd name="connsiteY3" fmla="*/ 5881688 h 5881688"/>
              <a:gd name="connsiteX4" fmla="*/ 0 w 4110681"/>
              <a:gd name="connsiteY4" fmla="*/ 4336761 h 5881688"/>
              <a:gd name="connsiteX0" fmla="*/ 29684 w 3175165"/>
              <a:gd name="connsiteY0" fmla="*/ 4400261 h 5881688"/>
              <a:gd name="connsiteX1" fmla="*/ 166 w 3175165"/>
              <a:gd name="connsiteY1" fmla="*/ 1497013 h 5881688"/>
              <a:gd name="connsiteX2" fmla="*/ 3175165 w 3175165"/>
              <a:gd name="connsiteY2" fmla="*/ 0 h 5881688"/>
              <a:gd name="connsiteX3" fmla="*/ 3175165 w 3175165"/>
              <a:gd name="connsiteY3" fmla="*/ 5881688 h 5881688"/>
              <a:gd name="connsiteX4" fmla="*/ 29684 w 3175165"/>
              <a:gd name="connsiteY4" fmla="*/ 4400261 h 5881688"/>
              <a:gd name="connsiteX0" fmla="*/ 0 w 3145481"/>
              <a:gd name="connsiteY0" fmla="*/ 4400261 h 5881688"/>
              <a:gd name="connsiteX1" fmla="*/ 402282 w 3145481"/>
              <a:gd name="connsiteY1" fmla="*/ 1624013 h 5881688"/>
              <a:gd name="connsiteX2" fmla="*/ 3145481 w 3145481"/>
              <a:gd name="connsiteY2" fmla="*/ 0 h 5881688"/>
              <a:gd name="connsiteX3" fmla="*/ 3145481 w 3145481"/>
              <a:gd name="connsiteY3" fmla="*/ 5881688 h 5881688"/>
              <a:gd name="connsiteX4" fmla="*/ 0 w 3145481"/>
              <a:gd name="connsiteY4" fmla="*/ 4400261 h 5881688"/>
              <a:gd name="connsiteX0" fmla="*/ 17069 w 3162550"/>
              <a:gd name="connsiteY0" fmla="*/ 4400261 h 5881688"/>
              <a:gd name="connsiteX1" fmla="*/ 251 w 3162550"/>
              <a:gd name="connsiteY1" fmla="*/ 1471613 h 5881688"/>
              <a:gd name="connsiteX2" fmla="*/ 3162550 w 3162550"/>
              <a:gd name="connsiteY2" fmla="*/ 0 h 5881688"/>
              <a:gd name="connsiteX3" fmla="*/ 3162550 w 3162550"/>
              <a:gd name="connsiteY3" fmla="*/ 5881688 h 5881688"/>
              <a:gd name="connsiteX4" fmla="*/ 17069 w 3162550"/>
              <a:gd name="connsiteY4" fmla="*/ 4400261 h 5881688"/>
              <a:gd name="connsiteX0" fmla="*/ 550230 w 3162311"/>
              <a:gd name="connsiteY0" fmla="*/ 4260561 h 5881688"/>
              <a:gd name="connsiteX1" fmla="*/ 12 w 3162311"/>
              <a:gd name="connsiteY1" fmla="*/ 1471613 h 5881688"/>
              <a:gd name="connsiteX2" fmla="*/ 3162311 w 3162311"/>
              <a:gd name="connsiteY2" fmla="*/ 0 h 5881688"/>
              <a:gd name="connsiteX3" fmla="*/ 3162311 w 3162311"/>
              <a:gd name="connsiteY3" fmla="*/ 5881688 h 5881688"/>
              <a:gd name="connsiteX4" fmla="*/ 550230 w 3162311"/>
              <a:gd name="connsiteY4" fmla="*/ 4260561 h 5881688"/>
              <a:gd name="connsiteX0" fmla="*/ 17069 w 3162550"/>
              <a:gd name="connsiteY0" fmla="*/ 4412961 h 5881688"/>
              <a:gd name="connsiteX1" fmla="*/ 251 w 3162550"/>
              <a:gd name="connsiteY1" fmla="*/ 1471613 h 5881688"/>
              <a:gd name="connsiteX2" fmla="*/ 3162550 w 3162550"/>
              <a:gd name="connsiteY2" fmla="*/ 0 h 5881688"/>
              <a:gd name="connsiteX3" fmla="*/ 3162550 w 3162550"/>
              <a:gd name="connsiteY3" fmla="*/ 5881688 h 5881688"/>
              <a:gd name="connsiteX4" fmla="*/ 17069 w 3162550"/>
              <a:gd name="connsiteY4" fmla="*/ 4412961 h 5881688"/>
              <a:gd name="connsiteX0" fmla="*/ 423233 w 3162314"/>
              <a:gd name="connsiteY0" fmla="*/ 4273261 h 5881688"/>
              <a:gd name="connsiteX1" fmla="*/ 15 w 3162314"/>
              <a:gd name="connsiteY1" fmla="*/ 1471613 h 5881688"/>
              <a:gd name="connsiteX2" fmla="*/ 3162314 w 3162314"/>
              <a:gd name="connsiteY2" fmla="*/ 0 h 5881688"/>
              <a:gd name="connsiteX3" fmla="*/ 3162314 w 3162314"/>
              <a:gd name="connsiteY3" fmla="*/ 5881688 h 5881688"/>
              <a:gd name="connsiteX4" fmla="*/ 423233 w 3162314"/>
              <a:gd name="connsiteY4" fmla="*/ 4273261 h 5881688"/>
              <a:gd name="connsiteX0" fmla="*/ 4645 w 3162826"/>
              <a:gd name="connsiteY0" fmla="*/ 4400261 h 5881688"/>
              <a:gd name="connsiteX1" fmla="*/ 527 w 3162826"/>
              <a:gd name="connsiteY1" fmla="*/ 1471613 h 5881688"/>
              <a:gd name="connsiteX2" fmla="*/ 3162826 w 3162826"/>
              <a:gd name="connsiteY2" fmla="*/ 0 h 5881688"/>
              <a:gd name="connsiteX3" fmla="*/ 3162826 w 3162826"/>
              <a:gd name="connsiteY3" fmla="*/ 5881688 h 5881688"/>
              <a:gd name="connsiteX4" fmla="*/ 4645 w 3162826"/>
              <a:gd name="connsiteY4" fmla="*/ 4400261 h 5881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826" h="5881688">
                <a:moveTo>
                  <a:pt x="4645" y="4400261"/>
                </a:moveTo>
                <a:cubicBezTo>
                  <a:pt x="7506" y="3356312"/>
                  <a:pt x="-2334" y="2515562"/>
                  <a:pt x="527" y="1471613"/>
                </a:cubicBezTo>
                <a:lnTo>
                  <a:pt x="3162826" y="0"/>
                </a:lnTo>
                <a:lnTo>
                  <a:pt x="3162826" y="5881688"/>
                </a:lnTo>
                <a:lnTo>
                  <a:pt x="4645" y="4400261"/>
                </a:lnTo>
                <a:close/>
              </a:path>
            </a:pathLst>
          </a:custGeom>
          <a:solidFill>
            <a:schemeClr val="bg1">
              <a:lumMod val="85000"/>
            </a:schemeClr>
          </a:solidFill>
          <a:ln>
            <a:noFill/>
          </a:ln>
        </p:spPr>
        <p:txBody>
          <a:bodyPr vert="horz"/>
          <a:lstStyle>
            <a:lvl1pPr marL="0" indent="0">
              <a:buNone/>
              <a:defRPr sz="1200"/>
            </a:lvl1pPr>
          </a:lstStyle>
          <a:p>
            <a:endParaRPr lang="pl-PL" dirty="0"/>
          </a:p>
          <a:p>
            <a:endParaRPr lang="pl-PL" dirty="0"/>
          </a:p>
          <a:p>
            <a:endParaRPr lang="pl-PL" dirty="0"/>
          </a:p>
          <a:p>
            <a:endParaRPr lang="pl-PL" dirty="0"/>
          </a:p>
          <a:p>
            <a:endParaRPr lang="pl-PL" dirty="0"/>
          </a:p>
          <a:p>
            <a:endParaRPr lang="pl-PL" dirty="0"/>
          </a:p>
          <a:p>
            <a:endParaRPr lang="pl-PL" dirty="0"/>
          </a:p>
          <a:p>
            <a:endParaRPr lang="pl-PL" dirty="0"/>
          </a:p>
          <a:p>
            <a:endParaRPr lang="pl-PL" dirty="0"/>
          </a:p>
          <a:p>
            <a:r>
              <a:rPr lang="pl-PL" dirty="0" err="1"/>
              <a:t>Add</a:t>
            </a:r>
            <a:r>
              <a:rPr lang="pl-PL" dirty="0"/>
              <a:t> </a:t>
            </a:r>
            <a:r>
              <a:rPr lang="pl-PL" dirty="0" err="1"/>
              <a:t>picture</a:t>
            </a:r>
            <a:endParaRPr lang="en-US" dirty="0"/>
          </a:p>
        </p:txBody>
      </p:sp>
      <p:sp>
        <p:nvSpPr>
          <p:cNvPr id="10" name="Text Placeholder 12"/>
          <p:cNvSpPr>
            <a:spLocks noGrp="1"/>
          </p:cNvSpPr>
          <p:nvPr>
            <p:ph type="body" sz="quarter" idx="21" hasCustomPrompt="1"/>
          </p:nvPr>
        </p:nvSpPr>
        <p:spPr>
          <a:xfrm>
            <a:off x="711200" y="3352800"/>
            <a:ext cx="7010400" cy="2057400"/>
          </a:xfrm>
          <a:prstGeom prst="rect">
            <a:avLst/>
          </a:prstGeom>
        </p:spPr>
        <p:txBody>
          <a:bodyPr vert="horz"/>
          <a:lstStyle>
            <a:lvl1pPr marL="0" indent="0">
              <a:buNone/>
              <a:defRPr sz="2700" baseline="0">
                <a:solidFill>
                  <a:schemeClr val="tx1"/>
                </a:solidFill>
              </a:defRPr>
            </a:lvl1pPr>
          </a:lstStyle>
          <a:p>
            <a:pPr lvl="0"/>
            <a:r>
              <a:rPr lang="pl-PL" dirty="0" err="1"/>
              <a:t>Click</a:t>
            </a:r>
            <a:r>
              <a:rPr lang="pl-PL" dirty="0"/>
              <a:t> to </a:t>
            </a:r>
            <a:r>
              <a:rPr lang="pl-PL" dirty="0" err="1"/>
              <a:t>add</a:t>
            </a:r>
            <a:r>
              <a:rPr lang="pl-PL" dirty="0"/>
              <a:t> </a:t>
            </a:r>
            <a:r>
              <a:rPr lang="pl-PL" dirty="0" err="1"/>
              <a:t>title</a:t>
            </a:r>
            <a:endParaRPr lang="pl-PL" dirty="0"/>
          </a:p>
        </p:txBody>
      </p:sp>
      <p:pic>
        <p:nvPicPr>
          <p:cNvPr id="14" name="Picture 13" descr="PBS WBAiIŚ ENG logo common PPT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0"/>
            <a:ext cx="3121152" cy="900684"/>
          </a:xfrm>
          <a:prstGeom prst="rect">
            <a:avLst/>
          </a:prstGeom>
        </p:spPr>
      </p:pic>
      <p:sp>
        <p:nvSpPr>
          <p:cNvPr id="15" name="Freeform 3"/>
          <p:cNvSpPr/>
          <p:nvPr userDrawn="1"/>
        </p:nvSpPr>
        <p:spPr>
          <a:xfrm>
            <a:off x="3352800" y="-1"/>
            <a:ext cx="7256048" cy="645436"/>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5435"/>
              <a:gd name="connsiteX1" fmla="*/ 0 w 7051456"/>
              <a:gd name="connsiteY1" fmla="*/ 322097 h 645435"/>
              <a:gd name="connsiteX2" fmla="*/ 185966 w 7051456"/>
              <a:gd name="connsiteY2" fmla="*/ 644194 h 645435"/>
              <a:gd name="connsiteX3" fmla="*/ 5442035 w 7051456"/>
              <a:gd name="connsiteY3" fmla="*/ 645435 h 645435"/>
              <a:gd name="connsiteX4" fmla="*/ 7051456 w 7051456"/>
              <a:gd name="connsiteY4" fmla="*/ 0 h 645435"/>
              <a:gd name="connsiteX5" fmla="*/ 185966 w 705145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5474 h 645435"/>
              <a:gd name="connsiteX5" fmla="*/ 185966 w 544203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60217 h 645435"/>
              <a:gd name="connsiteX5" fmla="*/ 185966 w 5442036"/>
              <a:gd name="connsiteY5" fmla="*/ 0 h 645435"/>
              <a:gd name="connsiteX0" fmla="*/ 185966 w 5442036"/>
              <a:gd name="connsiteY0" fmla="*/ 1 h 645436"/>
              <a:gd name="connsiteX1" fmla="*/ 0 w 5442036"/>
              <a:gd name="connsiteY1" fmla="*/ 322098 h 645436"/>
              <a:gd name="connsiteX2" fmla="*/ 185966 w 5442036"/>
              <a:gd name="connsiteY2" fmla="*/ 644195 h 645436"/>
              <a:gd name="connsiteX3" fmla="*/ 5442035 w 5442036"/>
              <a:gd name="connsiteY3" fmla="*/ 645436 h 645436"/>
              <a:gd name="connsiteX4" fmla="*/ 5442036 w 5442036"/>
              <a:gd name="connsiteY4" fmla="*/ 0 h 645436"/>
              <a:gd name="connsiteX5" fmla="*/ 185966 w 5442036"/>
              <a:gd name="connsiteY5" fmla="*/ 1 h 6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2036" h="645436">
                <a:moveTo>
                  <a:pt x="185966" y="1"/>
                </a:moveTo>
                <a:lnTo>
                  <a:pt x="0" y="322098"/>
                </a:lnTo>
                <a:lnTo>
                  <a:pt x="185966" y="644195"/>
                </a:lnTo>
                <a:lnTo>
                  <a:pt x="5442035" y="645436"/>
                </a:lnTo>
                <a:cubicBezTo>
                  <a:pt x="5442035" y="432116"/>
                  <a:pt x="5442036" y="213320"/>
                  <a:pt x="5442036" y="0"/>
                </a:cubicBezTo>
                <a:lnTo>
                  <a:pt x="185966" y="1"/>
                </a:lnTo>
              </a:path>
            </a:pathLst>
          </a:custGeom>
          <a:solidFill>
            <a:srgbClr val="696876"/>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16" name="Text Placeholder 37"/>
          <p:cNvSpPr>
            <a:spLocks noGrp="1"/>
          </p:cNvSpPr>
          <p:nvPr>
            <p:ph type="body" sz="quarter" idx="24" hasCustomPrompt="1"/>
          </p:nvPr>
        </p:nvSpPr>
        <p:spPr>
          <a:xfrm>
            <a:off x="3657600" y="122986"/>
            <a:ext cx="5588000" cy="258014"/>
          </a:xfrm>
          <a:prstGeom prst="rect">
            <a:avLst/>
          </a:prstGeom>
        </p:spPr>
        <p:txBody>
          <a:bodyPr vert="horz"/>
          <a:lstStyle>
            <a:lvl1pPr marL="0" indent="0">
              <a:buNone/>
              <a:defRPr sz="825"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endParaRPr lang="en-US" dirty="0"/>
          </a:p>
        </p:txBody>
      </p:sp>
      <p:sp>
        <p:nvSpPr>
          <p:cNvPr id="23" name="Text Placeholder 39"/>
          <p:cNvSpPr>
            <a:spLocks noGrp="1"/>
          </p:cNvSpPr>
          <p:nvPr>
            <p:ph type="body" sz="quarter" idx="20" hasCustomPrompt="1"/>
          </p:nvPr>
        </p:nvSpPr>
        <p:spPr>
          <a:xfrm>
            <a:off x="3657600" y="304801"/>
            <a:ext cx="5588000" cy="270933"/>
          </a:xfrm>
          <a:prstGeom prst="rect">
            <a:avLst/>
          </a:prstGeom>
        </p:spPr>
        <p:txBody>
          <a:bodyPr vert="horz"/>
          <a:lstStyle>
            <a:lvl1pPr marL="0" indent="0">
              <a:buNone/>
              <a:defRPr sz="825" b="0" baseline="0">
                <a:solidFill>
                  <a:schemeClr val="bg1"/>
                </a:solidFill>
              </a:defRPr>
            </a:lvl1pPr>
          </a:lstStyle>
          <a:p>
            <a:pPr lvl="0"/>
            <a:r>
              <a:rPr lang="en-US" dirty="0"/>
              <a:t>Click to add presentation subtitle</a:t>
            </a:r>
          </a:p>
        </p:txBody>
      </p:sp>
      <p:sp>
        <p:nvSpPr>
          <p:cNvPr id="24" name="Freeform 3"/>
          <p:cNvSpPr/>
          <p:nvPr userDrawn="1"/>
        </p:nvSpPr>
        <p:spPr>
          <a:xfrm>
            <a:off x="9347209" y="13"/>
            <a:ext cx="1240073" cy="65514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0055"/>
              <a:gd name="connsiteY0" fmla="*/ 0 h 655143"/>
              <a:gd name="connsiteX1" fmla="*/ 0 w 930055"/>
              <a:gd name="connsiteY1" fmla="*/ 322097 h 655143"/>
              <a:gd name="connsiteX2" fmla="*/ 191440 w 930055"/>
              <a:gd name="connsiteY2" fmla="*/ 655143 h 655143"/>
              <a:gd name="connsiteX3" fmla="*/ 930055 w 930055"/>
              <a:gd name="connsiteY3" fmla="*/ 652661 h 655143"/>
              <a:gd name="connsiteX4" fmla="*/ 917356 w 930055"/>
              <a:gd name="connsiteY4" fmla="*/ 0 h 655143"/>
              <a:gd name="connsiteX5" fmla="*/ 185966 w 930055"/>
              <a:gd name="connsiteY5" fmla="*/ 0 h 65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055" h="655143">
                <a:moveTo>
                  <a:pt x="185966" y="0"/>
                </a:moveTo>
                <a:lnTo>
                  <a:pt x="0" y="322097"/>
                </a:lnTo>
                <a:lnTo>
                  <a:pt x="191440" y="655143"/>
                </a:lnTo>
                <a:lnTo>
                  <a:pt x="930055" y="652661"/>
                </a:lnTo>
                <a:cubicBezTo>
                  <a:pt x="930055" y="439341"/>
                  <a:pt x="917356" y="213320"/>
                  <a:pt x="917356" y="0"/>
                </a:cubicBezTo>
                <a:lnTo>
                  <a:pt x="185966" y="0"/>
                </a:lnTo>
              </a:path>
            </a:pathLst>
          </a:custGeom>
          <a:solidFill>
            <a:schemeClr val="bg1"/>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25" name="Picture 24" descr="HR logo common PPT2o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8576" y="26672"/>
            <a:ext cx="1182624" cy="713232"/>
          </a:xfrm>
          <a:prstGeom prst="rect">
            <a:avLst/>
          </a:prstGeom>
        </p:spPr>
      </p:pic>
      <p:sp>
        <p:nvSpPr>
          <p:cNvPr id="26" name="Freeform 3"/>
          <p:cNvSpPr/>
          <p:nvPr userDrawn="1"/>
        </p:nvSpPr>
        <p:spPr>
          <a:xfrm>
            <a:off x="10951929" y="-4602"/>
            <a:ext cx="1241547" cy="65726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9203 h 652661"/>
              <a:gd name="connsiteX5" fmla="*/ 185966 w 931160"/>
              <a:gd name="connsiteY5" fmla="*/ 0 h 652661"/>
              <a:gd name="connsiteX0" fmla="*/ 185966 w 930055"/>
              <a:gd name="connsiteY0" fmla="*/ 9204 h 661865"/>
              <a:gd name="connsiteX1" fmla="*/ 0 w 930055"/>
              <a:gd name="connsiteY1" fmla="*/ 331301 h 661865"/>
              <a:gd name="connsiteX2" fmla="*/ 185966 w 930055"/>
              <a:gd name="connsiteY2" fmla="*/ 653398 h 661865"/>
              <a:gd name="connsiteX3" fmla="*/ 930055 w 930055"/>
              <a:gd name="connsiteY3" fmla="*/ 661865 h 661865"/>
              <a:gd name="connsiteX4" fmla="*/ 926558 w 930055"/>
              <a:gd name="connsiteY4" fmla="*/ 0 h 661865"/>
              <a:gd name="connsiteX5" fmla="*/ 185966 w 930055"/>
              <a:gd name="connsiteY5" fmla="*/ 9204 h 661865"/>
              <a:gd name="connsiteX0" fmla="*/ 185966 w 930055"/>
              <a:gd name="connsiteY0" fmla="*/ 4602 h 657263"/>
              <a:gd name="connsiteX1" fmla="*/ 0 w 930055"/>
              <a:gd name="connsiteY1" fmla="*/ 326699 h 657263"/>
              <a:gd name="connsiteX2" fmla="*/ 185966 w 930055"/>
              <a:gd name="connsiteY2" fmla="*/ 648796 h 657263"/>
              <a:gd name="connsiteX3" fmla="*/ 930055 w 930055"/>
              <a:gd name="connsiteY3" fmla="*/ 657263 h 657263"/>
              <a:gd name="connsiteX4" fmla="*/ 926558 w 930055"/>
              <a:gd name="connsiteY4" fmla="*/ 0 h 657263"/>
              <a:gd name="connsiteX5" fmla="*/ 185966 w 930055"/>
              <a:gd name="connsiteY5" fmla="*/ 4602 h 657263"/>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4601 h 652661"/>
              <a:gd name="connsiteX5" fmla="*/ 185966 w 931160"/>
              <a:gd name="connsiteY5" fmla="*/ 0 h 652661"/>
              <a:gd name="connsiteX0" fmla="*/ 185966 w 931160"/>
              <a:gd name="connsiteY0" fmla="*/ 4602 h 657263"/>
              <a:gd name="connsiteX1" fmla="*/ 0 w 931160"/>
              <a:gd name="connsiteY1" fmla="*/ 326699 h 657263"/>
              <a:gd name="connsiteX2" fmla="*/ 185966 w 931160"/>
              <a:gd name="connsiteY2" fmla="*/ 648796 h 657263"/>
              <a:gd name="connsiteX3" fmla="*/ 930055 w 931160"/>
              <a:gd name="connsiteY3" fmla="*/ 657263 h 657263"/>
              <a:gd name="connsiteX4" fmla="*/ 931160 w 931160"/>
              <a:gd name="connsiteY4" fmla="*/ 0 h 657263"/>
              <a:gd name="connsiteX5" fmla="*/ 185966 w 931160"/>
              <a:gd name="connsiteY5" fmla="*/ 4602 h 6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160" h="657263">
                <a:moveTo>
                  <a:pt x="185966" y="4602"/>
                </a:moveTo>
                <a:lnTo>
                  <a:pt x="0" y="326699"/>
                </a:lnTo>
                <a:lnTo>
                  <a:pt x="185966" y="648796"/>
                </a:lnTo>
                <a:lnTo>
                  <a:pt x="930055" y="657263"/>
                </a:lnTo>
                <a:cubicBezTo>
                  <a:pt x="930055" y="443943"/>
                  <a:pt x="931160" y="213320"/>
                  <a:pt x="931160" y="0"/>
                </a:cubicBezTo>
                <a:lnTo>
                  <a:pt x="185966" y="4602"/>
                </a:lnTo>
              </a:path>
            </a:pathLst>
          </a:custGeom>
          <a:solidFill>
            <a:srgbClr val="820E2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27" name="Slide Number Placeholder 4"/>
          <p:cNvSpPr>
            <a:spLocks noGrp="1"/>
          </p:cNvSpPr>
          <p:nvPr>
            <p:ph type="sldNum" sz="quarter" idx="12"/>
          </p:nvPr>
        </p:nvSpPr>
        <p:spPr>
          <a:xfrm>
            <a:off x="11379200" y="152400"/>
            <a:ext cx="609600" cy="457200"/>
          </a:xfrm>
          <a:prstGeom prst="rect">
            <a:avLst/>
          </a:prstGeom>
        </p:spPr>
        <p:txBody>
          <a:bodyPr/>
          <a:lstStyle>
            <a:lvl1pPr>
              <a:defRPr sz="900" b="0">
                <a:solidFill>
                  <a:srgbClr val="FFFFFF"/>
                </a:solidFill>
                <a:latin typeface="Calibri"/>
                <a:cs typeface="Calibri"/>
              </a:defRPr>
            </a:lvl1pPr>
          </a:lstStyle>
          <a:p>
            <a:fld id="{750F33BB-9E90-A741-8EFE-A266E3479179}" type="slidenum">
              <a:rPr lang="en-US" smtClean="0"/>
              <a:pPr/>
              <a:t>‹#›</a:t>
            </a:fld>
            <a:endParaRPr lang="en-US" dirty="0"/>
          </a:p>
        </p:txBody>
      </p:sp>
    </p:spTree>
    <p:extLst>
      <p:ext uri="{BB962C8B-B14F-4D97-AF65-F5344CB8AC3E}">
        <p14:creationId xmlns:p14="http://schemas.microsoft.com/office/powerpoint/2010/main" val="3371721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BŚ Tekst + foto 1">
    <p:spTree>
      <p:nvGrpSpPr>
        <p:cNvPr id="1" name=""/>
        <p:cNvGrpSpPr/>
        <p:nvPr/>
      </p:nvGrpSpPr>
      <p:grpSpPr>
        <a:xfrm>
          <a:off x="0" y="0"/>
          <a:ext cx="0" cy="0"/>
          <a:chOff x="0" y="0"/>
          <a:chExt cx="0" cy="0"/>
        </a:xfrm>
      </p:grpSpPr>
      <p:sp>
        <p:nvSpPr>
          <p:cNvPr id="13" name="Picture Placeholder 16"/>
          <p:cNvSpPr>
            <a:spLocks noGrp="1"/>
          </p:cNvSpPr>
          <p:nvPr>
            <p:ph type="pic" sz="quarter" idx="23" hasCustomPrompt="1"/>
          </p:nvPr>
        </p:nvSpPr>
        <p:spPr>
          <a:xfrm>
            <a:off x="5384800" y="1373187"/>
            <a:ext cx="6807200" cy="4648200"/>
          </a:xfrm>
          <a:prstGeom prst="rect">
            <a:avLst/>
          </a:prstGeom>
          <a:solidFill>
            <a:schemeClr val="bg1">
              <a:lumMod val="85000"/>
            </a:schemeClr>
          </a:solidFill>
          <a:ln>
            <a:noFill/>
          </a:ln>
        </p:spPr>
        <p:txBody>
          <a:bodyPr vert="horz"/>
          <a:lstStyle>
            <a:lvl1pPr marL="0" indent="0">
              <a:buNone/>
              <a:defRPr sz="1200"/>
            </a:lvl1pPr>
          </a:lstStyle>
          <a:p>
            <a:r>
              <a:rPr lang="en-US" dirty="0"/>
              <a:t>Add picture</a:t>
            </a:r>
          </a:p>
        </p:txBody>
      </p:sp>
      <p:sp>
        <p:nvSpPr>
          <p:cNvPr id="14" name="Text Placeholder 14"/>
          <p:cNvSpPr>
            <a:spLocks noGrp="1"/>
          </p:cNvSpPr>
          <p:nvPr>
            <p:ph type="body" sz="quarter" idx="22" hasCustomPrompt="1"/>
          </p:nvPr>
        </p:nvSpPr>
        <p:spPr>
          <a:xfrm>
            <a:off x="508000" y="3278187"/>
            <a:ext cx="4572000" cy="2762408"/>
          </a:xfrm>
          <a:prstGeom prst="rect">
            <a:avLst/>
          </a:prstGeom>
        </p:spPr>
        <p:txBody>
          <a:bodyPr vert="horz"/>
          <a:lstStyle>
            <a:lvl1pPr marL="0" indent="0">
              <a:buNone/>
              <a:defRPr sz="1051">
                <a:solidFill>
                  <a:schemeClr val="tx1"/>
                </a:solidFill>
              </a:defRPr>
            </a:lvl1pPr>
          </a:lstStyle>
          <a:p>
            <a:pPr lvl="0"/>
            <a:r>
              <a:rPr lang="pl-PL" dirty="0" err="1"/>
              <a:t>Click</a:t>
            </a:r>
            <a:r>
              <a:rPr lang="pl-PL" dirty="0"/>
              <a:t> to </a:t>
            </a:r>
            <a:r>
              <a:rPr lang="pl-PL" dirty="0" err="1"/>
              <a:t>add</a:t>
            </a:r>
            <a:r>
              <a:rPr lang="pl-PL" dirty="0"/>
              <a:t> </a:t>
            </a:r>
            <a:r>
              <a:rPr lang="pl-PL" dirty="0" err="1"/>
              <a:t>text</a:t>
            </a:r>
            <a:endParaRPr lang="en-US" dirty="0"/>
          </a:p>
        </p:txBody>
      </p:sp>
      <p:sp>
        <p:nvSpPr>
          <p:cNvPr id="15" name="Text Placeholder 12"/>
          <p:cNvSpPr>
            <a:spLocks noGrp="1"/>
          </p:cNvSpPr>
          <p:nvPr>
            <p:ph type="body" sz="quarter" idx="21" hasCustomPrompt="1"/>
          </p:nvPr>
        </p:nvSpPr>
        <p:spPr>
          <a:xfrm>
            <a:off x="508000" y="1982788"/>
            <a:ext cx="4572000" cy="1219200"/>
          </a:xfrm>
          <a:prstGeom prst="rect">
            <a:avLst/>
          </a:prstGeom>
        </p:spPr>
        <p:txBody>
          <a:bodyPr vert="horz"/>
          <a:lstStyle>
            <a:lvl1pPr marL="0" indent="0">
              <a:buNone/>
              <a:defRPr sz="2100" baseline="0">
                <a:solidFill>
                  <a:srgbClr val="696876"/>
                </a:solidFill>
              </a:defRPr>
            </a:lvl1pPr>
          </a:lstStyle>
          <a:p>
            <a:pPr lvl="0"/>
            <a:r>
              <a:rPr lang="pl-PL" dirty="0" err="1"/>
              <a:t>Click</a:t>
            </a:r>
            <a:r>
              <a:rPr lang="pl-PL" dirty="0"/>
              <a:t> to </a:t>
            </a:r>
            <a:r>
              <a:rPr lang="pl-PL" dirty="0" err="1"/>
              <a:t>add</a:t>
            </a:r>
            <a:r>
              <a:rPr lang="pl-PL" dirty="0"/>
              <a:t> </a:t>
            </a:r>
            <a:r>
              <a:rPr lang="pl-PL" dirty="0" err="1"/>
              <a:t>title</a:t>
            </a:r>
            <a:endParaRPr lang="pl-PL" dirty="0"/>
          </a:p>
        </p:txBody>
      </p:sp>
      <p:pic>
        <p:nvPicPr>
          <p:cNvPr id="17" name="Picture 16" descr="PBS WBAiIŚ ENG logo common PPT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0"/>
            <a:ext cx="3121152" cy="900684"/>
          </a:xfrm>
          <a:prstGeom prst="rect">
            <a:avLst/>
          </a:prstGeom>
        </p:spPr>
      </p:pic>
      <p:sp>
        <p:nvSpPr>
          <p:cNvPr id="18" name="Freeform 3"/>
          <p:cNvSpPr/>
          <p:nvPr userDrawn="1"/>
        </p:nvSpPr>
        <p:spPr>
          <a:xfrm>
            <a:off x="3352800" y="-1"/>
            <a:ext cx="7256048" cy="645436"/>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5435"/>
              <a:gd name="connsiteX1" fmla="*/ 0 w 7051456"/>
              <a:gd name="connsiteY1" fmla="*/ 322097 h 645435"/>
              <a:gd name="connsiteX2" fmla="*/ 185966 w 7051456"/>
              <a:gd name="connsiteY2" fmla="*/ 644194 h 645435"/>
              <a:gd name="connsiteX3" fmla="*/ 5442035 w 7051456"/>
              <a:gd name="connsiteY3" fmla="*/ 645435 h 645435"/>
              <a:gd name="connsiteX4" fmla="*/ 7051456 w 7051456"/>
              <a:gd name="connsiteY4" fmla="*/ 0 h 645435"/>
              <a:gd name="connsiteX5" fmla="*/ 185966 w 705145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5474 h 645435"/>
              <a:gd name="connsiteX5" fmla="*/ 185966 w 544203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60217 h 645435"/>
              <a:gd name="connsiteX5" fmla="*/ 185966 w 5442036"/>
              <a:gd name="connsiteY5" fmla="*/ 0 h 645435"/>
              <a:gd name="connsiteX0" fmla="*/ 185966 w 5442036"/>
              <a:gd name="connsiteY0" fmla="*/ 1 h 645436"/>
              <a:gd name="connsiteX1" fmla="*/ 0 w 5442036"/>
              <a:gd name="connsiteY1" fmla="*/ 322098 h 645436"/>
              <a:gd name="connsiteX2" fmla="*/ 185966 w 5442036"/>
              <a:gd name="connsiteY2" fmla="*/ 644195 h 645436"/>
              <a:gd name="connsiteX3" fmla="*/ 5442035 w 5442036"/>
              <a:gd name="connsiteY3" fmla="*/ 645436 h 645436"/>
              <a:gd name="connsiteX4" fmla="*/ 5442036 w 5442036"/>
              <a:gd name="connsiteY4" fmla="*/ 0 h 645436"/>
              <a:gd name="connsiteX5" fmla="*/ 185966 w 5442036"/>
              <a:gd name="connsiteY5" fmla="*/ 1 h 6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2036" h="645436">
                <a:moveTo>
                  <a:pt x="185966" y="1"/>
                </a:moveTo>
                <a:lnTo>
                  <a:pt x="0" y="322098"/>
                </a:lnTo>
                <a:lnTo>
                  <a:pt x="185966" y="644195"/>
                </a:lnTo>
                <a:lnTo>
                  <a:pt x="5442035" y="645436"/>
                </a:lnTo>
                <a:cubicBezTo>
                  <a:pt x="5442035" y="432116"/>
                  <a:pt x="5442036" y="213320"/>
                  <a:pt x="5442036" y="0"/>
                </a:cubicBezTo>
                <a:lnTo>
                  <a:pt x="185966" y="1"/>
                </a:lnTo>
              </a:path>
            </a:pathLst>
          </a:custGeom>
          <a:solidFill>
            <a:srgbClr val="696876"/>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19" name="Text Placeholder 37"/>
          <p:cNvSpPr>
            <a:spLocks noGrp="1"/>
          </p:cNvSpPr>
          <p:nvPr>
            <p:ph type="body" sz="quarter" idx="24" hasCustomPrompt="1"/>
          </p:nvPr>
        </p:nvSpPr>
        <p:spPr>
          <a:xfrm>
            <a:off x="3657600" y="122986"/>
            <a:ext cx="5588000" cy="258014"/>
          </a:xfrm>
          <a:prstGeom prst="rect">
            <a:avLst/>
          </a:prstGeom>
        </p:spPr>
        <p:txBody>
          <a:bodyPr vert="horz"/>
          <a:lstStyle>
            <a:lvl1pPr marL="0" indent="0">
              <a:buNone/>
              <a:defRPr sz="825"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endParaRPr lang="en-US" dirty="0"/>
          </a:p>
        </p:txBody>
      </p:sp>
      <p:sp>
        <p:nvSpPr>
          <p:cNvPr id="20" name="Text Placeholder 39"/>
          <p:cNvSpPr>
            <a:spLocks noGrp="1"/>
          </p:cNvSpPr>
          <p:nvPr>
            <p:ph type="body" sz="quarter" idx="20" hasCustomPrompt="1"/>
          </p:nvPr>
        </p:nvSpPr>
        <p:spPr>
          <a:xfrm>
            <a:off x="3657600" y="304801"/>
            <a:ext cx="5588000" cy="270933"/>
          </a:xfrm>
          <a:prstGeom prst="rect">
            <a:avLst/>
          </a:prstGeom>
        </p:spPr>
        <p:txBody>
          <a:bodyPr vert="horz"/>
          <a:lstStyle>
            <a:lvl1pPr marL="0" indent="0">
              <a:buNone/>
              <a:defRPr sz="825" b="0" baseline="0">
                <a:solidFill>
                  <a:schemeClr val="bg1"/>
                </a:solidFill>
              </a:defRPr>
            </a:lvl1pPr>
          </a:lstStyle>
          <a:p>
            <a:pPr lvl="0"/>
            <a:r>
              <a:rPr lang="en-US" dirty="0"/>
              <a:t>Click to add presentation subtitle</a:t>
            </a:r>
          </a:p>
        </p:txBody>
      </p:sp>
      <p:sp>
        <p:nvSpPr>
          <p:cNvPr id="21" name="Freeform 3"/>
          <p:cNvSpPr/>
          <p:nvPr userDrawn="1"/>
        </p:nvSpPr>
        <p:spPr>
          <a:xfrm>
            <a:off x="9347209" y="13"/>
            <a:ext cx="1240073" cy="65514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0055"/>
              <a:gd name="connsiteY0" fmla="*/ 0 h 655143"/>
              <a:gd name="connsiteX1" fmla="*/ 0 w 930055"/>
              <a:gd name="connsiteY1" fmla="*/ 322097 h 655143"/>
              <a:gd name="connsiteX2" fmla="*/ 191440 w 930055"/>
              <a:gd name="connsiteY2" fmla="*/ 655143 h 655143"/>
              <a:gd name="connsiteX3" fmla="*/ 930055 w 930055"/>
              <a:gd name="connsiteY3" fmla="*/ 652661 h 655143"/>
              <a:gd name="connsiteX4" fmla="*/ 917356 w 930055"/>
              <a:gd name="connsiteY4" fmla="*/ 0 h 655143"/>
              <a:gd name="connsiteX5" fmla="*/ 185966 w 930055"/>
              <a:gd name="connsiteY5" fmla="*/ 0 h 65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055" h="655143">
                <a:moveTo>
                  <a:pt x="185966" y="0"/>
                </a:moveTo>
                <a:lnTo>
                  <a:pt x="0" y="322097"/>
                </a:lnTo>
                <a:lnTo>
                  <a:pt x="191440" y="655143"/>
                </a:lnTo>
                <a:lnTo>
                  <a:pt x="930055" y="652661"/>
                </a:lnTo>
                <a:cubicBezTo>
                  <a:pt x="930055" y="439341"/>
                  <a:pt x="917356" y="213320"/>
                  <a:pt x="917356" y="0"/>
                </a:cubicBezTo>
                <a:lnTo>
                  <a:pt x="185966" y="0"/>
                </a:lnTo>
              </a:path>
            </a:pathLst>
          </a:custGeom>
          <a:solidFill>
            <a:schemeClr val="bg1"/>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22" name="Picture 21" descr="HR logo common PPT2o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8576" y="26672"/>
            <a:ext cx="1182624" cy="713232"/>
          </a:xfrm>
          <a:prstGeom prst="rect">
            <a:avLst/>
          </a:prstGeom>
        </p:spPr>
      </p:pic>
      <p:sp>
        <p:nvSpPr>
          <p:cNvPr id="23" name="Freeform 3"/>
          <p:cNvSpPr/>
          <p:nvPr userDrawn="1"/>
        </p:nvSpPr>
        <p:spPr>
          <a:xfrm>
            <a:off x="10951929" y="-4602"/>
            <a:ext cx="1241547" cy="65726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9203 h 652661"/>
              <a:gd name="connsiteX5" fmla="*/ 185966 w 931160"/>
              <a:gd name="connsiteY5" fmla="*/ 0 h 652661"/>
              <a:gd name="connsiteX0" fmla="*/ 185966 w 930055"/>
              <a:gd name="connsiteY0" fmla="*/ 9204 h 661865"/>
              <a:gd name="connsiteX1" fmla="*/ 0 w 930055"/>
              <a:gd name="connsiteY1" fmla="*/ 331301 h 661865"/>
              <a:gd name="connsiteX2" fmla="*/ 185966 w 930055"/>
              <a:gd name="connsiteY2" fmla="*/ 653398 h 661865"/>
              <a:gd name="connsiteX3" fmla="*/ 930055 w 930055"/>
              <a:gd name="connsiteY3" fmla="*/ 661865 h 661865"/>
              <a:gd name="connsiteX4" fmla="*/ 926558 w 930055"/>
              <a:gd name="connsiteY4" fmla="*/ 0 h 661865"/>
              <a:gd name="connsiteX5" fmla="*/ 185966 w 930055"/>
              <a:gd name="connsiteY5" fmla="*/ 9204 h 661865"/>
              <a:gd name="connsiteX0" fmla="*/ 185966 w 930055"/>
              <a:gd name="connsiteY0" fmla="*/ 4602 h 657263"/>
              <a:gd name="connsiteX1" fmla="*/ 0 w 930055"/>
              <a:gd name="connsiteY1" fmla="*/ 326699 h 657263"/>
              <a:gd name="connsiteX2" fmla="*/ 185966 w 930055"/>
              <a:gd name="connsiteY2" fmla="*/ 648796 h 657263"/>
              <a:gd name="connsiteX3" fmla="*/ 930055 w 930055"/>
              <a:gd name="connsiteY3" fmla="*/ 657263 h 657263"/>
              <a:gd name="connsiteX4" fmla="*/ 926558 w 930055"/>
              <a:gd name="connsiteY4" fmla="*/ 0 h 657263"/>
              <a:gd name="connsiteX5" fmla="*/ 185966 w 930055"/>
              <a:gd name="connsiteY5" fmla="*/ 4602 h 657263"/>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4601 h 652661"/>
              <a:gd name="connsiteX5" fmla="*/ 185966 w 931160"/>
              <a:gd name="connsiteY5" fmla="*/ 0 h 652661"/>
              <a:gd name="connsiteX0" fmla="*/ 185966 w 931160"/>
              <a:gd name="connsiteY0" fmla="*/ 4602 h 657263"/>
              <a:gd name="connsiteX1" fmla="*/ 0 w 931160"/>
              <a:gd name="connsiteY1" fmla="*/ 326699 h 657263"/>
              <a:gd name="connsiteX2" fmla="*/ 185966 w 931160"/>
              <a:gd name="connsiteY2" fmla="*/ 648796 h 657263"/>
              <a:gd name="connsiteX3" fmla="*/ 930055 w 931160"/>
              <a:gd name="connsiteY3" fmla="*/ 657263 h 657263"/>
              <a:gd name="connsiteX4" fmla="*/ 931160 w 931160"/>
              <a:gd name="connsiteY4" fmla="*/ 0 h 657263"/>
              <a:gd name="connsiteX5" fmla="*/ 185966 w 931160"/>
              <a:gd name="connsiteY5" fmla="*/ 4602 h 6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160" h="657263">
                <a:moveTo>
                  <a:pt x="185966" y="4602"/>
                </a:moveTo>
                <a:lnTo>
                  <a:pt x="0" y="326699"/>
                </a:lnTo>
                <a:lnTo>
                  <a:pt x="185966" y="648796"/>
                </a:lnTo>
                <a:lnTo>
                  <a:pt x="930055" y="657263"/>
                </a:lnTo>
                <a:cubicBezTo>
                  <a:pt x="930055" y="443943"/>
                  <a:pt x="931160" y="213320"/>
                  <a:pt x="931160" y="0"/>
                </a:cubicBezTo>
                <a:lnTo>
                  <a:pt x="185966" y="4602"/>
                </a:lnTo>
              </a:path>
            </a:pathLst>
          </a:custGeom>
          <a:solidFill>
            <a:srgbClr val="820E2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31" name="Slide Number Placeholder 4"/>
          <p:cNvSpPr>
            <a:spLocks noGrp="1"/>
          </p:cNvSpPr>
          <p:nvPr>
            <p:ph type="sldNum" sz="quarter" idx="12"/>
          </p:nvPr>
        </p:nvSpPr>
        <p:spPr>
          <a:xfrm>
            <a:off x="11379200" y="152400"/>
            <a:ext cx="609600" cy="457200"/>
          </a:xfrm>
          <a:prstGeom prst="rect">
            <a:avLst/>
          </a:prstGeom>
        </p:spPr>
        <p:txBody>
          <a:bodyPr/>
          <a:lstStyle>
            <a:lvl1pPr>
              <a:defRPr sz="900" b="0">
                <a:solidFill>
                  <a:srgbClr val="FFFFFF"/>
                </a:solidFill>
                <a:latin typeface="Calibri"/>
                <a:cs typeface="Calibri"/>
              </a:defRPr>
            </a:lvl1pPr>
          </a:lstStyle>
          <a:p>
            <a:fld id="{750F33BB-9E90-A741-8EFE-A266E3479179}" type="slidenum">
              <a:rPr lang="en-US" smtClean="0"/>
              <a:pPr/>
              <a:t>‹#›</a:t>
            </a:fld>
            <a:endParaRPr lang="en-US" dirty="0"/>
          </a:p>
        </p:txBody>
      </p:sp>
    </p:spTree>
    <p:extLst>
      <p:ext uri="{BB962C8B-B14F-4D97-AF65-F5344CB8AC3E}">
        <p14:creationId xmlns:p14="http://schemas.microsoft.com/office/powerpoint/2010/main" val="4242704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BŚ Tekst + foto 2">
    <p:spTree>
      <p:nvGrpSpPr>
        <p:cNvPr id="1" name=""/>
        <p:cNvGrpSpPr/>
        <p:nvPr/>
      </p:nvGrpSpPr>
      <p:grpSpPr>
        <a:xfrm>
          <a:off x="0" y="0"/>
          <a:ext cx="0" cy="0"/>
          <a:chOff x="0" y="0"/>
          <a:chExt cx="0" cy="0"/>
        </a:xfrm>
      </p:grpSpPr>
      <p:sp>
        <p:nvSpPr>
          <p:cNvPr id="12" name="Picture Placeholder 16"/>
          <p:cNvSpPr>
            <a:spLocks noGrp="1"/>
          </p:cNvSpPr>
          <p:nvPr>
            <p:ph type="pic" sz="quarter" idx="23" hasCustomPrompt="1"/>
          </p:nvPr>
        </p:nvSpPr>
        <p:spPr>
          <a:xfrm>
            <a:off x="5283200" y="3430587"/>
            <a:ext cx="6908800" cy="2514600"/>
          </a:xfrm>
          <a:prstGeom prst="rect">
            <a:avLst/>
          </a:prstGeom>
          <a:solidFill>
            <a:schemeClr val="bg1">
              <a:lumMod val="85000"/>
            </a:schemeClr>
          </a:solidFill>
          <a:ln>
            <a:noFill/>
          </a:ln>
        </p:spPr>
        <p:txBody>
          <a:bodyPr vert="horz"/>
          <a:lstStyle>
            <a:lvl1pPr marL="0" indent="0">
              <a:buNone/>
              <a:defRPr sz="1200"/>
            </a:lvl1pPr>
          </a:lstStyle>
          <a:p>
            <a:r>
              <a:rPr lang="en-US" dirty="0"/>
              <a:t>Add picture</a:t>
            </a:r>
          </a:p>
        </p:txBody>
      </p:sp>
      <p:sp>
        <p:nvSpPr>
          <p:cNvPr id="13" name="Text Placeholder 12"/>
          <p:cNvSpPr>
            <a:spLocks noGrp="1"/>
          </p:cNvSpPr>
          <p:nvPr>
            <p:ph type="body" sz="quarter" idx="21" hasCustomPrompt="1"/>
          </p:nvPr>
        </p:nvSpPr>
        <p:spPr>
          <a:xfrm>
            <a:off x="609600" y="1614487"/>
            <a:ext cx="9956800" cy="1587500"/>
          </a:xfrm>
          <a:prstGeom prst="rect">
            <a:avLst/>
          </a:prstGeom>
        </p:spPr>
        <p:txBody>
          <a:bodyPr vert="horz"/>
          <a:lstStyle>
            <a:lvl1pPr marL="0" indent="0">
              <a:buNone/>
              <a:defRPr sz="3151" baseline="0">
                <a:solidFill>
                  <a:srgbClr val="820E20"/>
                </a:solidFill>
              </a:defRPr>
            </a:lvl1pPr>
          </a:lstStyle>
          <a:p>
            <a:pPr lvl="0"/>
            <a:r>
              <a:rPr lang="pl-PL" dirty="0" err="1"/>
              <a:t>Click</a:t>
            </a:r>
            <a:r>
              <a:rPr lang="pl-PL" dirty="0"/>
              <a:t> to </a:t>
            </a:r>
            <a:r>
              <a:rPr lang="pl-PL" dirty="0" err="1"/>
              <a:t>add</a:t>
            </a:r>
            <a:r>
              <a:rPr lang="pl-PL" dirty="0"/>
              <a:t> </a:t>
            </a:r>
            <a:r>
              <a:rPr lang="pl-PL" dirty="0" err="1"/>
              <a:t>title</a:t>
            </a:r>
            <a:endParaRPr lang="pl-PL" dirty="0"/>
          </a:p>
        </p:txBody>
      </p:sp>
      <p:sp>
        <p:nvSpPr>
          <p:cNvPr id="14" name="Text Placeholder 14"/>
          <p:cNvSpPr>
            <a:spLocks noGrp="1"/>
          </p:cNvSpPr>
          <p:nvPr>
            <p:ph type="body" sz="quarter" idx="22" hasCustomPrompt="1"/>
          </p:nvPr>
        </p:nvSpPr>
        <p:spPr>
          <a:xfrm>
            <a:off x="609600" y="3430587"/>
            <a:ext cx="4470400" cy="2514600"/>
          </a:xfrm>
          <a:prstGeom prst="rect">
            <a:avLst/>
          </a:prstGeom>
        </p:spPr>
        <p:txBody>
          <a:bodyPr vert="horz"/>
          <a:lstStyle>
            <a:lvl1pPr marL="0" indent="0">
              <a:buNone/>
              <a:defRPr sz="1051">
                <a:solidFill>
                  <a:schemeClr val="tx1"/>
                </a:solidFill>
              </a:defRPr>
            </a:lvl1pPr>
          </a:lstStyle>
          <a:p>
            <a:pPr lvl="0"/>
            <a:r>
              <a:rPr lang="pl-PL" dirty="0" err="1"/>
              <a:t>Click</a:t>
            </a:r>
            <a:r>
              <a:rPr lang="pl-PL" dirty="0"/>
              <a:t> to </a:t>
            </a:r>
            <a:r>
              <a:rPr lang="pl-PL" dirty="0" err="1"/>
              <a:t>add</a:t>
            </a:r>
            <a:r>
              <a:rPr lang="pl-PL" dirty="0"/>
              <a:t> </a:t>
            </a:r>
            <a:r>
              <a:rPr lang="pl-PL" dirty="0" err="1"/>
              <a:t>text</a:t>
            </a:r>
            <a:endParaRPr lang="en-US" dirty="0"/>
          </a:p>
        </p:txBody>
      </p:sp>
      <p:pic>
        <p:nvPicPr>
          <p:cNvPr id="23" name="Picture 22" descr="PBS WBAiIŚ ENG logo common PPT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0"/>
            <a:ext cx="3121152" cy="900684"/>
          </a:xfrm>
          <a:prstGeom prst="rect">
            <a:avLst/>
          </a:prstGeom>
        </p:spPr>
      </p:pic>
      <p:sp>
        <p:nvSpPr>
          <p:cNvPr id="24" name="Freeform 3"/>
          <p:cNvSpPr/>
          <p:nvPr userDrawn="1"/>
        </p:nvSpPr>
        <p:spPr>
          <a:xfrm>
            <a:off x="3352800" y="-1"/>
            <a:ext cx="7256048" cy="645436"/>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5435"/>
              <a:gd name="connsiteX1" fmla="*/ 0 w 7051456"/>
              <a:gd name="connsiteY1" fmla="*/ 322097 h 645435"/>
              <a:gd name="connsiteX2" fmla="*/ 185966 w 7051456"/>
              <a:gd name="connsiteY2" fmla="*/ 644194 h 645435"/>
              <a:gd name="connsiteX3" fmla="*/ 5442035 w 7051456"/>
              <a:gd name="connsiteY3" fmla="*/ 645435 h 645435"/>
              <a:gd name="connsiteX4" fmla="*/ 7051456 w 7051456"/>
              <a:gd name="connsiteY4" fmla="*/ 0 h 645435"/>
              <a:gd name="connsiteX5" fmla="*/ 185966 w 705145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5474 h 645435"/>
              <a:gd name="connsiteX5" fmla="*/ 185966 w 544203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60217 h 645435"/>
              <a:gd name="connsiteX5" fmla="*/ 185966 w 5442036"/>
              <a:gd name="connsiteY5" fmla="*/ 0 h 645435"/>
              <a:gd name="connsiteX0" fmla="*/ 185966 w 5442036"/>
              <a:gd name="connsiteY0" fmla="*/ 1 h 645436"/>
              <a:gd name="connsiteX1" fmla="*/ 0 w 5442036"/>
              <a:gd name="connsiteY1" fmla="*/ 322098 h 645436"/>
              <a:gd name="connsiteX2" fmla="*/ 185966 w 5442036"/>
              <a:gd name="connsiteY2" fmla="*/ 644195 h 645436"/>
              <a:gd name="connsiteX3" fmla="*/ 5442035 w 5442036"/>
              <a:gd name="connsiteY3" fmla="*/ 645436 h 645436"/>
              <a:gd name="connsiteX4" fmla="*/ 5442036 w 5442036"/>
              <a:gd name="connsiteY4" fmla="*/ 0 h 645436"/>
              <a:gd name="connsiteX5" fmla="*/ 185966 w 5442036"/>
              <a:gd name="connsiteY5" fmla="*/ 1 h 6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2036" h="645436">
                <a:moveTo>
                  <a:pt x="185966" y="1"/>
                </a:moveTo>
                <a:lnTo>
                  <a:pt x="0" y="322098"/>
                </a:lnTo>
                <a:lnTo>
                  <a:pt x="185966" y="644195"/>
                </a:lnTo>
                <a:lnTo>
                  <a:pt x="5442035" y="645436"/>
                </a:lnTo>
                <a:cubicBezTo>
                  <a:pt x="5442035" y="432116"/>
                  <a:pt x="5442036" y="213320"/>
                  <a:pt x="5442036" y="0"/>
                </a:cubicBezTo>
                <a:lnTo>
                  <a:pt x="185966" y="1"/>
                </a:lnTo>
              </a:path>
            </a:pathLst>
          </a:custGeom>
          <a:solidFill>
            <a:srgbClr val="696876"/>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25" name="Text Placeholder 37"/>
          <p:cNvSpPr>
            <a:spLocks noGrp="1"/>
          </p:cNvSpPr>
          <p:nvPr>
            <p:ph type="body" sz="quarter" idx="24" hasCustomPrompt="1"/>
          </p:nvPr>
        </p:nvSpPr>
        <p:spPr>
          <a:xfrm>
            <a:off x="3657600" y="122986"/>
            <a:ext cx="5588000" cy="258014"/>
          </a:xfrm>
          <a:prstGeom prst="rect">
            <a:avLst/>
          </a:prstGeom>
        </p:spPr>
        <p:txBody>
          <a:bodyPr vert="horz"/>
          <a:lstStyle>
            <a:lvl1pPr marL="0" indent="0">
              <a:buNone/>
              <a:defRPr sz="825"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endParaRPr lang="en-US" dirty="0"/>
          </a:p>
        </p:txBody>
      </p:sp>
      <p:sp>
        <p:nvSpPr>
          <p:cNvPr id="26" name="Text Placeholder 39"/>
          <p:cNvSpPr>
            <a:spLocks noGrp="1"/>
          </p:cNvSpPr>
          <p:nvPr>
            <p:ph type="body" sz="quarter" idx="20" hasCustomPrompt="1"/>
          </p:nvPr>
        </p:nvSpPr>
        <p:spPr>
          <a:xfrm>
            <a:off x="3657600" y="304801"/>
            <a:ext cx="5588000" cy="270933"/>
          </a:xfrm>
          <a:prstGeom prst="rect">
            <a:avLst/>
          </a:prstGeom>
        </p:spPr>
        <p:txBody>
          <a:bodyPr vert="horz"/>
          <a:lstStyle>
            <a:lvl1pPr marL="0" indent="0">
              <a:buNone/>
              <a:defRPr sz="825" b="0" baseline="0">
                <a:solidFill>
                  <a:schemeClr val="bg1"/>
                </a:solidFill>
              </a:defRPr>
            </a:lvl1pPr>
          </a:lstStyle>
          <a:p>
            <a:pPr lvl="0"/>
            <a:r>
              <a:rPr lang="en-US" dirty="0"/>
              <a:t>Click to add presentation subtitle</a:t>
            </a:r>
          </a:p>
        </p:txBody>
      </p:sp>
      <p:sp>
        <p:nvSpPr>
          <p:cNvPr id="27" name="Freeform 3"/>
          <p:cNvSpPr/>
          <p:nvPr userDrawn="1"/>
        </p:nvSpPr>
        <p:spPr>
          <a:xfrm>
            <a:off x="9347209" y="13"/>
            <a:ext cx="1240073" cy="65514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0055"/>
              <a:gd name="connsiteY0" fmla="*/ 0 h 655143"/>
              <a:gd name="connsiteX1" fmla="*/ 0 w 930055"/>
              <a:gd name="connsiteY1" fmla="*/ 322097 h 655143"/>
              <a:gd name="connsiteX2" fmla="*/ 191440 w 930055"/>
              <a:gd name="connsiteY2" fmla="*/ 655143 h 655143"/>
              <a:gd name="connsiteX3" fmla="*/ 930055 w 930055"/>
              <a:gd name="connsiteY3" fmla="*/ 652661 h 655143"/>
              <a:gd name="connsiteX4" fmla="*/ 917356 w 930055"/>
              <a:gd name="connsiteY4" fmla="*/ 0 h 655143"/>
              <a:gd name="connsiteX5" fmla="*/ 185966 w 930055"/>
              <a:gd name="connsiteY5" fmla="*/ 0 h 65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055" h="655143">
                <a:moveTo>
                  <a:pt x="185966" y="0"/>
                </a:moveTo>
                <a:lnTo>
                  <a:pt x="0" y="322097"/>
                </a:lnTo>
                <a:lnTo>
                  <a:pt x="191440" y="655143"/>
                </a:lnTo>
                <a:lnTo>
                  <a:pt x="930055" y="652661"/>
                </a:lnTo>
                <a:cubicBezTo>
                  <a:pt x="930055" y="439341"/>
                  <a:pt x="917356" y="213320"/>
                  <a:pt x="917356" y="0"/>
                </a:cubicBezTo>
                <a:lnTo>
                  <a:pt x="185966" y="0"/>
                </a:lnTo>
              </a:path>
            </a:pathLst>
          </a:custGeom>
          <a:solidFill>
            <a:schemeClr val="bg1"/>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28" name="Picture 27" descr="HR logo common PPT2o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8576" y="26672"/>
            <a:ext cx="1182624" cy="713232"/>
          </a:xfrm>
          <a:prstGeom prst="rect">
            <a:avLst/>
          </a:prstGeom>
        </p:spPr>
      </p:pic>
      <p:sp>
        <p:nvSpPr>
          <p:cNvPr id="29" name="Freeform 3"/>
          <p:cNvSpPr/>
          <p:nvPr userDrawn="1"/>
        </p:nvSpPr>
        <p:spPr>
          <a:xfrm>
            <a:off x="10951929" y="-4602"/>
            <a:ext cx="1241547" cy="65726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9203 h 652661"/>
              <a:gd name="connsiteX5" fmla="*/ 185966 w 931160"/>
              <a:gd name="connsiteY5" fmla="*/ 0 h 652661"/>
              <a:gd name="connsiteX0" fmla="*/ 185966 w 930055"/>
              <a:gd name="connsiteY0" fmla="*/ 9204 h 661865"/>
              <a:gd name="connsiteX1" fmla="*/ 0 w 930055"/>
              <a:gd name="connsiteY1" fmla="*/ 331301 h 661865"/>
              <a:gd name="connsiteX2" fmla="*/ 185966 w 930055"/>
              <a:gd name="connsiteY2" fmla="*/ 653398 h 661865"/>
              <a:gd name="connsiteX3" fmla="*/ 930055 w 930055"/>
              <a:gd name="connsiteY3" fmla="*/ 661865 h 661865"/>
              <a:gd name="connsiteX4" fmla="*/ 926558 w 930055"/>
              <a:gd name="connsiteY4" fmla="*/ 0 h 661865"/>
              <a:gd name="connsiteX5" fmla="*/ 185966 w 930055"/>
              <a:gd name="connsiteY5" fmla="*/ 9204 h 661865"/>
              <a:gd name="connsiteX0" fmla="*/ 185966 w 930055"/>
              <a:gd name="connsiteY0" fmla="*/ 4602 h 657263"/>
              <a:gd name="connsiteX1" fmla="*/ 0 w 930055"/>
              <a:gd name="connsiteY1" fmla="*/ 326699 h 657263"/>
              <a:gd name="connsiteX2" fmla="*/ 185966 w 930055"/>
              <a:gd name="connsiteY2" fmla="*/ 648796 h 657263"/>
              <a:gd name="connsiteX3" fmla="*/ 930055 w 930055"/>
              <a:gd name="connsiteY3" fmla="*/ 657263 h 657263"/>
              <a:gd name="connsiteX4" fmla="*/ 926558 w 930055"/>
              <a:gd name="connsiteY4" fmla="*/ 0 h 657263"/>
              <a:gd name="connsiteX5" fmla="*/ 185966 w 930055"/>
              <a:gd name="connsiteY5" fmla="*/ 4602 h 657263"/>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4601 h 652661"/>
              <a:gd name="connsiteX5" fmla="*/ 185966 w 931160"/>
              <a:gd name="connsiteY5" fmla="*/ 0 h 652661"/>
              <a:gd name="connsiteX0" fmla="*/ 185966 w 931160"/>
              <a:gd name="connsiteY0" fmla="*/ 4602 h 657263"/>
              <a:gd name="connsiteX1" fmla="*/ 0 w 931160"/>
              <a:gd name="connsiteY1" fmla="*/ 326699 h 657263"/>
              <a:gd name="connsiteX2" fmla="*/ 185966 w 931160"/>
              <a:gd name="connsiteY2" fmla="*/ 648796 h 657263"/>
              <a:gd name="connsiteX3" fmla="*/ 930055 w 931160"/>
              <a:gd name="connsiteY3" fmla="*/ 657263 h 657263"/>
              <a:gd name="connsiteX4" fmla="*/ 931160 w 931160"/>
              <a:gd name="connsiteY4" fmla="*/ 0 h 657263"/>
              <a:gd name="connsiteX5" fmla="*/ 185966 w 931160"/>
              <a:gd name="connsiteY5" fmla="*/ 4602 h 6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160" h="657263">
                <a:moveTo>
                  <a:pt x="185966" y="4602"/>
                </a:moveTo>
                <a:lnTo>
                  <a:pt x="0" y="326699"/>
                </a:lnTo>
                <a:lnTo>
                  <a:pt x="185966" y="648796"/>
                </a:lnTo>
                <a:lnTo>
                  <a:pt x="930055" y="657263"/>
                </a:lnTo>
                <a:cubicBezTo>
                  <a:pt x="930055" y="443943"/>
                  <a:pt x="931160" y="213320"/>
                  <a:pt x="931160" y="0"/>
                </a:cubicBezTo>
                <a:lnTo>
                  <a:pt x="185966" y="4602"/>
                </a:lnTo>
              </a:path>
            </a:pathLst>
          </a:custGeom>
          <a:solidFill>
            <a:srgbClr val="820E2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30" name="Slide Number Placeholder 4"/>
          <p:cNvSpPr>
            <a:spLocks noGrp="1"/>
          </p:cNvSpPr>
          <p:nvPr>
            <p:ph type="sldNum" sz="quarter" idx="12"/>
          </p:nvPr>
        </p:nvSpPr>
        <p:spPr>
          <a:xfrm>
            <a:off x="11379200" y="152400"/>
            <a:ext cx="609600" cy="457200"/>
          </a:xfrm>
          <a:prstGeom prst="rect">
            <a:avLst/>
          </a:prstGeom>
        </p:spPr>
        <p:txBody>
          <a:bodyPr/>
          <a:lstStyle>
            <a:lvl1pPr>
              <a:defRPr sz="900" b="0">
                <a:solidFill>
                  <a:srgbClr val="FFFFFF"/>
                </a:solidFill>
                <a:latin typeface="Calibri"/>
                <a:cs typeface="Calibri"/>
              </a:defRPr>
            </a:lvl1pPr>
          </a:lstStyle>
          <a:p>
            <a:fld id="{750F33BB-9E90-A741-8EFE-A266E3479179}" type="slidenum">
              <a:rPr lang="en-US" smtClean="0"/>
              <a:pPr/>
              <a:t>‹#›</a:t>
            </a:fld>
            <a:endParaRPr lang="en-US" dirty="0"/>
          </a:p>
        </p:txBody>
      </p:sp>
    </p:spTree>
    <p:extLst>
      <p:ext uri="{BB962C8B-B14F-4D97-AF65-F5344CB8AC3E}">
        <p14:creationId xmlns:p14="http://schemas.microsoft.com/office/powerpoint/2010/main" val="785251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BŚ Tekst + duże foto">
    <p:spTree>
      <p:nvGrpSpPr>
        <p:cNvPr id="1" name=""/>
        <p:cNvGrpSpPr/>
        <p:nvPr/>
      </p:nvGrpSpPr>
      <p:grpSpPr>
        <a:xfrm>
          <a:off x="0" y="0"/>
          <a:ext cx="0" cy="0"/>
          <a:chOff x="0" y="0"/>
          <a:chExt cx="0" cy="0"/>
        </a:xfrm>
      </p:grpSpPr>
      <p:sp>
        <p:nvSpPr>
          <p:cNvPr id="12" name="Picture Placeholder 16"/>
          <p:cNvSpPr>
            <a:spLocks noGrp="1"/>
          </p:cNvSpPr>
          <p:nvPr>
            <p:ph type="pic" sz="quarter" idx="23" hasCustomPrompt="1"/>
          </p:nvPr>
        </p:nvSpPr>
        <p:spPr>
          <a:xfrm>
            <a:off x="5743" y="1371600"/>
            <a:ext cx="12186260" cy="3886200"/>
          </a:xfrm>
          <a:prstGeom prst="rect">
            <a:avLst/>
          </a:prstGeom>
          <a:solidFill>
            <a:schemeClr val="bg1">
              <a:lumMod val="85000"/>
            </a:schemeClr>
          </a:solidFill>
          <a:ln>
            <a:noFill/>
          </a:ln>
        </p:spPr>
        <p:txBody>
          <a:bodyPr vert="horz"/>
          <a:lstStyle>
            <a:lvl1pPr marL="0" indent="0">
              <a:buNone/>
              <a:defRPr sz="1200"/>
            </a:lvl1pPr>
          </a:lstStyle>
          <a:p>
            <a:r>
              <a:rPr lang="en-US" dirty="0"/>
              <a:t>        Add picture</a:t>
            </a:r>
          </a:p>
        </p:txBody>
      </p:sp>
      <p:sp>
        <p:nvSpPr>
          <p:cNvPr id="15" name="Text Placeholder 12"/>
          <p:cNvSpPr>
            <a:spLocks noGrp="1"/>
          </p:cNvSpPr>
          <p:nvPr>
            <p:ph type="body" sz="quarter" idx="21" hasCustomPrompt="1"/>
          </p:nvPr>
        </p:nvSpPr>
        <p:spPr>
          <a:xfrm>
            <a:off x="812800" y="5638800"/>
            <a:ext cx="5080000" cy="914400"/>
          </a:xfrm>
          <a:prstGeom prst="rect">
            <a:avLst/>
          </a:prstGeom>
        </p:spPr>
        <p:txBody>
          <a:bodyPr vert="horz"/>
          <a:lstStyle>
            <a:lvl1pPr marL="0" indent="0">
              <a:buNone/>
              <a:defRPr sz="1575" b="1" baseline="0">
                <a:solidFill>
                  <a:srgbClr val="696876"/>
                </a:solidFill>
              </a:defRPr>
            </a:lvl1pPr>
          </a:lstStyle>
          <a:p>
            <a:pPr lvl="0"/>
            <a:r>
              <a:rPr lang="pl-PL" dirty="0" err="1"/>
              <a:t>Click</a:t>
            </a:r>
            <a:r>
              <a:rPr lang="pl-PL" dirty="0"/>
              <a:t> to </a:t>
            </a:r>
            <a:r>
              <a:rPr lang="pl-PL" dirty="0" err="1"/>
              <a:t>add</a:t>
            </a:r>
            <a:r>
              <a:rPr lang="pl-PL" dirty="0"/>
              <a:t> </a:t>
            </a:r>
            <a:r>
              <a:rPr lang="pl-PL" dirty="0" err="1"/>
              <a:t>title</a:t>
            </a:r>
            <a:endParaRPr lang="pl-PL" dirty="0"/>
          </a:p>
        </p:txBody>
      </p:sp>
      <p:sp>
        <p:nvSpPr>
          <p:cNvPr id="16" name="Text Placeholder 14"/>
          <p:cNvSpPr>
            <a:spLocks noGrp="1"/>
          </p:cNvSpPr>
          <p:nvPr>
            <p:ph type="body" sz="quarter" idx="24" hasCustomPrompt="1"/>
          </p:nvPr>
        </p:nvSpPr>
        <p:spPr>
          <a:xfrm>
            <a:off x="6299200" y="5638800"/>
            <a:ext cx="5080000" cy="914400"/>
          </a:xfrm>
          <a:prstGeom prst="rect">
            <a:avLst/>
          </a:prstGeom>
        </p:spPr>
        <p:txBody>
          <a:bodyPr vert="horz"/>
          <a:lstStyle>
            <a:lvl1pPr marL="0" indent="0">
              <a:buNone/>
              <a:defRPr sz="900">
                <a:solidFill>
                  <a:schemeClr val="tx1"/>
                </a:solidFill>
              </a:defRPr>
            </a:lvl1pPr>
          </a:lstStyle>
          <a:p>
            <a:pPr lvl="0"/>
            <a:r>
              <a:rPr lang="pl-PL" dirty="0" err="1"/>
              <a:t>Click</a:t>
            </a:r>
            <a:r>
              <a:rPr lang="pl-PL" dirty="0"/>
              <a:t> to </a:t>
            </a:r>
            <a:r>
              <a:rPr lang="pl-PL" dirty="0" err="1"/>
              <a:t>add</a:t>
            </a:r>
            <a:r>
              <a:rPr lang="pl-PL" dirty="0"/>
              <a:t> </a:t>
            </a:r>
            <a:r>
              <a:rPr lang="pl-PL" dirty="0" err="1"/>
              <a:t>text</a:t>
            </a:r>
            <a:endParaRPr lang="en-US" dirty="0"/>
          </a:p>
        </p:txBody>
      </p:sp>
      <p:pic>
        <p:nvPicPr>
          <p:cNvPr id="14" name="Picture 13" descr="PBS WBAiIŚ ENG logo common PPT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0"/>
            <a:ext cx="3121152" cy="900684"/>
          </a:xfrm>
          <a:prstGeom prst="rect">
            <a:avLst/>
          </a:prstGeom>
        </p:spPr>
      </p:pic>
      <p:sp>
        <p:nvSpPr>
          <p:cNvPr id="17" name="Freeform 3"/>
          <p:cNvSpPr/>
          <p:nvPr userDrawn="1"/>
        </p:nvSpPr>
        <p:spPr>
          <a:xfrm>
            <a:off x="3352800" y="-1"/>
            <a:ext cx="7256048" cy="645436"/>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5435"/>
              <a:gd name="connsiteX1" fmla="*/ 0 w 7051456"/>
              <a:gd name="connsiteY1" fmla="*/ 322097 h 645435"/>
              <a:gd name="connsiteX2" fmla="*/ 185966 w 7051456"/>
              <a:gd name="connsiteY2" fmla="*/ 644194 h 645435"/>
              <a:gd name="connsiteX3" fmla="*/ 5442035 w 7051456"/>
              <a:gd name="connsiteY3" fmla="*/ 645435 h 645435"/>
              <a:gd name="connsiteX4" fmla="*/ 7051456 w 7051456"/>
              <a:gd name="connsiteY4" fmla="*/ 0 h 645435"/>
              <a:gd name="connsiteX5" fmla="*/ 185966 w 705145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5474 h 645435"/>
              <a:gd name="connsiteX5" fmla="*/ 185966 w 544203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60217 h 645435"/>
              <a:gd name="connsiteX5" fmla="*/ 185966 w 5442036"/>
              <a:gd name="connsiteY5" fmla="*/ 0 h 645435"/>
              <a:gd name="connsiteX0" fmla="*/ 185966 w 5442036"/>
              <a:gd name="connsiteY0" fmla="*/ 1 h 645436"/>
              <a:gd name="connsiteX1" fmla="*/ 0 w 5442036"/>
              <a:gd name="connsiteY1" fmla="*/ 322098 h 645436"/>
              <a:gd name="connsiteX2" fmla="*/ 185966 w 5442036"/>
              <a:gd name="connsiteY2" fmla="*/ 644195 h 645436"/>
              <a:gd name="connsiteX3" fmla="*/ 5442035 w 5442036"/>
              <a:gd name="connsiteY3" fmla="*/ 645436 h 645436"/>
              <a:gd name="connsiteX4" fmla="*/ 5442036 w 5442036"/>
              <a:gd name="connsiteY4" fmla="*/ 0 h 645436"/>
              <a:gd name="connsiteX5" fmla="*/ 185966 w 5442036"/>
              <a:gd name="connsiteY5" fmla="*/ 1 h 6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2036" h="645436">
                <a:moveTo>
                  <a:pt x="185966" y="1"/>
                </a:moveTo>
                <a:lnTo>
                  <a:pt x="0" y="322098"/>
                </a:lnTo>
                <a:lnTo>
                  <a:pt x="185966" y="644195"/>
                </a:lnTo>
                <a:lnTo>
                  <a:pt x="5442035" y="645436"/>
                </a:lnTo>
                <a:cubicBezTo>
                  <a:pt x="5442035" y="432116"/>
                  <a:pt x="5442036" y="213320"/>
                  <a:pt x="5442036" y="0"/>
                </a:cubicBezTo>
                <a:lnTo>
                  <a:pt x="185966" y="1"/>
                </a:lnTo>
              </a:path>
            </a:pathLst>
          </a:custGeom>
          <a:solidFill>
            <a:srgbClr val="696876"/>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18" name="Text Placeholder 37"/>
          <p:cNvSpPr>
            <a:spLocks noGrp="1"/>
          </p:cNvSpPr>
          <p:nvPr>
            <p:ph type="body" sz="quarter" idx="25" hasCustomPrompt="1"/>
          </p:nvPr>
        </p:nvSpPr>
        <p:spPr>
          <a:xfrm>
            <a:off x="3657600" y="122986"/>
            <a:ext cx="5588000" cy="258014"/>
          </a:xfrm>
          <a:prstGeom prst="rect">
            <a:avLst/>
          </a:prstGeom>
        </p:spPr>
        <p:txBody>
          <a:bodyPr vert="horz"/>
          <a:lstStyle>
            <a:lvl1pPr marL="0" indent="0">
              <a:buNone/>
              <a:defRPr sz="825"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endParaRPr lang="en-US" dirty="0"/>
          </a:p>
        </p:txBody>
      </p:sp>
      <p:sp>
        <p:nvSpPr>
          <p:cNvPr id="19" name="Text Placeholder 39"/>
          <p:cNvSpPr>
            <a:spLocks noGrp="1"/>
          </p:cNvSpPr>
          <p:nvPr>
            <p:ph type="body" sz="quarter" idx="20" hasCustomPrompt="1"/>
          </p:nvPr>
        </p:nvSpPr>
        <p:spPr>
          <a:xfrm>
            <a:off x="3657600" y="304801"/>
            <a:ext cx="5588000" cy="270933"/>
          </a:xfrm>
          <a:prstGeom prst="rect">
            <a:avLst/>
          </a:prstGeom>
        </p:spPr>
        <p:txBody>
          <a:bodyPr vert="horz"/>
          <a:lstStyle>
            <a:lvl1pPr marL="0" indent="0">
              <a:buNone/>
              <a:defRPr sz="825" b="0" baseline="0">
                <a:solidFill>
                  <a:schemeClr val="bg1"/>
                </a:solidFill>
              </a:defRPr>
            </a:lvl1pPr>
          </a:lstStyle>
          <a:p>
            <a:pPr lvl="0"/>
            <a:r>
              <a:rPr lang="en-US" dirty="0"/>
              <a:t>Click to add presentation subtitle</a:t>
            </a:r>
          </a:p>
        </p:txBody>
      </p:sp>
      <p:sp>
        <p:nvSpPr>
          <p:cNvPr id="20" name="Freeform 3"/>
          <p:cNvSpPr/>
          <p:nvPr userDrawn="1"/>
        </p:nvSpPr>
        <p:spPr>
          <a:xfrm>
            <a:off x="9347209" y="13"/>
            <a:ext cx="1240073" cy="65514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0055"/>
              <a:gd name="connsiteY0" fmla="*/ 0 h 655143"/>
              <a:gd name="connsiteX1" fmla="*/ 0 w 930055"/>
              <a:gd name="connsiteY1" fmla="*/ 322097 h 655143"/>
              <a:gd name="connsiteX2" fmla="*/ 191440 w 930055"/>
              <a:gd name="connsiteY2" fmla="*/ 655143 h 655143"/>
              <a:gd name="connsiteX3" fmla="*/ 930055 w 930055"/>
              <a:gd name="connsiteY3" fmla="*/ 652661 h 655143"/>
              <a:gd name="connsiteX4" fmla="*/ 917356 w 930055"/>
              <a:gd name="connsiteY4" fmla="*/ 0 h 655143"/>
              <a:gd name="connsiteX5" fmla="*/ 185966 w 930055"/>
              <a:gd name="connsiteY5" fmla="*/ 0 h 65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055" h="655143">
                <a:moveTo>
                  <a:pt x="185966" y="0"/>
                </a:moveTo>
                <a:lnTo>
                  <a:pt x="0" y="322097"/>
                </a:lnTo>
                <a:lnTo>
                  <a:pt x="191440" y="655143"/>
                </a:lnTo>
                <a:lnTo>
                  <a:pt x="930055" y="652661"/>
                </a:lnTo>
                <a:cubicBezTo>
                  <a:pt x="930055" y="439341"/>
                  <a:pt x="917356" y="213320"/>
                  <a:pt x="917356" y="0"/>
                </a:cubicBezTo>
                <a:lnTo>
                  <a:pt x="185966" y="0"/>
                </a:lnTo>
              </a:path>
            </a:pathLst>
          </a:custGeom>
          <a:solidFill>
            <a:schemeClr val="bg1"/>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21" name="Picture 20" descr="HR logo common PPT2o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8576" y="26672"/>
            <a:ext cx="1182624" cy="713232"/>
          </a:xfrm>
          <a:prstGeom prst="rect">
            <a:avLst/>
          </a:prstGeom>
        </p:spPr>
      </p:pic>
      <p:sp>
        <p:nvSpPr>
          <p:cNvPr id="22" name="Freeform 3"/>
          <p:cNvSpPr/>
          <p:nvPr userDrawn="1"/>
        </p:nvSpPr>
        <p:spPr>
          <a:xfrm>
            <a:off x="10951929" y="-4602"/>
            <a:ext cx="1241547" cy="65726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9203 h 652661"/>
              <a:gd name="connsiteX5" fmla="*/ 185966 w 931160"/>
              <a:gd name="connsiteY5" fmla="*/ 0 h 652661"/>
              <a:gd name="connsiteX0" fmla="*/ 185966 w 930055"/>
              <a:gd name="connsiteY0" fmla="*/ 9204 h 661865"/>
              <a:gd name="connsiteX1" fmla="*/ 0 w 930055"/>
              <a:gd name="connsiteY1" fmla="*/ 331301 h 661865"/>
              <a:gd name="connsiteX2" fmla="*/ 185966 w 930055"/>
              <a:gd name="connsiteY2" fmla="*/ 653398 h 661865"/>
              <a:gd name="connsiteX3" fmla="*/ 930055 w 930055"/>
              <a:gd name="connsiteY3" fmla="*/ 661865 h 661865"/>
              <a:gd name="connsiteX4" fmla="*/ 926558 w 930055"/>
              <a:gd name="connsiteY4" fmla="*/ 0 h 661865"/>
              <a:gd name="connsiteX5" fmla="*/ 185966 w 930055"/>
              <a:gd name="connsiteY5" fmla="*/ 9204 h 661865"/>
              <a:gd name="connsiteX0" fmla="*/ 185966 w 930055"/>
              <a:gd name="connsiteY0" fmla="*/ 4602 h 657263"/>
              <a:gd name="connsiteX1" fmla="*/ 0 w 930055"/>
              <a:gd name="connsiteY1" fmla="*/ 326699 h 657263"/>
              <a:gd name="connsiteX2" fmla="*/ 185966 w 930055"/>
              <a:gd name="connsiteY2" fmla="*/ 648796 h 657263"/>
              <a:gd name="connsiteX3" fmla="*/ 930055 w 930055"/>
              <a:gd name="connsiteY3" fmla="*/ 657263 h 657263"/>
              <a:gd name="connsiteX4" fmla="*/ 926558 w 930055"/>
              <a:gd name="connsiteY4" fmla="*/ 0 h 657263"/>
              <a:gd name="connsiteX5" fmla="*/ 185966 w 930055"/>
              <a:gd name="connsiteY5" fmla="*/ 4602 h 657263"/>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4601 h 652661"/>
              <a:gd name="connsiteX5" fmla="*/ 185966 w 931160"/>
              <a:gd name="connsiteY5" fmla="*/ 0 h 652661"/>
              <a:gd name="connsiteX0" fmla="*/ 185966 w 931160"/>
              <a:gd name="connsiteY0" fmla="*/ 4602 h 657263"/>
              <a:gd name="connsiteX1" fmla="*/ 0 w 931160"/>
              <a:gd name="connsiteY1" fmla="*/ 326699 h 657263"/>
              <a:gd name="connsiteX2" fmla="*/ 185966 w 931160"/>
              <a:gd name="connsiteY2" fmla="*/ 648796 h 657263"/>
              <a:gd name="connsiteX3" fmla="*/ 930055 w 931160"/>
              <a:gd name="connsiteY3" fmla="*/ 657263 h 657263"/>
              <a:gd name="connsiteX4" fmla="*/ 931160 w 931160"/>
              <a:gd name="connsiteY4" fmla="*/ 0 h 657263"/>
              <a:gd name="connsiteX5" fmla="*/ 185966 w 931160"/>
              <a:gd name="connsiteY5" fmla="*/ 4602 h 6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160" h="657263">
                <a:moveTo>
                  <a:pt x="185966" y="4602"/>
                </a:moveTo>
                <a:lnTo>
                  <a:pt x="0" y="326699"/>
                </a:lnTo>
                <a:lnTo>
                  <a:pt x="185966" y="648796"/>
                </a:lnTo>
                <a:lnTo>
                  <a:pt x="930055" y="657263"/>
                </a:lnTo>
                <a:cubicBezTo>
                  <a:pt x="930055" y="443943"/>
                  <a:pt x="931160" y="213320"/>
                  <a:pt x="931160" y="0"/>
                </a:cubicBezTo>
                <a:lnTo>
                  <a:pt x="185966" y="4602"/>
                </a:lnTo>
              </a:path>
            </a:pathLst>
          </a:custGeom>
          <a:solidFill>
            <a:srgbClr val="820E2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30" name="Slide Number Placeholder 4"/>
          <p:cNvSpPr>
            <a:spLocks noGrp="1"/>
          </p:cNvSpPr>
          <p:nvPr>
            <p:ph type="sldNum" sz="quarter" idx="12"/>
          </p:nvPr>
        </p:nvSpPr>
        <p:spPr>
          <a:xfrm>
            <a:off x="11379200" y="152400"/>
            <a:ext cx="609600" cy="457200"/>
          </a:xfrm>
          <a:prstGeom prst="rect">
            <a:avLst/>
          </a:prstGeom>
        </p:spPr>
        <p:txBody>
          <a:bodyPr/>
          <a:lstStyle>
            <a:lvl1pPr>
              <a:defRPr sz="900" b="0">
                <a:solidFill>
                  <a:srgbClr val="FFFFFF"/>
                </a:solidFill>
                <a:latin typeface="Calibri"/>
                <a:cs typeface="Calibri"/>
              </a:defRPr>
            </a:lvl1pPr>
          </a:lstStyle>
          <a:p>
            <a:fld id="{750F33BB-9E90-A741-8EFE-A266E3479179}" type="slidenum">
              <a:rPr lang="en-US" smtClean="0"/>
              <a:pPr/>
              <a:t>‹#›</a:t>
            </a:fld>
            <a:endParaRPr lang="en-US" dirty="0"/>
          </a:p>
        </p:txBody>
      </p:sp>
    </p:spTree>
    <p:extLst>
      <p:ext uri="{BB962C8B-B14F-4D97-AF65-F5344CB8AC3E}">
        <p14:creationId xmlns:p14="http://schemas.microsoft.com/office/powerpoint/2010/main" val="4233240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BŚ 4x foto">
    <p:spTree>
      <p:nvGrpSpPr>
        <p:cNvPr id="1" name=""/>
        <p:cNvGrpSpPr/>
        <p:nvPr/>
      </p:nvGrpSpPr>
      <p:grpSpPr>
        <a:xfrm>
          <a:off x="0" y="0"/>
          <a:ext cx="0" cy="0"/>
          <a:chOff x="0" y="0"/>
          <a:chExt cx="0" cy="0"/>
        </a:xfrm>
      </p:grpSpPr>
      <p:sp>
        <p:nvSpPr>
          <p:cNvPr id="26" name="Picture Placeholder 16"/>
          <p:cNvSpPr>
            <a:spLocks noGrp="1"/>
          </p:cNvSpPr>
          <p:nvPr>
            <p:ph type="pic" sz="quarter" idx="25" hasCustomPrompt="1"/>
          </p:nvPr>
        </p:nvSpPr>
        <p:spPr>
          <a:xfrm>
            <a:off x="6203245" y="3886213"/>
            <a:ext cx="6005688" cy="2360613"/>
          </a:xfrm>
          <a:custGeom>
            <a:avLst/>
            <a:gdLst>
              <a:gd name="connsiteX0" fmla="*/ 0 w 4495801"/>
              <a:gd name="connsiteY0" fmla="*/ 0 h 2360613"/>
              <a:gd name="connsiteX1" fmla="*/ 4495801 w 4495801"/>
              <a:gd name="connsiteY1" fmla="*/ 0 h 2360613"/>
              <a:gd name="connsiteX2" fmla="*/ 4495801 w 4495801"/>
              <a:gd name="connsiteY2" fmla="*/ 2360613 h 2360613"/>
              <a:gd name="connsiteX3" fmla="*/ 0 w 4495801"/>
              <a:gd name="connsiteY3" fmla="*/ 2360613 h 2360613"/>
              <a:gd name="connsiteX4" fmla="*/ 0 w 4495801"/>
              <a:gd name="connsiteY4" fmla="*/ 0 h 2360613"/>
              <a:gd name="connsiteX0" fmla="*/ 0 w 4495801"/>
              <a:gd name="connsiteY0" fmla="*/ 0 h 2360613"/>
              <a:gd name="connsiteX1" fmla="*/ 1016001 w 4495801"/>
              <a:gd name="connsiteY1" fmla="*/ 0 h 2360613"/>
              <a:gd name="connsiteX2" fmla="*/ 4495801 w 4495801"/>
              <a:gd name="connsiteY2" fmla="*/ 0 h 2360613"/>
              <a:gd name="connsiteX3" fmla="*/ 4495801 w 4495801"/>
              <a:gd name="connsiteY3" fmla="*/ 2360613 h 2360613"/>
              <a:gd name="connsiteX4" fmla="*/ 0 w 4495801"/>
              <a:gd name="connsiteY4" fmla="*/ 2360613 h 2360613"/>
              <a:gd name="connsiteX5" fmla="*/ 0 w 4495801"/>
              <a:gd name="connsiteY5" fmla="*/ 0 h 2360613"/>
              <a:gd name="connsiteX0" fmla="*/ 4232 w 4500033"/>
              <a:gd name="connsiteY0" fmla="*/ 0 h 2360613"/>
              <a:gd name="connsiteX1" fmla="*/ 1020233 w 4500033"/>
              <a:gd name="connsiteY1" fmla="*/ 0 h 2360613"/>
              <a:gd name="connsiteX2" fmla="*/ 4500033 w 4500033"/>
              <a:gd name="connsiteY2" fmla="*/ 0 h 2360613"/>
              <a:gd name="connsiteX3" fmla="*/ 4500033 w 4500033"/>
              <a:gd name="connsiteY3" fmla="*/ 2360613 h 2360613"/>
              <a:gd name="connsiteX4" fmla="*/ 4232 w 4500033"/>
              <a:gd name="connsiteY4" fmla="*/ 2360613 h 2360613"/>
              <a:gd name="connsiteX5" fmla="*/ 0 w 4500033"/>
              <a:gd name="connsiteY5" fmla="*/ 1130300 h 2360613"/>
              <a:gd name="connsiteX6" fmla="*/ 4232 w 4500033"/>
              <a:gd name="connsiteY6" fmla="*/ 0 h 2360613"/>
              <a:gd name="connsiteX0" fmla="*/ 999065 w 4500033"/>
              <a:gd name="connsiteY0" fmla="*/ 520700 h 2360613"/>
              <a:gd name="connsiteX1" fmla="*/ 1020233 w 4500033"/>
              <a:gd name="connsiteY1" fmla="*/ 0 h 2360613"/>
              <a:gd name="connsiteX2" fmla="*/ 4500033 w 4500033"/>
              <a:gd name="connsiteY2" fmla="*/ 0 h 2360613"/>
              <a:gd name="connsiteX3" fmla="*/ 4500033 w 4500033"/>
              <a:gd name="connsiteY3" fmla="*/ 2360613 h 2360613"/>
              <a:gd name="connsiteX4" fmla="*/ 4232 w 4500033"/>
              <a:gd name="connsiteY4" fmla="*/ 2360613 h 2360613"/>
              <a:gd name="connsiteX5" fmla="*/ 0 w 4500033"/>
              <a:gd name="connsiteY5" fmla="*/ 1130300 h 2360613"/>
              <a:gd name="connsiteX6" fmla="*/ 999065 w 4500033"/>
              <a:gd name="connsiteY6" fmla="*/ 520700 h 2360613"/>
              <a:gd name="connsiteX0" fmla="*/ 939798 w 4500033"/>
              <a:gd name="connsiteY0" fmla="*/ 529167 h 2360613"/>
              <a:gd name="connsiteX1" fmla="*/ 1020233 w 4500033"/>
              <a:gd name="connsiteY1" fmla="*/ 0 h 2360613"/>
              <a:gd name="connsiteX2" fmla="*/ 4500033 w 4500033"/>
              <a:gd name="connsiteY2" fmla="*/ 0 h 2360613"/>
              <a:gd name="connsiteX3" fmla="*/ 4500033 w 4500033"/>
              <a:gd name="connsiteY3" fmla="*/ 2360613 h 2360613"/>
              <a:gd name="connsiteX4" fmla="*/ 4232 w 4500033"/>
              <a:gd name="connsiteY4" fmla="*/ 2360613 h 2360613"/>
              <a:gd name="connsiteX5" fmla="*/ 0 w 4500033"/>
              <a:gd name="connsiteY5" fmla="*/ 1130300 h 2360613"/>
              <a:gd name="connsiteX6" fmla="*/ 939798 w 4500033"/>
              <a:gd name="connsiteY6" fmla="*/ 529167 h 2360613"/>
              <a:gd name="connsiteX0" fmla="*/ 939798 w 4500033"/>
              <a:gd name="connsiteY0" fmla="*/ 529167 h 2360613"/>
              <a:gd name="connsiteX1" fmla="*/ 1020233 w 4500033"/>
              <a:gd name="connsiteY1" fmla="*/ 0 h 2360613"/>
              <a:gd name="connsiteX2" fmla="*/ 4500033 w 4500033"/>
              <a:gd name="connsiteY2" fmla="*/ 0 h 2360613"/>
              <a:gd name="connsiteX3" fmla="*/ 4500033 w 4500033"/>
              <a:gd name="connsiteY3" fmla="*/ 2360613 h 2360613"/>
              <a:gd name="connsiteX4" fmla="*/ 4232 w 4500033"/>
              <a:gd name="connsiteY4" fmla="*/ 2360613 h 2360613"/>
              <a:gd name="connsiteX5" fmla="*/ 0 w 4500033"/>
              <a:gd name="connsiteY5" fmla="*/ 1130300 h 2360613"/>
              <a:gd name="connsiteX6" fmla="*/ 939798 w 4500033"/>
              <a:gd name="connsiteY6" fmla="*/ 529167 h 2360613"/>
              <a:gd name="connsiteX0" fmla="*/ 1020231 w 4500033"/>
              <a:gd name="connsiteY0" fmla="*/ 529167 h 2360613"/>
              <a:gd name="connsiteX1" fmla="*/ 1020233 w 4500033"/>
              <a:gd name="connsiteY1" fmla="*/ 0 h 2360613"/>
              <a:gd name="connsiteX2" fmla="*/ 4500033 w 4500033"/>
              <a:gd name="connsiteY2" fmla="*/ 0 h 2360613"/>
              <a:gd name="connsiteX3" fmla="*/ 4500033 w 4500033"/>
              <a:gd name="connsiteY3" fmla="*/ 2360613 h 2360613"/>
              <a:gd name="connsiteX4" fmla="*/ 4232 w 4500033"/>
              <a:gd name="connsiteY4" fmla="*/ 2360613 h 2360613"/>
              <a:gd name="connsiteX5" fmla="*/ 0 w 4500033"/>
              <a:gd name="connsiteY5" fmla="*/ 1130300 h 2360613"/>
              <a:gd name="connsiteX6" fmla="*/ 1020231 w 4500033"/>
              <a:gd name="connsiteY6" fmla="*/ 529167 h 2360613"/>
              <a:gd name="connsiteX0" fmla="*/ 1020231 w 4500033"/>
              <a:gd name="connsiteY0" fmla="*/ 529167 h 2360613"/>
              <a:gd name="connsiteX1" fmla="*/ 1020233 w 4500033"/>
              <a:gd name="connsiteY1" fmla="*/ 0 h 2360613"/>
              <a:gd name="connsiteX2" fmla="*/ 4500033 w 4500033"/>
              <a:gd name="connsiteY2" fmla="*/ 0 h 2360613"/>
              <a:gd name="connsiteX3" fmla="*/ 4500033 w 4500033"/>
              <a:gd name="connsiteY3" fmla="*/ 2360613 h 2360613"/>
              <a:gd name="connsiteX4" fmla="*/ 4232 w 4500033"/>
              <a:gd name="connsiteY4" fmla="*/ 2360613 h 2360613"/>
              <a:gd name="connsiteX5" fmla="*/ 0 w 4500033"/>
              <a:gd name="connsiteY5" fmla="*/ 1130300 h 2360613"/>
              <a:gd name="connsiteX6" fmla="*/ 1020231 w 4500033"/>
              <a:gd name="connsiteY6" fmla="*/ 529167 h 2360613"/>
              <a:gd name="connsiteX0" fmla="*/ 1020231 w 4500033"/>
              <a:gd name="connsiteY0" fmla="*/ 529167 h 2360613"/>
              <a:gd name="connsiteX1" fmla="*/ 1020233 w 4500033"/>
              <a:gd name="connsiteY1" fmla="*/ 0 h 2360613"/>
              <a:gd name="connsiteX2" fmla="*/ 4500033 w 4500033"/>
              <a:gd name="connsiteY2" fmla="*/ 0 h 2360613"/>
              <a:gd name="connsiteX3" fmla="*/ 4500033 w 4500033"/>
              <a:gd name="connsiteY3" fmla="*/ 2360613 h 2360613"/>
              <a:gd name="connsiteX4" fmla="*/ 4232 w 4500033"/>
              <a:gd name="connsiteY4" fmla="*/ 2360613 h 2360613"/>
              <a:gd name="connsiteX5" fmla="*/ 0 w 4500033"/>
              <a:gd name="connsiteY5" fmla="*/ 1130300 h 2360613"/>
              <a:gd name="connsiteX6" fmla="*/ 1020231 w 4500033"/>
              <a:gd name="connsiteY6" fmla="*/ 529167 h 2360613"/>
              <a:gd name="connsiteX0" fmla="*/ 1020231 w 4500033"/>
              <a:gd name="connsiteY0" fmla="*/ 529167 h 2360613"/>
              <a:gd name="connsiteX1" fmla="*/ 1020233 w 4500033"/>
              <a:gd name="connsiteY1" fmla="*/ 0 h 2360613"/>
              <a:gd name="connsiteX2" fmla="*/ 4500033 w 4500033"/>
              <a:gd name="connsiteY2" fmla="*/ 0 h 2360613"/>
              <a:gd name="connsiteX3" fmla="*/ 4500033 w 4500033"/>
              <a:gd name="connsiteY3" fmla="*/ 2360613 h 2360613"/>
              <a:gd name="connsiteX4" fmla="*/ 4232 w 4500033"/>
              <a:gd name="connsiteY4" fmla="*/ 2360613 h 2360613"/>
              <a:gd name="connsiteX5" fmla="*/ 0 w 4500033"/>
              <a:gd name="connsiteY5" fmla="*/ 1130300 h 2360613"/>
              <a:gd name="connsiteX6" fmla="*/ 1020231 w 4500033"/>
              <a:gd name="connsiteY6" fmla="*/ 529167 h 2360613"/>
              <a:gd name="connsiteX0" fmla="*/ 1020231 w 4500033"/>
              <a:gd name="connsiteY0" fmla="*/ 529167 h 2360613"/>
              <a:gd name="connsiteX1" fmla="*/ 1020233 w 4500033"/>
              <a:gd name="connsiteY1" fmla="*/ 0 h 2360613"/>
              <a:gd name="connsiteX2" fmla="*/ 4500033 w 4500033"/>
              <a:gd name="connsiteY2" fmla="*/ 0 h 2360613"/>
              <a:gd name="connsiteX3" fmla="*/ 4500033 w 4500033"/>
              <a:gd name="connsiteY3" fmla="*/ 2360613 h 2360613"/>
              <a:gd name="connsiteX4" fmla="*/ 4232 w 4500033"/>
              <a:gd name="connsiteY4" fmla="*/ 2360613 h 2360613"/>
              <a:gd name="connsiteX5" fmla="*/ 0 w 4500033"/>
              <a:gd name="connsiteY5" fmla="*/ 1130300 h 2360613"/>
              <a:gd name="connsiteX6" fmla="*/ 1020231 w 4500033"/>
              <a:gd name="connsiteY6" fmla="*/ 529167 h 2360613"/>
              <a:gd name="connsiteX0" fmla="*/ 1015998 w 4500033"/>
              <a:gd name="connsiteY0" fmla="*/ 478367 h 2360613"/>
              <a:gd name="connsiteX1" fmla="*/ 1020233 w 4500033"/>
              <a:gd name="connsiteY1" fmla="*/ 0 h 2360613"/>
              <a:gd name="connsiteX2" fmla="*/ 4500033 w 4500033"/>
              <a:gd name="connsiteY2" fmla="*/ 0 h 2360613"/>
              <a:gd name="connsiteX3" fmla="*/ 4500033 w 4500033"/>
              <a:gd name="connsiteY3" fmla="*/ 2360613 h 2360613"/>
              <a:gd name="connsiteX4" fmla="*/ 4232 w 4500033"/>
              <a:gd name="connsiteY4" fmla="*/ 2360613 h 2360613"/>
              <a:gd name="connsiteX5" fmla="*/ 0 w 4500033"/>
              <a:gd name="connsiteY5" fmla="*/ 1130300 h 2360613"/>
              <a:gd name="connsiteX6" fmla="*/ 1015998 w 4500033"/>
              <a:gd name="connsiteY6" fmla="*/ 478367 h 2360613"/>
              <a:gd name="connsiteX0" fmla="*/ 1024465 w 4500033"/>
              <a:gd name="connsiteY0" fmla="*/ 448733 h 2360613"/>
              <a:gd name="connsiteX1" fmla="*/ 1020233 w 4500033"/>
              <a:gd name="connsiteY1" fmla="*/ 0 h 2360613"/>
              <a:gd name="connsiteX2" fmla="*/ 4500033 w 4500033"/>
              <a:gd name="connsiteY2" fmla="*/ 0 h 2360613"/>
              <a:gd name="connsiteX3" fmla="*/ 4500033 w 4500033"/>
              <a:gd name="connsiteY3" fmla="*/ 2360613 h 2360613"/>
              <a:gd name="connsiteX4" fmla="*/ 4232 w 4500033"/>
              <a:gd name="connsiteY4" fmla="*/ 2360613 h 2360613"/>
              <a:gd name="connsiteX5" fmla="*/ 0 w 4500033"/>
              <a:gd name="connsiteY5" fmla="*/ 1130300 h 2360613"/>
              <a:gd name="connsiteX6" fmla="*/ 1024465 w 4500033"/>
              <a:gd name="connsiteY6" fmla="*/ 448733 h 2360613"/>
              <a:gd name="connsiteX0" fmla="*/ 1015998 w 4500033"/>
              <a:gd name="connsiteY0" fmla="*/ 541867 h 2360613"/>
              <a:gd name="connsiteX1" fmla="*/ 1020233 w 4500033"/>
              <a:gd name="connsiteY1" fmla="*/ 0 h 2360613"/>
              <a:gd name="connsiteX2" fmla="*/ 4500033 w 4500033"/>
              <a:gd name="connsiteY2" fmla="*/ 0 h 2360613"/>
              <a:gd name="connsiteX3" fmla="*/ 4500033 w 4500033"/>
              <a:gd name="connsiteY3" fmla="*/ 2360613 h 2360613"/>
              <a:gd name="connsiteX4" fmla="*/ 4232 w 4500033"/>
              <a:gd name="connsiteY4" fmla="*/ 2360613 h 2360613"/>
              <a:gd name="connsiteX5" fmla="*/ 0 w 4500033"/>
              <a:gd name="connsiteY5" fmla="*/ 1130300 h 2360613"/>
              <a:gd name="connsiteX6" fmla="*/ 1015998 w 4500033"/>
              <a:gd name="connsiteY6" fmla="*/ 541867 h 2360613"/>
              <a:gd name="connsiteX0" fmla="*/ 1020231 w 4504266"/>
              <a:gd name="connsiteY0" fmla="*/ 541867 h 2360613"/>
              <a:gd name="connsiteX1" fmla="*/ 1024466 w 4504266"/>
              <a:gd name="connsiteY1" fmla="*/ 0 h 2360613"/>
              <a:gd name="connsiteX2" fmla="*/ 4504266 w 4504266"/>
              <a:gd name="connsiteY2" fmla="*/ 0 h 2360613"/>
              <a:gd name="connsiteX3" fmla="*/ 4504266 w 4504266"/>
              <a:gd name="connsiteY3" fmla="*/ 2360613 h 2360613"/>
              <a:gd name="connsiteX4" fmla="*/ 8465 w 4504266"/>
              <a:gd name="connsiteY4" fmla="*/ 2360613 h 2360613"/>
              <a:gd name="connsiteX5" fmla="*/ 0 w 4504266"/>
              <a:gd name="connsiteY5" fmla="*/ 1143000 h 2360613"/>
              <a:gd name="connsiteX6" fmla="*/ 1020231 w 4504266"/>
              <a:gd name="connsiteY6" fmla="*/ 541867 h 236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266" h="2360613">
                <a:moveTo>
                  <a:pt x="1020231" y="541867"/>
                </a:moveTo>
                <a:cubicBezTo>
                  <a:pt x="1020232" y="365478"/>
                  <a:pt x="1024465" y="176389"/>
                  <a:pt x="1024466" y="0"/>
                </a:cubicBezTo>
                <a:lnTo>
                  <a:pt x="4504266" y="0"/>
                </a:lnTo>
                <a:lnTo>
                  <a:pt x="4504266" y="2360613"/>
                </a:lnTo>
                <a:lnTo>
                  <a:pt x="8465" y="2360613"/>
                </a:lnTo>
                <a:cubicBezTo>
                  <a:pt x="7054" y="1950509"/>
                  <a:pt x="2116" y="1758156"/>
                  <a:pt x="0" y="1143000"/>
                </a:cubicBezTo>
                <a:cubicBezTo>
                  <a:pt x="471311" y="880533"/>
                  <a:pt x="603954" y="804334"/>
                  <a:pt x="1020231" y="541867"/>
                </a:cubicBezTo>
                <a:close/>
              </a:path>
            </a:pathLst>
          </a:custGeom>
          <a:solidFill>
            <a:schemeClr val="bg1">
              <a:lumMod val="85000"/>
            </a:schemeClr>
          </a:solidFill>
          <a:ln>
            <a:noFill/>
          </a:ln>
        </p:spPr>
        <p:txBody>
          <a:bodyPr vert="horz"/>
          <a:lstStyle>
            <a:lvl1pPr marL="0" indent="0">
              <a:buNone/>
              <a:defRPr sz="1200"/>
            </a:lvl1pPr>
          </a:lstStyle>
          <a:p>
            <a:r>
              <a:rPr lang="en-US" dirty="0"/>
              <a:t>                       Add picture</a:t>
            </a:r>
          </a:p>
        </p:txBody>
      </p:sp>
      <p:sp>
        <p:nvSpPr>
          <p:cNvPr id="27" name="Picture Placeholder 16"/>
          <p:cNvSpPr>
            <a:spLocks noGrp="1"/>
          </p:cNvSpPr>
          <p:nvPr>
            <p:ph type="pic" sz="quarter" idx="26" hasCustomPrompt="1"/>
          </p:nvPr>
        </p:nvSpPr>
        <p:spPr>
          <a:xfrm>
            <a:off x="-1" y="3886213"/>
            <a:ext cx="5994401" cy="2360613"/>
          </a:xfrm>
          <a:custGeom>
            <a:avLst/>
            <a:gdLst>
              <a:gd name="connsiteX0" fmla="*/ 0 w 4495801"/>
              <a:gd name="connsiteY0" fmla="*/ 0 h 2360613"/>
              <a:gd name="connsiteX1" fmla="*/ 4495801 w 4495801"/>
              <a:gd name="connsiteY1" fmla="*/ 0 h 2360613"/>
              <a:gd name="connsiteX2" fmla="*/ 4495801 w 4495801"/>
              <a:gd name="connsiteY2" fmla="*/ 2360613 h 2360613"/>
              <a:gd name="connsiteX3" fmla="*/ 0 w 4495801"/>
              <a:gd name="connsiteY3" fmla="*/ 2360613 h 2360613"/>
              <a:gd name="connsiteX4" fmla="*/ 0 w 4495801"/>
              <a:gd name="connsiteY4" fmla="*/ 0 h 2360613"/>
              <a:gd name="connsiteX0" fmla="*/ 0 w 4495801"/>
              <a:gd name="connsiteY0" fmla="*/ 0 h 2360613"/>
              <a:gd name="connsiteX1" fmla="*/ 4495801 w 4495801"/>
              <a:gd name="connsiteY1" fmla="*/ 0 h 2360613"/>
              <a:gd name="connsiteX2" fmla="*/ 4495801 w 4495801"/>
              <a:gd name="connsiteY2" fmla="*/ 1138767 h 2360613"/>
              <a:gd name="connsiteX3" fmla="*/ 4495801 w 4495801"/>
              <a:gd name="connsiteY3" fmla="*/ 2360613 h 2360613"/>
              <a:gd name="connsiteX4" fmla="*/ 0 w 4495801"/>
              <a:gd name="connsiteY4" fmla="*/ 2360613 h 2360613"/>
              <a:gd name="connsiteX5" fmla="*/ 0 w 4495801"/>
              <a:gd name="connsiteY5" fmla="*/ 0 h 2360613"/>
              <a:gd name="connsiteX0" fmla="*/ 0 w 4495801"/>
              <a:gd name="connsiteY0" fmla="*/ 0 h 2360613"/>
              <a:gd name="connsiteX1" fmla="*/ 3458634 w 4495801"/>
              <a:gd name="connsiteY1" fmla="*/ 0 h 2360613"/>
              <a:gd name="connsiteX2" fmla="*/ 4495801 w 4495801"/>
              <a:gd name="connsiteY2" fmla="*/ 0 h 2360613"/>
              <a:gd name="connsiteX3" fmla="*/ 4495801 w 4495801"/>
              <a:gd name="connsiteY3" fmla="*/ 1138767 h 2360613"/>
              <a:gd name="connsiteX4" fmla="*/ 4495801 w 4495801"/>
              <a:gd name="connsiteY4" fmla="*/ 2360613 h 2360613"/>
              <a:gd name="connsiteX5" fmla="*/ 0 w 4495801"/>
              <a:gd name="connsiteY5" fmla="*/ 2360613 h 2360613"/>
              <a:gd name="connsiteX6" fmla="*/ 0 w 4495801"/>
              <a:gd name="connsiteY6" fmla="*/ 0 h 2360613"/>
              <a:gd name="connsiteX0" fmla="*/ 0 w 4495801"/>
              <a:gd name="connsiteY0" fmla="*/ 0 h 2360613"/>
              <a:gd name="connsiteX1" fmla="*/ 3471334 w 4495801"/>
              <a:gd name="connsiteY1" fmla="*/ 4233 h 2360613"/>
              <a:gd name="connsiteX2" fmla="*/ 4495801 w 4495801"/>
              <a:gd name="connsiteY2" fmla="*/ 0 h 2360613"/>
              <a:gd name="connsiteX3" fmla="*/ 4495801 w 4495801"/>
              <a:gd name="connsiteY3" fmla="*/ 1138767 h 2360613"/>
              <a:gd name="connsiteX4" fmla="*/ 4495801 w 4495801"/>
              <a:gd name="connsiteY4" fmla="*/ 2360613 h 2360613"/>
              <a:gd name="connsiteX5" fmla="*/ 0 w 4495801"/>
              <a:gd name="connsiteY5" fmla="*/ 2360613 h 2360613"/>
              <a:gd name="connsiteX6" fmla="*/ 0 w 4495801"/>
              <a:gd name="connsiteY6" fmla="*/ 0 h 2360613"/>
              <a:gd name="connsiteX0" fmla="*/ 0 w 4495801"/>
              <a:gd name="connsiteY0" fmla="*/ 0 h 2360613"/>
              <a:gd name="connsiteX1" fmla="*/ 3471334 w 4495801"/>
              <a:gd name="connsiteY1" fmla="*/ 4233 h 2360613"/>
              <a:gd name="connsiteX2" fmla="*/ 3467101 w 4495801"/>
              <a:gd name="connsiteY2" fmla="*/ 546100 h 2360613"/>
              <a:gd name="connsiteX3" fmla="*/ 4495801 w 4495801"/>
              <a:gd name="connsiteY3" fmla="*/ 1138767 h 2360613"/>
              <a:gd name="connsiteX4" fmla="*/ 4495801 w 4495801"/>
              <a:gd name="connsiteY4" fmla="*/ 2360613 h 2360613"/>
              <a:gd name="connsiteX5" fmla="*/ 0 w 4495801"/>
              <a:gd name="connsiteY5" fmla="*/ 2360613 h 2360613"/>
              <a:gd name="connsiteX6" fmla="*/ 0 w 4495801"/>
              <a:gd name="connsiteY6" fmla="*/ 0 h 236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5801" h="2360613">
                <a:moveTo>
                  <a:pt x="0" y="0"/>
                </a:moveTo>
                <a:lnTo>
                  <a:pt x="3471334" y="4233"/>
                </a:lnTo>
                <a:lnTo>
                  <a:pt x="3467101" y="546100"/>
                </a:lnTo>
                <a:lnTo>
                  <a:pt x="4495801" y="1138767"/>
                </a:lnTo>
                <a:lnTo>
                  <a:pt x="4495801" y="2360613"/>
                </a:lnTo>
                <a:lnTo>
                  <a:pt x="0" y="2360613"/>
                </a:lnTo>
                <a:lnTo>
                  <a:pt x="0" y="0"/>
                </a:lnTo>
                <a:close/>
              </a:path>
            </a:pathLst>
          </a:custGeom>
          <a:solidFill>
            <a:schemeClr val="bg1">
              <a:lumMod val="85000"/>
            </a:schemeClr>
          </a:solidFill>
          <a:ln>
            <a:noFill/>
          </a:ln>
        </p:spPr>
        <p:txBody>
          <a:bodyPr vert="horz"/>
          <a:lstStyle>
            <a:lvl1pPr marL="0" indent="0">
              <a:buNone/>
              <a:defRPr sz="1200"/>
            </a:lvl1pPr>
          </a:lstStyle>
          <a:p>
            <a:r>
              <a:rPr lang="en-US" dirty="0"/>
              <a:t>Add picture</a:t>
            </a:r>
          </a:p>
        </p:txBody>
      </p:sp>
      <p:sp>
        <p:nvSpPr>
          <p:cNvPr id="18" name="Picture Placeholder 16"/>
          <p:cNvSpPr>
            <a:spLocks noGrp="1"/>
          </p:cNvSpPr>
          <p:nvPr>
            <p:ph type="pic" sz="quarter" idx="23" hasCustomPrompt="1"/>
          </p:nvPr>
        </p:nvSpPr>
        <p:spPr>
          <a:xfrm>
            <a:off x="6213997" y="1373199"/>
            <a:ext cx="5994945" cy="2360613"/>
          </a:xfrm>
          <a:custGeom>
            <a:avLst/>
            <a:gdLst>
              <a:gd name="connsiteX0" fmla="*/ 0 w 4495801"/>
              <a:gd name="connsiteY0" fmla="*/ 0 h 2360613"/>
              <a:gd name="connsiteX1" fmla="*/ 4495801 w 4495801"/>
              <a:gd name="connsiteY1" fmla="*/ 0 h 2360613"/>
              <a:gd name="connsiteX2" fmla="*/ 4495801 w 4495801"/>
              <a:gd name="connsiteY2" fmla="*/ 2360613 h 2360613"/>
              <a:gd name="connsiteX3" fmla="*/ 0 w 4495801"/>
              <a:gd name="connsiteY3" fmla="*/ 2360613 h 2360613"/>
              <a:gd name="connsiteX4" fmla="*/ 0 w 4495801"/>
              <a:gd name="connsiteY4" fmla="*/ 0 h 2360613"/>
              <a:gd name="connsiteX0" fmla="*/ 4232 w 4500033"/>
              <a:gd name="connsiteY0" fmla="*/ 0 h 2360613"/>
              <a:gd name="connsiteX1" fmla="*/ 4500033 w 4500033"/>
              <a:gd name="connsiteY1" fmla="*/ 0 h 2360613"/>
              <a:gd name="connsiteX2" fmla="*/ 4500033 w 4500033"/>
              <a:gd name="connsiteY2" fmla="*/ 2360613 h 2360613"/>
              <a:gd name="connsiteX3" fmla="*/ 4232 w 4500033"/>
              <a:gd name="connsiteY3" fmla="*/ 2360613 h 2360613"/>
              <a:gd name="connsiteX4" fmla="*/ 0 w 4500033"/>
              <a:gd name="connsiteY4" fmla="*/ 1158347 h 2360613"/>
              <a:gd name="connsiteX5" fmla="*/ 4232 w 4500033"/>
              <a:gd name="connsiteY5" fmla="*/ 0 h 2360613"/>
              <a:gd name="connsiteX0" fmla="*/ 4232 w 4500033"/>
              <a:gd name="connsiteY0" fmla="*/ 0 h 2360613"/>
              <a:gd name="connsiteX1" fmla="*/ 4500033 w 4500033"/>
              <a:gd name="connsiteY1" fmla="*/ 0 h 2360613"/>
              <a:gd name="connsiteX2" fmla="*/ 4500033 w 4500033"/>
              <a:gd name="connsiteY2" fmla="*/ 2360613 h 2360613"/>
              <a:gd name="connsiteX3" fmla="*/ 1024466 w 4500033"/>
              <a:gd name="connsiteY3" fmla="*/ 2356381 h 2360613"/>
              <a:gd name="connsiteX4" fmla="*/ 4232 w 4500033"/>
              <a:gd name="connsiteY4" fmla="*/ 2360613 h 2360613"/>
              <a:gd name="connsiteX5" fmla="*/ 0 w 4500033"/>
              <a:gd name="connsiteY5" fmla="*/ 1158347 h 2360613"/>
              <a:gd name="connsiteX6" fmla="*/ 4232 w 4500033"/>
              <a:gd name="connsiteY6" fmla="*/ 0 h 2360613"/>
              <a:gd name="connsiteX0" fmla="*/ 4232 w 4500033"/>
              <a:gd name="connsiteY0" fmla="*/ 0 h 2360613"/>
              <a:gd name="connsiteX1" fmla="*/ 4500033 w 4500033"/>
              <a:gd name="connsiteY1" fmla="*/ 0 h 2360613"/>
              <a:gd name="connsiteX2" fmla="*/ 4500033 w 4500033"/>
              <a:gd name="connsiteY2" fmla="*/ 2360613 h 2360613"/>
              <a:gd name="connsiteX3" fmla="*/ 1024466 w 4500033"/>
              <a:gd name="connsiteY3" fmla="*/ 2356381 h 2360613"/>
              <a:gd name="connsiteX4" fmla="*/ 1024465 w 4500033"/>
              <a:gd name="connsiteY4" fmla="*/ 1784879 h 2360613"/>
              <a:gd name="connsiteX5" fmla="*/ 0 w 4500033"/>
              <a:gd name="connsiteY5" fmla="*/ 1158347 h 2360613"/>
              <a:gd name="connsiteX6" fmla="*/ 4232 w 4500033"/>
              <a:gd name="connsiteY6" fmla="*/ 0 h 2360613"/>
              <a:gd name="connsiteX0" fmla="*/ 4232 w 4500033"/>
              <a:gd name="connsiteY0" fmla="*/ 0 h 2360613"/>
              <a:gd name="connsiteX1" fmla="*/ 4500033 w 4500033"/>
              <a:gd name="connsiteY1" fmla="*/ 0 h 2360613"/>
              <a:gd name="connsiteX2" fmla="*/ 4500033 w 4500033"/>
              <a:gd name="connsiteY2" fmla="*/ 2360613 h 2360613"/>
              <a:gd name="connsiteX3" fmla="*/ 1024466 w 4500033"/>
              <a:gd name="connsiteY3" fmla="*/ 2356381 h 2360613"/>
              <a:gd name="connsiteX4" fmla="*/ 1024465 w 4500033"/>
              <a:gd name="connsiteY4" fmla="*/ 1784879 h 2360613"/>
              <a:gd name="connsiteX5" fmla="*/ 0 w 4500033"/>
              <a:gd name="connsiteY5" fmla="*/ 1158347 h 2360613"/>
              <a:gd name="connsiteX6" fmla="*/ 4232 w 4500033"/>
              <a:gd name="connsiteY6" fmla="*/ 0 h 2360613"/>
              <a:gd name="connsiteX0" fmla="*/ 4232 w 4500033"/>
              <a:gd name="connsiteY0" fmla="*/ 0 h 2360613"/>
              <a:gd name="connsiteX1" fmla="*/ 4500033 w 4500033"/>
              <a:gd name="connsiteY1" fmla="*/ 0 h 2360613"/>
              <a:gd name="connsiteX2" fmla="*/ 4500033 w 4500033"/>
              <a:gd name="connsiteY2" fmla="*/ 2360613 h 2360613"/>
              <a:gd name="connsiteX3" fmla="*/ 1024466 w 4500033"/>
              <a:gd name="connsiteY3" fmla="*/ 2356381 h 2360613"/>
              <a:gd name="connsiteX4" fmla="*/ 1024465 w 4500033"/>
              <a:gd name="connsiteY4" fmla="*/ 1784879 h 2360613"/>
              <a:gd name="connsiteX5" fmla="*/ 0 w 4500033"/>
              <a:gd name="connsiteY5" fmla="*/ 1158347 h 2360613"/>
              <a:gd name="connsiteX6" fmla="*/ 4232 w 4500033"/>
              <a:gd name="connsiteY6" fmla="*/ 0 h 2360613"/>
              <a:gd name="connsiteX0" fmla="*/ 4232 w 4500033"/>
              <a:gd name="connsiteY0" fmla="*/ 0 h 2360613"/>
              <a:gd name="connsiteX1" fmla="*/ 4500033 w 4500033"/>
              <a:gd name="connsiteY1" fmla="*/ 0 h 2360613"/>
              <a:gd name="connsiteX2" fmla="*/ 4500033 w 4500033"/>
              <a:gd name="connsiteY2" fmla="*/ 2360613 h 2360613"/>
              <a:gd name="connsiteX3" fmla="*/ 1024466 w 4500033"/>
              <a:gd name="connsiteY3" fmla="*/ 2356381 h 2360613"/>
              <a:gd name="connsiteX4" fmla="*/ 1024465 w 4500033"/>
              <a:gd name="connsiteY4" fmla="*/ 1784879 h 2360613"/>
              <a:gd name="connsiteX5" fmla="*/ 0 w 4500033"/>
              <a:gd name="connsiteY5" fmla="*/ 1158347 h 2360613"/>
              <a:gd name="connsiteX6" fmla="*/ 4232 w 4500033"/>
              <a:gd name="connsiteY6" fmla="*/ 0 h 2360613"/>
              <a:gd name="connsiteX0" fmla="*/ 4232 w 4500033"/>
              <a:gd name="connsiteY0" fmla="*/ 0 h 2360613"/>
              <a:gd name="connsiteX1" fmla="*/ 4500033 w 4500033"/>
              <a:gd name="connsiteY1" fmla="*/ 0 h 2360613"/>
              <a:gd name="connsiteX2" fmla="*/ 4500033 w 4500033"/>
              <a:gd name="connsiteY2" fmla="*/ 2360613 h 2360613"/>
              <a:gd name="connsiteX3" fmla="*/ 1024466 w 4500033"/>
              <a:gd name="connsiteY3" fmla="*/ 2356381 h 2360613"/>
              <a:gd name="connsiteX4" fmla="*/ 1024465 w 4500033"/>
              <a:gd name="connsiteY4" fmla="*/ 1784879 h 2360613"/>
              <a:gd name="connsiteX5" fmla="*/ 0 w 4500033"/>
              <a:gd name="connsiteY5" fmla="*/ 1158347 h 2360613"/>
              <a:gd name="connsiteX6" fmla="*/ 4232 w 4500033"/>
              <a:gd name="connsiteY6" fmla="*/ 0 h 2360613"/>
              <a:gd name="connsiteX0" fmla="*/ 408 w 4496209"/>
              <a:gd name="connsiteY0" fmla="*/ 0 h 2360613"/>
              <a:gd name="connsiteX1" fmla="*/ 4496209 w 4496209"/>
              <a:gd name="connsiteY1" fmla="*/ 0 h 2360613"/>
              <a:gd name="connsiteX2" fmla="*/ 4496209 w 4496209"/>
              <a:gd name="connsiteY2" fmla="*/ 2360613 h 2360613"/>
              <a:gd name="connsiteX3" fmla="*/ 1020642 w 4496209"/>
              <a:gd name="connsiteY3" fmla="*/ 2356381 h 2360613"/>
              <a:gd name="connsiteX4" fmla="*/ 1020641 w 4496209"/>
              <a:gd name="connsiteY4" fmla="*/ 1784879 h 2360613"/>
              <a:gd name="connsiteX5" fmla="*/ 409 w 4496209"/>
              <a:gd name="connsiteY5" fmla="*/ 1171047 h 2360613"/>
              <a:gd name="connsiteX6" fmla="*/ 408 w 4496209"/>
              <a:gd name="connsiteY6" fmla="*/ 0 h 236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6209" h="2360613">
                <a:moveTo>
                  <a:pt x="408" y="0"/>
                </a:moveTo>
                <a:lnTo>
                  <a:pt x="4496209" y="0"/>
                </a:lnTo>
                <a:lnTo>
                  <a:pt x="4496209" y="2360613"/>
                </a:lnTo>
                <a:lnTo>
                  <a:pt x="1020642" y="2356381"/>
                </a:lnTo>
                <a:cubicBezTo>
                  <a:pt x="1020642" y="2165880"/>
                  <a:pt x="1020641" y="1975380"/>
                  <a:pt x="1020641" y="1784879"/>
                </a:cubicBezTo>
                <a:cubicBezTo>
                  <a:pt x="663630" y="1578858"/>
                  <a:pt x="619886" y="1554869"/>
                  <a:pt x="409" y="1171047"/>
                </a:cubicBezTo>
                <a:cubicBezTo>
                  <a:pt x="1820" y="784931"/>
                  <a:pt x="-1003" y="386116"/>
                  <a:pt x="408" y="0"/>
                </a:cubicBezTo>
                <a:close/>
              </a:path>
            </a:pathLst>
          </a:custGeom>
          <a:solidFill>
            <a:schemeClr val="bg1">
              <a:lumMod val="85000"/>
            </a:schemeClr>
          </a:solidFill>
          <a:ln>
            <a:noFill/>
          </a:ln>
        </p:spPr>
        <p:txBody>
          <a:bodyPr vert="horz"/>
          <a:lstStyle>
            <a:lvl1pPr marL="0" indent="0">
              <a:buNone/>
              <a:defRPr sz="1200"/>
            </a:lvl1pPr>
          </a:lstStyle>
          <a:p>
            <a:r>
              <a:rPr lang="en-US" dirty="0"/>
              <a:t>Add picture</a:t>
            </a:r>
          </a:p>
        </p:txBody>
      </p:sp>
      <p:sp>
        <p:nvSpPr>
          <p:cNvPr id="25" name="Picture Placeholder 16"/>
          <p:cNvSpPr>
            <a:spLocks noGrp="1"/>
          </p:cNvSpPr>
          <p:nvPr>
            <p:ph type="pic" sz="quarter" idx="24" hasCustomPrompt="1"/>
          </p:nvPr>
        </p:nvSpPr>
        <p:spPr>
          <a:xfrm>
            <a:off x="-1" y="1373187"/>
            <a:ext cx="5994401" cy="2360614"/>
          </a:xfrm>
          <a:custGeom>
            <a:avLst/>
            <a:gdLst>
              <a:gd name="connsiteX0" fmla="*/ 0 w 4495801"/>
              <a:gd name="connsiteY0" fmla="*/ 0 h 2360613"/>
              <a:gd name="connsiteX1" fmla="*/ 4495801 w 4495801"/>
              <a:gd name="connsiteY1" fmla="*/ 0 h 2360613"/>
              <a:gd name="connsiteX2" fmla="*/ 4495801 w 4495801"/>
              <a:gd name="connsiteY2" fmla="*/ 2360613 h 2360613"/>
              <a:gd name="connsiteX3" fmla="*/ 0 w 4495801"/>
              <a:gd name="connsiteY3" fmla="*/ 2360613 h 2360613"/>
              <a:gd name="connsiteX4" fmla="*/ 0 w 4495801"/>
              <a:gd name="connsiteY4" fmla="*/ 0 h 2360613"/>
              <a:gd name="connsiteX0" fmla="*/ 0 w 4500034"/>
              <a:gd name="connsiteY0" fmla="*/ 0 h 2360613"/>
              <a:gd name="connsiteX1" fmla="*/ 4495801 w 4500034"/>
              <a:gd name="connsiteY1" fmla="*/ 0 h 2360613"/>
              <a:gd name="connsiteX2" fmla="*/ 4500034 w 4500034"/>
              <a:gd name="connsiteY2" fmla="*/ 1077914 h 2360613"/>
              <a:gd name="connsiteX3" fmla="*/ 4495801 w 4500034"/>
              <a:gd name="connsiteY3" fmla="*/ 2360613 h 2360613"/>
              <a:gd name="connsiteX4" fmla="*/ 0 w 4500034"/>
              <a:gd name="connsiteY4" fmla="*/ 2360613 h 2360613"/>
              <a:gd name="connsiteX5" fmla="*/ 0 w 4500034"/>
              <a:gd name="connsiteY5" fmla="*/ 0 h 2360613"/>
              <a:gd name="connsiteX0" fmla="*/ 0 w 4495801"/>
              <a:gd name="connsiteY0" fmla="*/ 0 h 2360613"/>
              <a:gd name="connsiteX1" fmla="*/ 4495801 w 4495801"/>
              <a:gd name="connsiteY1" fmla="*/ 0 h 2360613"/>
              <a:gd name="connsiteX2" fmla="*/ 4495800 w 4495801"/>
              <a:gd name="connsiteY2" fmla="*/ 1171047 h 2360613"/>
              <a:gd name="connsiteX3" fmla="*/ 4495801 w 4495801"/>
              <a:gd name="connsiteY3" fmla="*/ 2360613 h 2360613"/>
              <a:gd name="connsiteX4" fmla="*/ 0 w 4495801"/>
              <a:gd name="connsiteY4" fmla="*/ 2360613 h 2360613"/>
              <a:gd name="connsiteX5" fmla="*/ 0 w 4495801"/>
              <a:gd name="connsiteY5" fmla="*/ 0 h 2360613"/>
              <a:gd name="connsiteX0" fmla="*/ 0 w 4495801"/>
              <a:gd name="connsiteY0" fmla="*/ 0 h 2360614"/>
              <a:gd name="connsiteX1" fmla="*/ 4495801 w 4495801"/>
              <a:gd name="connsiteY1" fmla="*/ 0 h 2360614"/>
              <a:gd name="connsiteX2" fmla="*/ 4495800 w 4495801"/>
              <a:gd name="connsiteY2" fmla="*/ 1171047 h 2360614"/>
              <a:gd name="connsiteX3" fmla="*/ 4495801 w 4495801"/>
              <a:gd name="connsiteY3" fmla="*/ 2360613 h 2360614"/>
              <a:gd name="connsiteX4" fmla="*/ 3467101 w 4495801"/>
              <a:gd name="connsiteY4" fmla="*/ 2360614 h 2360614"/>
              <a:gd name="connsiteX5" fmla="*/ 0 w 4495801"/>
              <a:gd name="connsiteY5" fmla="*/ 2360613 h 2360614"/>
              <a:gd name="connsiteX6" fmla="*/ 0 w 4495801"/>
              <a:gd name="connsiteY6" fmla="*/ 0 h 2360614"/>
              <a:gd name="connsiteX0" fmla="*/ 0 w 4495801"/>
              <a:gd name="connsiteY0" fmla="*/ 0 h 2360614"/>
              <a:gd name="connsiteX1" fmla="*/ 4495801 w 4495801"/>
              <a:gd name="connsiteY1" fmla="*/ 0 h 2360614"/>
              <a:gd name="connsiteX2" fmla="*/ 4495800 w 4495801"/>
              <a:gd name="connsiteY2" fmla="*/ 1171047 h 2360614"/>
              <a:gd name="connsiteX3" fmla="*/ 3505201 w 4495801"/>
              <a:gd name="connsiteY3" fmla="*/ 1878013 h 2360614"/>
              <a:gd name="connsiteX4" fmla="*/ 3467101 w 4495801"/>
              <a:gd name="connsiteY4" fmla="*/ 2360614 h 2360614"/>
              <a:gd name="connsiteX5" fmla="*/ 0 w 4495801"/>
              <a:gd name="connsiteY5" fmla="*/ 2360613 h 2360614"/>
              <a:gd name="connsiteX6" fmla="*/ 0 w 4495801"/>
              <a:gd name="connsiteY6" fmla="*/ 0 h 2360614"/>
              <a:gd name="connsiteX0" fmla="*/ 0 w 4495801"/>
              <a:gd name="connsiteY0" fmla="*/ 0 h 2360614"/>
              <a:gd name="connsiteX1" fmla="*/ 4495801 w 4495801"/>
              <a:gd name="connsiteY1" fmla="*/ 0 h 2360614"/>
              <a:gd name="connsiteX2" fmla="*/ 4495800 w 4495801"/>
              <a:gd name="connsiteY2" fmla="*/ 1171047 h 2360614"/>
              <a:gd name="connsiteX3" fmla="*/ 3505201 w 4495801"/>
              <a:gd name="connsiteY3" fmla="*/ 1878013 h 2360614"/>
              <a:gd name="connsiteX4" fmla="*/ 3467101 w 4495801"/>
              <a:gd name="connsiteY4" fmla="*/ 2360614 h 2360614"/>
              <a:gd name="connsiteX5" fmla="*/ 0 w 4495801"/>
              <a:gd name="connsiteY5" fmla="*/ 2360613 h 2360614"/>
              <a:gd name="connsiteX6" fmla="*/ 0 w 4495801"/>
              <a:gd name="connsiteY6" fmla="*/ 0 h 2360614"/>
              <a:gd name="connsiteX0" fmla="*/ 0 w 4495801"/>
              <a:gd name="connsiteY0" fmla="*/ 0 h 2360614"/>
              <a:gd name="connsiteX1" fmla="*/ 4495801 w 4495801"/>
              <a:gd name="connsiteY1" fmla="*/ 0 h 2360614"/>
              <a:gd name="connsiteX2" fmla="*/ 4495800 w 4495801"/>
              <a:gd name="connsiteY2" fmla="*/ 1171047 h 2360614"/>
              <a:gd name="connsiteX3" fmla="*/ 3505201 w 4495801"/>
              <a:gd name="connsiteY3" fmla="*/ 1878013 h 2360614"/>
              <a:gd name="connsiteX4" fmla="*/ 3467101 w 4495801"/>
              <a:gd name="connsiteY4" fmla="*/ 2360614 h 2360614"/>
              <a:gd name="connsiteX5" fmla="*/ 0 w 4495801"/>
              <a:gd name="connsiteY5" fmla="*/ 2360613 h 2360614"/>
              <a:gd name="connsiteX6" fmla="*/ 0 w 4495801"/>
              <a:gd name="connsiteY6" fmla="*/ 0 h 2360614"/>
              <a:gd name="connsiteX0" fmla="*/ 0 w 4495801"/>
              <a:gd name="connsiteY0" fmla="*/ 0 h 2360614"/>
              <a:gd name="connsiteX1" fmla="*/ 4495801 w 4495801"/>
              <a:gd name="connsiteY1" fmla="*/ 0 h 2360614"/>
              <a:gd name="connsiteX2" fmla="*/ 4495800 w 4495801"/>
              <a:gd name="connsiteY2" fmla="*/ 1171047 h 2360614"/>
              <a:gd name="connsiteX3" fmla="*/ 3505201 w 4495801"/>
              <a:gd name="connsiteY3" fmla="*/ 1878013 h 2360614"/>
              <a:gd name="connsiteX4" fmla="*/ 3467101 w 4495801"/>
              <a:gd name="connsiteY4" fmla="*/ 2360614 h 2360614"/>
              <a:gd name="connsiteX5" fmla="*/ 0 w 4495801"/>
              <a:gd name="connsiteY5" fmla="*/ 2360613 h 2360614"/>
              <a:gd name="connsiteX6" fmla="*/ 0 w 4495801"/>
              <a:gd name="connsiteY6" fmla="*/ 0 h 2360614"/>
              <a:gd name="connsiteX0" fmla="*/ 0 w 4495801"/>
              <a:gd name="connsiteY0" fmla="*/ 0 h 2360614"/>
              <a:gd name="connsiteX1" fmla="*/ 4495801 w 4495801"/>
              <a:gd name="connsiteY1" fmla="*/ 0 h 2360614"/>
              <a:gd name="connsiteX2" fmla="*/ 4495800 w 4495801"/>
              <a:gd name="connsiteY2" fmla="*/ 1171047 h 2360614"/>
              <a:gd name="connsiteX3" fmla="*/ 3505201 w 4495801"/>
              <a:gd name="connsiteY3" fmla="*/ 1878013 h 2360614"/>
              <a:gd name="connsiteX4" fmla="*/ 3467101 w 4495801"/>
              <a:gd name="connsiteY4" fmla="*/ 2360614 h 2360614"/>
              <a:gd name="connsiteX5" fmla="*/ 0 w 4495801"/>
              <a:gd name="connsiteY5" fmla="*/ 2360613 h 2360614"/>
              <a:gd name="connsiteX6" fmla="*/ 0 w 4495801"/>
              <a:gd name="connsiteY6" fmla="*/ 0 h 2360614"/>
              <a:gd name="connsiteX0" fmla="*/ 0 w 4495801"/>
              <a:gd name="connsiteY0" fmla="*/ 0 h 2360614"/>
              <a:gd name="connsiteX1" fmla="*/ 4495801 w 4495801"/>
              <a:gd name="connsiteY1" fmla="*/ 0 h 2360614"/>
              <a:gd name="connsiteX2" fmla="*/ 4495800 w 4495801"/>
              <a:gd name="connsiteY2" fmla="*/ 1171047 h 2360614"/>
              <a:gd name="connsiteX3" fmla="*/ 3505201 w 4495801"/>
              <a:gd name="connsiteY3" fmla="*/ 1878013 h 2360614"/>
              <a:gd name="connsiteX4" fmla="*/ 3467101 w 4495801"/>
              <a:gd name="connsiteY4" fmla="*/ 2360614 h 2360614"/>
              <a:gd name="connsiteX5" fmla="*/ 0 w 4495801"/>
              <a:gd name="connsiteY5" fmla="*/ 2360613 h 2360614"/>
              <a:gd name="connsiteX6" fmla="*/ 0 w 4495801"/>
              <a:gd name="connsiteY6" fmla="*/ 0 h 2360614"/>
              <a:gd name="connsiteX0" fmla="*/ 0 w 4495801"/>
              <a:gd name="connsiteY0" fmla="*/ 0 h 2360614"/>
              <a:gd name="connsiteX1" fmla="*/ 4495801 w 4495801"/>
              <a:gd name="connsiteY1" fmla="*/ 0 h 2360614"/>
              <a:gd name="connsiteX2" fmla="*/ 4495800 w 4495801"/>
              <a:gd name="connsiteY2" fmla="*/ 1171047 h 2360614"/>
              <a:gd name="connsiteX3" fmla="*/ 3471334 w 4495801"/>
              <a:gd name="connsiteY3" fmla="*/ 1772180 h 2360614"/>
              <a:gd name="connsiteX4" fmla="*/ 3467101 w 4495801"/>
              <a:gd name="connsiteY4" fmla="*/ 2360614 h 2360614"/>
              <a:gd name="connsiteX5" fmla="*/ 0 w 4495801"/>
              <a:gd name="connsiteY5" fmla="*/ 2360613 h 2360614"/>
              <a:gd name="connsiteX6" fmla="*/ 0 w 4495801"/>
              <a:gd name="connsiteY6" fmla="*/ 0 h 2360614"/>
              <a:gd name="connsiteX0" fmla="*/ 0 w 4495801"/>
              <a:gd name="connsiteY0" fmla="*/ 0 h 2360614"/>
              <a:gd name="connsiteX1" fmla="*/ 4495801 w 4495801"/>
              <a:gd name="connsiteY1" fmla="*/ 0 h 2360614"/>
              <a:gd name="connsiteX2" fmla="*/ 4495800 w 4495801"/>
              <a:gd name="connsiteY2" fmla="*/ 1171047 h 2360614"/>
              <a:gd name="connsiteX3" fmla="*/ 3471334 w 4495801"/>
              <a:gd name="connsiteY3" fmla="*/ 1772180 h 2360614"/>
              <a:gd name="connsiteX4" fmla="*/ 3467101 w 4495801"/>
              <a:gd name="connsiteY4" fmla="*/ 2360614 h 2360614"/>
              <a:gd name="connsiteX5" fmla="*/ 0 w 4495801"/>
              <a:gd name="connsiteY5" fmla="*/ 2360613 h 2360614"/>
              <a:gd name="connsiteX6" fmla="*/ 0 w 4495801"/>
              <a:gd name="connsiteY6" fmla="*/ 0 h 2360614"/>
              <a:gd name="connsiteX0" fmla="*/ 0 w 4495801"/>
              <a:gd name="connsiteY0" fmla="*/ 0 h 2360614"/>
              <a:gd name="connsiteX1" fmla="*/ 4495801 w 4495801"/>
              <a:gd name="connsiteY1" fmla="*/ 0 h 2360614"/>
              <a:gd name="connsiteX2" fmla="*/ 4495800 w 4495801"/>
              <a:gd name="connsiteY2" fmla="*/ 1171047 h 2360614"/>
              <a:gd name="connsiteX3" fmla="*/ 3471334 w 4495801"/>
              <a:gd name="connsiteY3" fmla="*/ 1772180 h 2360614"/>
              <a:gd name="connsiteX4" fmla="*/ 3467101 w 4495801"/>
              <a:gd name="connsiteY4" fmla="*/ 2360614 h 2360614"/>
              <a:gd name="connsiteX5" fmla="*/ 0 w 4495801"/>
              <a:gd name="connsiteY5" fmla="*/ 2360613 h 2360614"/>
              <a:gd name="connsiteX6" fmla="*/ 0 w 4495801"/>
              <a:gd name="connsiteY6" fmla="*/ 0 h 236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5801" h="2360614">
                <a:moveTo>
                  <a:pt x="0" y="0"/>
                </a:moveTo>
                <a:lnTo>
                  <a:pt x="4495801" y="0"/>
                </a:lnTo>
                <a:cubicBezTo>
                  <a:pt x="4495801" y="390349"/>
                  <a:pt x="4495800" y="585523"/>
                  <a:pt x="4495800" y="1171047"/>
                </a:cubicBezTo>
                <a:cubicBezTo>
                  <a:pt x="3987800" y="1461736"/>
                  <a:pt x="3900474" y="1533522"/>
                  <a:pt x="3471334" y="1772180"/>
                </a:cubicBezTo>
                <a:lnTo>
                  <a:pt x="3467101" y="2360614"/>
                </a:lnTo>
                <a:lnTo>
                  <a:pt x="0" y="2360613"/>
                </a:lnTo>
                <a:lnTo>
                  <a:pt x="0" y="0"/>
                </a:lnTo>
                <a:close/>
              </a:path>
            </a:pathLst>
          </a:custGeom>
          <a:solidFill>
            <a:schemeClr val="bg1">
              <a:lumMod val="85000"/>
            </a:schemeClr>
          </a:solidFill>
          <a:ln>
            <a:noFill/>
          </a:ln>
        </p:spPr>
        <p:txBody>
          <a:bodyPr vert="horz"/>
          <a:lstStyle>
            <a:lvl1pPr marL="0" indent="0">
              <a:buNone/>
              <a:defRPr sz="1200"/>
            </a:lvl1pPr>
          </a:lstStyle>
          <a:p>
            <a:r>
              <a:rPr lang="en-US" dirty="0"/>
              <a:t>Add picture</a:t>
            </a:r>
          </a:p>
        </p:txBody>
      </p:sp>
      <p:sp>
        <p:nvSpPr>
          <p:cNvPr id="28" name="Text Placeholder 14"/>
          <p:cNvSpPr>
            <a:spLocks noGrp="1"/>
          </p:cNvSpPr>
          <p:nvPr>
            <p:ph type="body" sz="quarter" idx="27" hasCustomPrompt="1"/>
          </p:nvPr>
        </p:nvSpPr>
        <p:spPr>
          <a:xfrm>
            <a:off x="4876800" y="3200400"/>
            <a:ext cx="2438400" cy="1219200"/>
          </a:xfrm>
          <a:prstGeom prst="rect">
            <a:avLst/>
          </a:prstGeom>
        </p:spPr>
        <p:txBody>
          <a:bodyPr vert="horz"/>
          <a:lstStyle>
            <a:lvl1pPr marL="0" indent="0">
              <a:buNone/>
              <a:defRPr sz="825">
                <a:solidFill>
                  <a:srgbClr val="820E20"/>
                </a:solidFill>
              </a:defRPr>
            </a:lvl1pPr>
          </a:lstStyle>
          <a:p>
            <a:pPr lvl="0"/>
            <a:r>
              <a:rPr lang="pl-PL" dirty="0" err="1"/>
              <a:t>Click</a:t>
            </a:r>
            <a:r>
              <a:rPr lang="pl-PL" dirty="0"/>
              <a:t> to </a:t>
            </a:r>
            <a:r>
              <a:rPr lang="pl-PL" dirty="0" err="1"/>
              <a:t>add</a:t>
            </a:r>
            <a:r>
              <a:rPr lang="pl-PL" dirty="0"/>
              <a:t> </a:t>
            </a:r>
            <a:r>
              <a:rPr lang="pl-PL" dirty="0" err="1"/>
              <a:t>text</a:t>
            </a:r>
            <a:endParaRPr lang="en-US" dirty="0"/>
          </a:p>
        </p:txBody>
      </p:sp>
      <p:pic>
        <p:nvPicPr>
          <p:cNvPr id="16" name="Picture 15" descr="PBS WBAiIŚ ENG logo common PPT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0"/>
            <a:ext cx="3121152" cy="900684"/>
          </a:xfrm>
          <a:prstGeom prst="rect">
            <a:avLst/>
          </a:prstGeom>
        </p:spPr>
      </p:pic>
      <p:sp>
        <p:nvSpPr>
          <p:cNvPr id="17" name="Freeform 3"/>
          <p:cNvSpPr/>
          <p:nvPr userDrawn="1"/>
        </p:nvSpPr>
        <p:spPr>
          <a:xfrm>
            <a:off x="3352800" y="-1"/>
            <a:ext cx="7256048" cy="645436"/>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5435"/>
              <a:gd name="connsiteX1" fmla="*/ 0 w 7051456"/>
              <a:gd name="connsiteY1" fmla="*/ 322097 h 645435"/>
              <a:gd name="connsiteX2" fmla="*/ 185966 w 7051456"/>
              <a:gd name="connsiteY2" fmla="*/ 644194 h 645435"/>
              <a:gd name="connsiteX3" fmla="*/ 5442035 w 7051456"/>
              <a:gd name="connsiteY3" fmla="*/ 645435 h 645435"/>
              <a:gd name="connsiteX4" fmla="*/ 7051456 w 7051456"/>
              <a:gd name="connsiteY4" fmla="*/ 0 h 645435"/>
              <a:gd name="connsiteX5" fmla="*/ 185966 w 705145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5474 h 645435"/>
              <a:gd name="connsiteX5" fmla="*/ 185966 w 544203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60217 h 645435"/>
              <a:gd name="connsiteX5" fmla="*/ 185966 w 5442036"/>
              <a:gd name="connsiteY5" fmla="*/ 0 h 645435"/>
              <a:gd name="connsiteX0" fmla="*/ 185966 w 5442036"/>
              <a:gd name="connsiteY0" fmla="*/ 1 h 645436"/>
              <a:gd name="connsiteX1" fmla="*/ 0 w 5442036"/>
              <a:gd name="connsiteY1" fmla="*/ 322098 h 645436"/>
              <a:gd name="connsiteX2" fmla="*/ 185966 w 5442036"/>
              <a:gd name="connsiteY2" fmla="*/ 644195 h 645436"/>
              <a:gd name="connsiteX3" fmla="*/ 5442035 w 5442036"/>
              <a:gd name="connsiteY3" fmla="*/ 645436 h 645436"/>
              <a:gd name="connsiteX4" fmla="*/ 5442036 w 5442036"/>
              <a:gd name="connsiteY4" fmla="*/ 0 h 645436"/>
              <a:gd name="connsiteX5" fmla="*/ 185966 w 5442036"/>
              <a:gd name="connsiteY5" fmla="*/ 1 h 6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2036" h="645436">
                <a:moveTo>
                  <a:pt x="185966" y="1"/>
                </a:moveTo>
                <a:lnTo>
                  <a:pt x="0" y="322098"/>
                </a:lnTo>
                <a:lnTo>
                  <a:pt x="185966" y="644195"/>
                </a:lnTo>
                <a:lnTo>
                  <a:pt x="5442035" y="645436"/>
                </a:lnTo>
                <a:cubicBezTo>
                  <a:pt x="5442035" y="432116"/>
                  <a:pt x="5442036" y="213320"/>
                  <a:pt x="5442036" y="0"/>
                </a:cubicBezTo>
                <a:lnTo>
                  <a:pt x="185966" y="1"/>
                </a:lnTo>
              </a:path>
            </a:pathLst>
          </a:custGeom>
          <a:solidFill>
            <a:srgbClr val="696876"/>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19" name="Text Placeholder 37"/>
          <p:cNvSpPr>
            <a:spLocks noGrp="1"/>
          </p:cNvSpPr>
          <p:nvPr>
            <p:ph type="body" sz="quarter" idx="28" hasCustomPrompt="1"/>
          </p:nvPr>
        </p:nvSpPr>
        <p:spPr>
          <a:xfrm>
            <a:off x="3657600" y="122986"/>
            <a:ext cx="5588000" cy="258014"/>
          </a:xfrm>
          <a:prstGeom prst="rect">
            <a:avLst/>
          </a:prstGeom>
        </p:spPr>
        <p:txBody>
          <a:bodyPr vert="horz"/>
          <a:lstStyle>
            <a:lvl1pPr marL="0" indent="0">
              <a:buNone/>
              <a:defRPr sz="825"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endParaRPr lang="en-US" dirty="0"/>
          </a:p>
        </p:txBody>
      </p:sp>
      <p:sp>
        <p:nvSpPr>
          <p:cNvPr id="20" name="Text Placeholder 39"/>
          <p:cNvSpPr>
            <a:spLocks noGrp="1"/>
          </p:cNvSpPr>
          <p:nvPr>
            <p:ph type="body" sz="quarter" idx="20" hasCustomPrompt="1"/>
          </p:nvPr>
        </p:nvSpPr>
        <p:spPr>
          <a:xfrm>
            <a:off x="3657600" y="304801"/>
            <a:ext cx="5588000" cy="270933"/>
          </a:xfrm>
          <a:prstGeom prst="rect">
            <a:avLst/>
          </a:prstGeom>
        </p:spPr>
        <p:txBody>
          <a:bodyPr vert="horz"/>
          <a:lstStyle>
            <a:lvl1pPr marL="0" indent="0">
              <a:buNone/>
              <a:defRPr sz="825" b="0" baseline="0">
                <a:solidFill>
                  <a:schemeClr val="bg1"/>
                </a:solidFill>
              </a:defRPr>
            </a:lvl1pPr>
          </a:lstStyle>
          <a:p>
            <a:pPr lvl="0"/>
            <a:r>
              <a:rPr lang="en-US" dirty="0"/>
              <a:t>Click to add presentation subtitle</a:t>
            </a:r>
          </a:p>
        </p:txBody>
      </p:sp>
      <p:sp>
        <p:nvSpPr>
          <p:cNvPr id="21" name="Freeform 3"/>
          <p:cNvSpPr/>
          <p:nvPr userDrawn="1"/>
        </p:nvSpPr>
        <p:spPr>
          <a:xfrm>
            <a:off x="9347209" y="13"/>
            <a:ext cx="1240073" cy="65514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0055"/>
              <a:gd name="connsiteY0" fmla="*/ 0 h 655143"/>
              <a:gd name="connsiteX1" fmla="*/ 0 w 930055"/>
              <a:gd name="connsiteY1" fmla="*/ 322097 h 655143"/>
              <a:gd name="connsiteX2" fmla="*/ 191440 w 930055"/>
              <a:gd name="connsiteY2" fmla="*/ 655143 h 655143"/>
              <a:gd name="connsiteX3" fmla="*/ 930055 w 930055"/>
              <a:gd name="connsiteY3" fmla="*/ 652661 h 655143"/>
              <a:gd name="connsiteX4" fmla="*/ 917356 w 930055"/>
              <a:gd name="connsiteY4" fmla="*/ 0 h 655143"/>
              <a:gd name="connsiteX5" fmla="*/ 185966 w 930055"/>
              <a:gd name="connsiteY5" fmla="*/ 0 h 65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055" h="655143">
                <a:moveTo>
                  <a:pt x="185966" y="0"/>
                </a:moveTo>
                <a:lnTo>
                  <a:pt x="0" y="322097"/>
                </a:lnTo>
                <a:lnTo>
                  <a:pt x="191440" y="655143"/>
                </a:lnTo>
                <a:lnTo>
                  <a:pt x="930055" y="652661"/>
                </a:lnTo>
                <a:cubicBezTo>
                  <a:pt x="930055" y="439341"/>
                  <a:pt x="917356" y="213320"/>
                  <a:pt x="917356" y="0"/>
                </a:cubicBezTo>
                <a:lnTo>
                  <a:pt x="185966" y="0"/>
                </a:lnTo>
              </a:path>
            </a:pathLst>
          </a:custGeom>
          <a:solidFill>
            <a:schemeClr val="bg1"/>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22" name="Picture 21" descr="HR logo common PPT2o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8576" y="26672"/>
            <a:ext cx="1182624" cy="713232"/>
          </a:xfrm>
          <a:prstGeom prst="rect">
            <a:avLst/>
          </a:prstGeom>
        </p:spPr>
      </p:pic>
      <p:sp>
        <p:nvSpPr>
          <p:cNvPr id="23" name="Freeform 3"/>
          <p:cNvSpPr/>
          <p:nvPr userDrawn="1"/>
        </p:nvSpPr>
        <p:spPr>
          <a:xfrm>
            <a:off x="10951929" y="-4602"/>
            <a:ext cx="1241547" cy="65726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9203 h 652661"/>
              <a:gd name="connsiteX5" fmla="*/ 185966 w 931160"/>
              <a:gd name="connsiteY5" fmla="*/ 0 h 652661"/>
              <a:gd name="connsiteX0" fmla="*/ 185966 w 930055"/>
              <a:gd name="connsiteY0" fmla="*/ 9204 h 661865"/>
              <a:gd name="connsiteX1" fmla="*/ 0 w 930055"/>
              <a:gd name="connsiteY1" fmla="*/ 331301 h 661865"/>
              <a:gd name="connsiteX2" fmla="*/ 185966 w 930055"/>
              <a:gd name="connsiteY2" fmla="*/ 653398 h 661865"/>
              <a:gd name="connsiteX3" fmla="*/ 930055 w 930055"/>
              <a:gd name="connsiteY3" fmla="*/ 661865 h 661865"/>
              <a:gd name="connsiteX4" fmla="*/ 926558 w 930055"/>
              <a:gd name="connsiteY4" fmla="*/ 0 h 661865"/>
              <a:gd name="connsiteX5" fmla="*/ 185966 w 930055"/>
              <a:gd name="connsiteY5" fmla="*/ 9204 h 661865"/>
              <a:gd name="connsiteX0" fmla="*/ 185966 w 930055"/>
              <a:gd name="connsiteY0" fmla="*/ 4602 h 657263"/>
              <a:gd name="connsiteX1" fmla="*/ 0 w 930055"/>
              <a:gd name="connsiteY1" fmla="*/ 326699 h 657263"/>
              <a:gd name="connsiteX2" fmla="*/ 185966 w 930055"/>
              <a:gd name="connsiteY2" fmla="*/ 648796 h 657263"/>
              <a:gd name="connsiteX3" fmla="*/ 930055 w 930055"/>
              <a:gd name="connsiteY3" fmla="*/ 657263 h 657263"/>
              <a:gd name="connsiteX4" fmla="*/ 926558 w 930055"/>
              <a:gd name="connsiteY4" fmla="*/ 0 h 657263"/>
              <a:gd name="connsiteX5" fmla="*/ 185966 w 930055"/>
              <a:gd name="connsiteY5" fmla="*/ 4602 h 657263"/>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4601 h 652661"/>
              <a:gd name="connsiteX5" fmla="*/ 185966 w 931160"/>
              <a:gd name="connsiteY5" fmla="*/ 0 h 652661"/>
              <a:gd name="connsiteX0" fmla="*/ 185966 w 931160"/>
              <a:gd name="connsiteY0" fmla="*/ 4602 h 657263"/>
              <a:gd name="connsiteX1" fmla="*/ 0 w 931160"/>
              <a:gd name="connsiteY1" fmla="*/ 326699 h 657263"/>
              <a:gd name="connsiteX2" fmla="*/ 185966 w 931160"/>
              <a:gd name="connsiteY2" fmla="*/ 648796 h 657263"/>
              <a:gd name="connsiteX3" fmla="*/ 930055 w 931160"/>
              <a:gd name="connsiteY3" fmla="*/ 657263 h 657263"/>
              <a:gd name="connsiteX4" fmla="*/ 931160 w 931160"/>
              <a:gd name="connsiteY4" fmla="*/ 0 h 657263"/>
              <a:gd name="connsiteX5" fmla="*/ 185966 w 931160"/>
              <a:gd name="connsiteY5" fmla="*/ 4602 h 6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160" h="657263">
                <a:moveTo>
                  <a:pt x="185966" y="4602"/>
                </a:moveTo>
                <a:lnTo>
                  <a:pt x="0" y="326699"/>
                </a:lnTo>
                <a:lnTo>
                  <a:pt x="185966" y="648796"/>
                </a:lnTo>
                <a:lnTo>
                  <a:pt x="930055" y="657263"/>
                </a:lnTo>
                <a:cubicBezTo>
                  <a:pt x="930055" y="443943"/>
                  <a:pt x="931160" y="213320"/>
                  <a:pt x="931160" y="0"/>
                </a:cubicBezTo>
                <a:lnTo>
                  <a:pt x="185966" y="4602"/>
                </a:lnTo>
              </a:path>
            </a:pathLst>
          </a:custGeom>
          <a:solidFill>
            <a:srgbClr val="820E2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24" name="Slide Number Placeholder 4"/>
          <p:cNvSpPr>
            <a:spLocks noGrp="1"/>
          </p:cNvSpPr>
          <p:nvPr>
            <p:ph type="sldNum" sz="quarter" idx="12"/>
          </p:nvPr>
        </p:nvSpPr>
        <p:spPr>
          <a:xfrm>
            <a:off x="11379200" y="152400"/>
            <a:ext cx="609600" cy="457200"/>
          </a:xfrm>
          <a:prstGeom prst="rect">
            <a:avLst/>
          </a:prstGeom>
        </p:spPr>
        <p:txBody>
          <a:bodyPr/>
          <a:lstStyle>
            <a:lvl1pPr>
              <a:defRPr sz="900" b="0">
                <a:solidFill>
                  <a:srgbClr val="FFFFFF"/>
                </a:solidFill>
                <a:latin typeface="Calibri"/>
                <a:cs typeface="Calibri"/>
              </a:defRPr>
            </a:lvl1pPr>
          </a:lstStyle>
          <a:p>
            <a:fld id="{750F33BB-9E90-A741-8EFE-A266E3479179}" type="slidenum">
              <a:rPr lang="en-US" smtClean="0"/>
              <a:pPr/>
              <a:t>‹#›</a:t>
            </a:fld>
            <a:endParaRPr lang="en-US" dirty="0"/>
          </a:p>
        </p:txBody>
      </p:sp>
    </p:spTree>
    <p:extLst>
      <p:ext uri="{BB962C8B-B14F-4D97-AF65-F5344CB8AC3E}">
        <p14:creationId xmlns:p14="http://schemas.microsoft.com/office/powerpoint/2010/main" val="2058493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BŚ Koniec">
    <p:spTree>
      <p:nvGrpSpPr>
        <p:cNvPr id="1" name=""/>
        <p:cNvGrpSpPr/>
        <p:nvPr/>
      </p:nvGrpSpPr>
      <p:grpSpPr>
        <a:xfrm>
          <a:off x="0" y="0"/>
          <a:ext cx="0" cy="0"/>
          <a:chOff x="0" y="0"/>
          <a:chExt cx="0" cy="0"/>
        </a:xfrm>
      </p:grpSpPr>
      <p:sp>
        <p:nvSpPr>
          <p:cNvPr id="13" name="Text Placeholder 12"/>
          <p:cNvSpPr>
            <a:spLocks noGrp="1"/>
          </p:cNvSpPr>
          <p:nvPr>
            <p:ph type="body" sz="quarter" idx="21" hasCustomPrompt="1"/>
          </p:nvPr>
        </p:nvSpPr>
        <p:spPr>
          <a:xfrm>
            <a:off x="609600" y="1516856"/>
            <a:ext cx="8432800" cy="1073944"/>
          </a:xfrm>
          <a:prstGeom prst="rect">
            <a:avLst/>
          </a:prstGeom>
        </p:spPr>
        <p:txBody>
          <a:bodyPr vert="horz"/>
          <a:lstStyle>
            <a:lvl1pPr marL="0" indent="0">
              <a:buNone/>
              <a:defRPr sz="2700" baseline="0">
                <a:solidFill>
                  <a:srgbClr val="820E20"/>
                </a:solidFill>
              </a:defRPr>
            </a:lvl1pPr>
          </a:lstStyle>
          <a:p>
            <a:pPr lvl="0"/>
            <a:r>
              <a:rPr lang="pl-PL" dirty="0" err="1"/>
              <a:t>Thank</a:t>
            </a:r>
            <a:r>
              <a:rPr lang="pl-PL" dirty="0"/>
              <a:t> </a:t>
            </a:r>
            <a:r>
              <a:rPr lang="pl-PL" dirty="0" err="1"/>
              <a:t>you</a:t>
            </a:r>
            <a:r>
              <a:rPr lang="pl-PL" dirty="0"/>
              <a:t> for </a:t>
            </a:r>
            <a:r>
              <a:rPr lang="pl-PL" dirty="0" err="1"/>
              <a:t>your</a:t>
            </a:r>
            <a:r>
              <a:rPr lang="pl-PL" dirty="0"/>
              <a:t> </a:t>
            </a:r>
            <a:r>
              <a:rPr lang="pl-PL" dirty="0" err="1"/>
              <a:t>attention</a:t>
            </a:r>
            <a:r>
              <a:rPr lang="pl-PL" dirty="0"/>
              <a:t>.</a:t>
            </a:r>
          </a:p>
        </p:txBody>
      </p:sp>
      <p:sp>
        <p:nvSpPr>
          <p:cNvPr id="8" name="Picture Placeholder 16"/>
          <p:cNvSpPr>
            <a:spLocks noGrp="1"/>
          </p:cNvSpPr>
          <p:nvPr>
            <p:ph type="pic" sz="quarter" idx="23" hasCustomPrompt="1"/>
          </p:nvPr>
        </p:nvSpPr>
        <p:spPr>
          <a:xfrm>
            <a:off x="609600" y="3048005"/>
            <a:ext cx="1828800" cy="1827213"/>
          </a:xfrm>
          <a:prstGeom prst="rect">
            <a:avLst/>
          </a:prstGeom>
          <a:solidFill>
            <a:schemeClr val="bg1">
              <a:lumMod val="85000"/>
            </a:schemeClr>
          </a:solidFill>
          <a:ln>
            <a:noFill/>
          </a:ln>
        </p:spPr>
        <p:txBody>
          <a:bodyPr vert="horz"/>
          <a:lstStyle>
            <a:lvl1pPr marL="0" indent="0">
              <a:buNone/>
              <a:defRPr sz="1200"/>
            </a:lvl1pPr>
          </a:lstStyle>
          <a:p>
            <a:r>
              <a:rPr lang="en-US" dirty="0"/>
              <a:t>Add photo</a:t>
            </a:r>
          </a:p>
        </p:txBody>
      </p:sp>
      <p:sp>
        <p:nvSpPr>
          <p:cNvPr id="9" name="Text Placeholder 14"/>
          <p:cNvSpPr>
            <a:spLocks noGrp="1"/>
          </p:cNvSpPr>
          <p:nvPr>
            <p:ph type="body" sz="quarter" idx="22" hasCustomPrompt="1"/>
          </p:nvPr>
        </p:nvSpPr>
        <p:spPr>
          <a:xfrm>
            <a:off x="2844800" y="3429000"/>
            <a:ext cx="8331200" cy="457200"/>
          </a:xfrm>
          <a:prstGeom prst="rect">
            <a:avLst/>
          </a:prstGeom>
        </p:spPr>
        <p:txBody>
          <a:bodyPr vert="horz"/>
          <a:lstStyle>
            <a:lvl1pPr marL="0" indent="0">
              <a:buNone/>
              <a:defRPr sz="1200" b="0">
                <a:solidFill>
                  <a:srgbClr val="696876"/>
                </a:solidFill>
              </a:defRPr>
            </a:lvl1pPr>
          </a:lstStyle>
          <a:p>
            <a:pPr lvl="0"/>
            <a:r>
              <a:rPr lang="pl-PL" dirty="0" err="1"/>
              <a:t>Click</a:t>
            </a:r>
            <a:r>
              <a:rPr lang="pl-PL" dirty="0"/>
              <a:t> </a:t>
            </a:r>
            <a:r>
              <a:rPr lang="pl-PL" dirty="0" err="1"/>
              <a:t>here</a:t>
            </a:r>
            <a:r>
              <a:rPr lang="pl-PL" dirty="0"/>
              <a:t> to </a:t>
            </a:r>
            <a:r>
              <a:rPr lang="pl-PL" dirty="0" err="1"/>
              <a:t>add</a:t>
            </a:r>
            <a:r>
              <a:rPr lang="pl-PL" dirty="0"/>
              <a:t> </a:t>
            </a:r>
            <a:r>
              <a:rPr lang="pl-PL" dirty="0" err="1"/>
              <a:t>your</a:t>
            </a:r>
            <a:r>
              <a:rPr lang="pl-PL" dirty="0"/>
              <a:t> </a:t>
            </a:r>
            <a:r>
              <a:rPr lang="pl-PL" dirty="0" err="1"/>
              <a:t>position</a:t>
            </a:r>
            <a:endParaRPr lang="en-US" dirty="0"/>
          </a:p>
        </p:txBody>
      </p:sp>
      <p:sp>
        <p:nvSpPr>
          <p:cNvPr id="10" name="Text Placeholder 14"/>
          <p:cNvSpPr>
            <a:spLocks noGrp="1"/>
          </p:cNvSpPr>
          <p:nvPr>
            <p:ph type="body" sz="quarter" idx="24" hasCustomPrompt="1"/>
          </p:nvPr>
        </p:nvSpPr>
        <p:spPr>
          <a:xfrm>
            <a:off x="2844800" y="4038600"/>
            <a:ext cx="8432800" cy="1219200"/>
          </a:xfrm>
          <a:prstGeom prst="rect">
            <a:avLst/>
          </a:prstGeom>
        </p:spPr>
        <p:txBody>
          <a:bodyPr vert="horz"/>
          <a:lstStyle>
            <a:lvl1pPr marL="0" indent="0">
              <a:buNone/>
              <a:defRPr sz="1051">
                <a:solidFill>
                  <a:schemeClr val="tx1"/>
                </a:solidFill>
              </a:defRPr>
            </a:lvl1pPr>
          </a:lstStyle>
          <a:p>
            <a:pPr lvl="0"/>
            <a:r>
              <a:rPr lang="pl-PL" dirty="0" err="1"/>
              <a:t>Click</a:t>
            </a:r>
            <a:r>
              <a:rPr lang="pl-PL" dirty="0"/>
              <a:t> to </a:t>
            </a:r>
            <a:r>
              <a:rPr lang="pl-PL" dirty="0" err="1"/>
              <a:t>add</a:t>
            </a:r>
            <a:r>
              <a:rPr lang="pl-PL" dirty="0"/>
              <a:t> </a:t>
            </a:r>
            <a:r>
              <a:rPr lang="pl-PL" dirty="0" err="1"/>
              <a:t>contact</a:t>
            </a:r>
            <a:r>
              <a:rPr lang="pl-PL" dirty="0"/>
              <a:t> data</a:t>
            </a:r>
            <a:endParaRPr lang="en-US" dirty="0"/>
          </a:p>
        </p:txBody>
      </p:sp>
      <p:sp>
        <p:nvSpPr>
          <p:cNvPr id="11" name="Text Placeholder 14"/>
          <p:cNvSpPr>
            <a:spLocks noGrp="1"/>
          </p:cNvSpPr>
          <p:nvPr>
            <p:ph type="body" sz="quarter" idx="25" hasCustomPrompt="1"/>
          </p:nvPr>
        </p:nvSpPr>
        <p:spPr>
          <a:xfrm>
            <a:off x="2844800" y="3048000"/>
            <a:ext cx="8331200" cy="457200"/>
          </a:xfrm>
          <a:prstGeom prst="rect">
            <a:avLst/>
          </a:prstGeom>
        </p:spPr>
        <p:txBody>
          <a:bodyPr vert="horz"/>
          <a:lstStyle>
            <a:lvl1pPr marL="0" indent="0">
              <a:buNone/>
              <a:defRPr sz="1200" b="1" baseline="0">
                <a:solidFill>
                  <a:schemeClr val="tx1"/>
                </a:solidFill>
              </a:defRPr>
            </a:lvl1pPr>
          </a:lstStyle>
          <a:p>
            <a:pPr lvl="0"/>
            <a:r>
              <a:rPr lang="pl-PL" dirty="0" err="1"/>
              <a:t>Click</a:t>
            </a:r>
            <a:r>
              <a:rPr lang="pl-PL" dirty="0"/>
              <a:t> to </a:t>
            </a:r>
            <a:r>
              <a:rPr lang="pl-PL" dirty="0" err="1"/>
              <a:t>add</a:t>
            </a:r>
            <a:r>
              <a:rPr lang="pl-PL" dirty="0"/>
              <a:t> </a:t>
            </a:r>
            <a:r>
              <a:rPr lang="pl-PL" dirty="0" err="1"/>
              <a:t>your</a:t>
            </a:r>
            <a:r>
              <a:rPr lang="pl-PL" dirty="0"/>
              <a:t> </a:t>
            </a:r>
            <a:r>
              <a:rPr lang="pl-PL" dirty="0" err="1"/>
              <a:t>name</a:t>
            </a:r>
            <a:r>
              <a:rPr lang="pl-PL" dirty="0"/>
              <a:t>, </a:t>
            </a:r>
            <a:r>
              <a:rPr lang="pl-PL" dirty="0" err="1"/>
              <a:t>surname</a:t>
            </a:r>
            <a:r>
              <a:rPr lang="pl-PL" dirty="0"/>
              <a:t> and </a:t>
            </a:r>
            <a:r>
              <a:rPr lang="pl-PL" dirty="0" err="1"/>
              <a:t>academic</a:t>
            </a:r>
            <a:r>
              <a:rPr lang="pl-PL" dirty="0"/>
              <a:t> </a:t>
            </a:r>
            <a:r>
              <a:rPr lang="pl-PL" dirty="0" err="1"/>
              <a:t>degree</a:t>
            </a:r>
            <a:endParaRPr lang="en-US" dirty="0"/>
          </a:p>
        </p:txBody>
      </p:sp>
      <p:sp>
        <p:nvSpPr>
          <p:cNvPr id="14" name="pole tekstowe 17">
            <a:extLst>
              <a:ext uri="{FF2B5EF4-FFF2-40B4-BE49-F238E27FC236}">
                <a16:creationId xmlns:a16="http://schemas.microsoft.com/office/drawing/2014/main" id="{2F432318-AD42-40D2-B650-B5C44219FCAD}"/>
              </a:ext>
            </a:extLst>
          </p:cNvPr>
          <p:cNvSpPr txBox="1"/>
          <p:nvPr userDrawn="1"/>
        </p:nvSpPr>
        <p:spPr>
          <a:xfrm>
            <a:off x="2844800" y="5288582"/>
            <a:ext cx="3454400" cy="276999"/>
          </a:xfrm>
          <a:prstGeom prst="rect">
            <a:avLst/>
          </a:prstGeom>
          <a:noFill/>
        </p:spPr>
        <p:txBody>
          <a:bodyPr wrap="square" rtlCol="0" anchor="ctr">
            <a:spAutoFit/>
          </a:bodyPr>
          <a:lstStyle/>
          <a:p>
            <a:pPr algn="l"/>
            <a:r>
              <a:rPr lang="pl-PL" sz="1200" b="1" dirty="0" err="1">
                <a:solidFill>
                  <a:srgbClr val="696876"/>
                </a:solidFill>
              </a:rPr>
              <a:t>www.wbaiis.pbs.edu.pl</a:t>
            </a:r>
            <a:endParaRPr lang="pl-PL" sz="1200" b="1" dirty="0">
              <a:solidFill>
                <a:srgbClr val="696876"/>
              </a:solidFill>
            </a:endParaRPr>
          </a:p>
        </p:txBody>
      </p:sp>
      <p:pic>
        <p:nvPicPr>
          <p:cNvPr id="15" name="Obraz 18" descr="Obraz zawierający rysunek&#10;&#10;Opis wygenerowany automatycznie">
            <a:extLst>
              <a:ext uri="{FF2B5EF4-FFF2-40B4-BE49-F238E27FC236}">
                <a16:creationId xmlns:a16="http://schemas.microsoft.com/office/drawing/2014/main" id="{67BFB35D-5A5A-42E6-AF0B-AA6292FA29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2804" y="6248400"/>
            <a:ext cx="260941" cy="195706"/>
          </a:xfrm>
          <a:prstGeom prst="rect">
            <a:avLst/>
          </a:prstGeom>
        </p:spPr>
      </p:pic>
      <p:pic>
        <p:nvPicPr>
          <p:cNvPr id="16" name="Obraz 19" descr="Obraz zawierający rysunek&#10;&#10;Opis wygenerowany automatycznie">
            <a:extLst>
              <a:ext uri="{FF2B5EF4-FFF2-40B4-BE49-F238E27FC236}">
                <a16:creationId xmlns:a16="http://schemas.microsoft.com/office/drawing/2014/main" id="{0DBE819C-D899-48DD-AE2D-CD843BF21E3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9" y="6248400"/>
            <a:ext cx="352015" cy="184112"/>
          </a:xfrm>
          <a:prstGeom prst="rect">
            <a:avLst/>
          </a:prstGeom>
        </p:spPr>
      </p:pic>
      <p:pic>
        <p:nvPicPr>
          <p:cNvPr id="17" name="Obraz 20">
            <a:extLst>
              <a:ext uri="{FF2B5EF4-FFF2-40B4-BE49-F238E27FC236}">
                <a16:creationId xmlns:a16="http://schemas.microsoft.com/office/drawing/2014/main" id="{BE355E93-9D98-4C91-9A71-7565081A7C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080001" y="6248400"/>
            <a:ext cx="304800" cy="183696"/>
          </a:xfrm>
          <a:prstGeom prst="rect">
            <a:avLst/>
          </a:prstGeom>
        </p:spPr>
      </p:pic>
      <p:pic>
        <p:nvPicPr>
          <p:cNvPr id="18" name="Obraz 21">
            <a:extLst>
              <a:ext uri="{FF2B5EF4-FFF2-40B4-BE49-F238E27FC236}">
                <a16:creationId xmlns:a16="http://schemas.microsoft.com/office/drawing/2014/main" id="{0924AD17-AB1C-4DA6-8C8C-9569D58E3AD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699352" y="6248413"/>
            <a:ext cx="252289" cy="189217"/>
          </a:xfrm>
          <a:prstGeom prst="rect">
            <a:avLst/>
          </a:prstGeom>
        </p:spPr>
      </p:pic>
      <p:sp>
        <p:nvSpPr>
          <p:cNvPr id="19" name="pole tekstowe 22">
            <a:extLst>
              <a:ext uri="{FF2B5EF4-FFF2-40B4-BE49-F238E27FC236}">
                <a16:creationId xmlns:a16="http://schemas.microsoft.com/office/drawing/2014/main" id="{92A491F4-3E57-4FB4-B5E7-02A24E39FBD0}"/>
              </a:ext>
            </a:extLst>
          </p:cNvPr>
          <p:cNvSpPr txBox="1"/>
          <p:nvPr userDrawn="1"/>
        </p:nvSpPr>
        <p:spPr>
          <a:xfrm>
            <a:off x="1034263" y="6258769"/>
            <a:ext cx="1258680" cy="207877"/>
          </a:xfrm>
          <a:prstGeom prst="rect">
            <a:avLst/>
          </a:prstGeom>
          <a:noFill/>
        </p:spPr>
        <p:txBody>
          <a:bodyPr wrap="square" rtlCol="0" anchor="ctr">
            <a:spAutoFit/>
          </a:bodyPr>
          <a:lstStyle/>
          <a:p>
            <a:r>
              <a:rPr lang="pl-PL" sz="751" dirty="0" err="1"/>
              <a:t>pbs.bydgoszcz</a:t>
            </a:r>
            <a:endParaRPr lang="pl-PL" sz="751" dirty="0"/>
          </a:p>
        </p:txBody>
      </p:sp>
      <p:sp>
        <p:nvSpPr>
          <p:cNvPr id="20" name="pole tekstowe 23">
            <a:extLst>
              <a:ext uri="{FF2B5EF4-FFF2-40B4-BE49-F238E27FC236}">
                <a16:creationId xmlns:a16="http://schemas.microsoft.com/office/drawing/2014/main" id="{14469DAA-0CA5-4406-8839-5675E3449BDB}"/>
              </a:ext>
            </a:extLst>
          </p:cNvPr>
          <p:cNvSpPr txBox="1"/>
          <p:nvPr userDrawn="1"/>
        </p:nvSpPr>
        <p:spPr>
          <a:xfrm>
            <a:off x="2902543" y="6258769"/>
            <a:ext cx="1930400" cy="207877"/>
          </a:xfrm>
          <a:prstGeom prst="rect">
            <a:avLst/>
          </a:prstGeom>
          <a:noFill/>
        </p:spPr>
        <p:txBody>
          <a:bodyPr wrap="square" rtlCol="0" anchor="ctr">
            <a:spAutoFit/>
          </a:bodyPr>
          <a:lstStyle/>
          <a:p>
            <a:r>
              <a:rPr lang="pl-PL" sz="751" dirty="0" err="1"/>
              <a:t>politechnika.bydgoska</a:t>
            </a:r>
            <a:endParaRPr lang="pl-PL" sz="751" dirty="0"/>
          </a:p>
        </p:txBody>
      </p:sp>
      <p:sp>
        <p:nvSpPr>
          <p:cNvPr id="21" name="pole tekstowe 24">
            <a:extLst>
              <a:ext uri="{FF2B5EF4-FFF2-40B4-BE49-F238E27FC236}">
                <a16:creationId xmlns:a16="http://schemas.microsoft.com/office/drawing/2014/main" id="{214F539F-1519-4196-A6F9-EF5356B7961D}"/>
              </a:ext>
            </a:extLst>
          </p:cNvPr>
          <p:cNvSpPr txBox="1"/>
          <p:nvPr userDrawn="1"/>
        </p:nvSpPr>
        <p:spPr>
          <a:xfrm>
            <a:off x="5283210" y="6267578"/>
            <a:ext cx="1422399" cy="207877"/>
          </a:xfrm>
          <a:prstGeom prst="rect">
            <a:avLst/>
          </a:prstGeom>
          <a:noFill/>
        </p:spPr>
        <p:txBody>
          <a:bodyPr wrap="square" rtlCol="0" anchor="ctr">
            <a:spAutoFit/>
          </a:bodyPr>
          <a:lstStyle/>
          <a:p>
            <a:r>
              <a:rPr lang="pl-PL" sz="751" dirty="0"/>
              <a:t>@Pol_Bydgoska</a:t>
            </a:r>
          </a:p>
        </p:txBody>
      </p:sp>
      <p:sp>
        <p:nvSpPr>
          <p:cNvPr id="22" name="pole tekstowe 25">
            <a:extLst>
              <a:ext uri="{FF2B5EF4-FFF2-40B4-BE49-F238E27FC236}">
                <a16:creationId xmlns:a16="http://schemas.microsoft.com/office/drawing/2014/main" id="{6C0EC288-B260-4147-BEF1-E3E4320435EC}"/>
              </a:ext>
            </a:extLst>
          </p:cNvPr>
          <p:cNvSpPr txBox="1"/>
          <p:nvPr userDrawn="1"/>
        </p:nvSpPr>
        <p:spPr>
          <a:xfrm>
            <a:off x="7313772" y="6267576"/>
            <a:ext cx="1830229" cy="207877"/>
          </a:xfrm>
          <a:prstGeom prst="rect">
            <a:avLst/>
          </a:prstGeom>
          <a:noFill/>
        </p:spPr>
        <p:txBody>
          <a:bodyPr wrap="square" rtlCol="0" anchor="ctr">
            <a:spAutoFit/>
          </a:bodyPr>
          <a:lstStyle/>
          <a:p>
            <a:r>
              <a:rPr lang="pl-PL" sz="751" dirty="0"/>
              <a:t>Politechnika Bydgoska</a:t>
            </a:r>
          </a:p>
        </p:txBody>
      </p:sp>
      <p:pic>
        <p:nvPicPr>
          <p:cNvPr id="23" name="Grafika 26">
            <a:extLst>
              <a:ext uri="{FF2B5EF4-FFF2-40B4-BE49-F238E27FC236}">
                <a16:creationId xmlns:a16="http://schemas.microsoft.com/office/drawing/2014/main" id="{1AFB7E7C-EABA-4157-982C-E453DABA7714}"/>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448809" y="6248413"/>
            <a:ext cx="252303" cy="189227"/>
          </a:xfrm>
          <a:prstGeom prst="rect">
            <a:avLst/>
          </a:prstGeom>
        </p:spPr>
      </p:pic>
      <p:sp>
        <p:nvSpPr>
          <p:cNvPr id="24" name="pole tekstowe 27">
            <a:extLst>
              <a:ext uri="{FF2B5EF4-FFF2-40B4-BE49-F238E27FC236}">
                <a16:creationId xmlns:a16="http://schemas.microsoft.com/office/drawing/2014/main" id="{7C99758A-1D44-4764-A63E-F6F6604A26ED}"/>
              </a:ext>
            </a:extLst>
          </p:cNvPr>
          <p:cNvSpPr txBox="1"/>
          <p:nvPr userDrawn="1"/>
        </p:nvSpPr>
        <p:spPr>
          <a:xfrm>
            <a:off x="9696551" y="6267578"/>
            <a:ext cx="2190652" cy="207877"/>
          </a:xfrm>
          <a:prstGeom prst="rect">
            <a:avLst/>
          </a:prstGeom>
          <a:noFill/>
        </p:spPr>
        <p:txBody>
          <a:bodyPr wrap="square" rtlCol="0" anchor="ctr">
            <a:spAutoFit/>
          </a:bodyPr>
          <a:lstStyle/>
          <a:p>
            <a:r>
              <a:rPr lang="pl-PL" sz="751" dirty="0" err="1"/>
              <a:t>politechnikabydgoska</a:t>
            </a:r>
            <a:endParaRPr lang="pl-PL" sz="751" dirty="0"/>
          </a:p>
        </p:txBody>
      </p:sp>
      <p:pic>
        <p:nvPicPr>
          <p:cNvPr id="27" name="Picture 26" descr="PBS WBAiIŚ ENG logo common PPT2.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1600" y="0"/>
            <a:ext cx="3121152" cy="900684"/>
          </a:xfrm>
          <a:prstGeom prst="rect">
            <a:avLst/>
          </a:prstGeom>
        </p:spPr>
      </p:pic>
      <p:sp>
        <p:nvSpPr>
          <p:cNvPr id="28" name="Freeform 3"/>
          <p:cNvSpPr/>
          <p:nvPr userDrawn="1"/>
        </p:nvSpPr>
        <p:spPr>
          <a:xfrm>
            <a:off x="3352800" y="-1"/>
            <a:ext cx="7256048" cy="645436"/>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5435"/>
              <a:gd name="connsiteX1" fmla="*/ 0 w 7051456"/>
              <a:gd name="connsiteY1" fmla="*/ 322097 h 645435"/>
              <a:gd name="connsiteX2" fmla="*/ 185966 w 7051456"/>
              <a:gd name="connsiteY2" fmla="*/ 644194 h 645435"/>
              <a:gd name="connsiteX3" fmla="*/ 5442035 w 7051456"/>
              <a:gd name="connsiteY3" fmla="*/ 645435 h 645435"/>
              <a:gd name="connsiteX4" fmla="*/ 7051456 w 7051456"/>
              <a:gd name="connsiteY4" fmla="*/ 0 h 645435"/>
              <a:gd name="connsiteX5" fmla="*/ 185966 w 705145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5474 h 645435"/>
              <a:gd name="connsiteX5" fmla="*/ 185966 w 5442036"/>
              <a:gd name="connsiteY5" fmla="*/ 0 h 645435"/>
              <a:gd name="connsiteX0" fmla="*/ 185966 w 5442036"/>
              <a:gd name="connsiteY0" fmla="*/ 0 h 645435"/>
              <a:gd name="connsiteX1" fmla="*/ 0 w 5442036"/>
              <a:gd name="connsiteY1" fmla="*/ 322097 h 645435"/>
              <a:gd name="connsiteX2" fmla="*/ 185966 w 5442036"/>
              <a:gd name="connsiteY2" fmla="*/ 644194 h 645435"/>
              <a:gd name="connsiteX3" fmla="*/ 5442035 w 5442036"/>
              <a:gd name="connsiteY3" fmla="*/ 645435 h 645435"/>
              <a:gd name="connsiteX4" fmla="*/ 5442036 w 5442036"/>
              <a:gd name="connsiteY4" fmla="*/ 60217 h 645435"/>
              <a:gd name="connsiteX5" fmla="*/ 185966 w 5442036"/>
              <a:gd name="connsiteY5" fmla="*/ 0 h 645435"/>
              <a:gd name="connsiteX0" fmla="*/ 185966 w 5442036"/>
              <a:gd name="connsiteY0" fmla="*/ 1 h 645436"/>
              <a:gd name="connsiteX1" fmla="*/ 0 w 5442036"/>
              <a:gd name="connsiteY1" fmla="*/ 322098 h 645436"/>
              <a:gd name="connsiteX2" fmla="*/ 185966 w 5442036"/>
              <a:gd name="connsiteY2" fmla="*/ 644195 h 645436"/>
              <a:gd name="connsiteX3" fmla="*/ 5442035 w 5442036"/>
              <a:gd name="connsiteY3" fmla="*/ 645436 h 645436"/>
              <a:gd name="connsiteX4" fmla="*/ 5442036 w 5442036"/>
              <a:gd name="connsiteY4" fmla="*/ 0 h 645436"/>
              <a:gd name="connsiteX5" fmla="*/ 185966 w 5442036"/>
              <a:gd name="connsiteY5" fmla="*/ 1 h 64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2036" h="645436">
                <a:moveTo>
                  <a:pt x="185966" y="1"/>
                </a:moveTo>
                <a:lnTo>
                  <a:pt x="0" y="322098"/>
                </a:lnTo>
                <a:lnTo>
                  <a:pt x="185966" y="644195"/>
                </a:lnTo>
                <a:lnTo>
                  <a:pt x="5442035" y="645436"/>
                </a:lnTo>
                <a:cubicBezTo>
                  <a:pt x="5442035" y="432116"/>
                  <a:pt x="5442036" y="213320"/>
                  <a:pt x="5442036" y="0"/>
                </a:cubicBezTo>
                <a:lnTo>
                  <a:pt x="185966" y="1"/>
                </a:lnTo>
              </a:path>
            </a:pathLst>
          </a:custGeom>
          <a:solidFill>
            <a:srgbClr val="696876"/>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29" name="Text Placeholder 37"/>
          <p:cNvSpPr>
            <a:spLocks noGrp="1"/>
          </p:cNvSpPr>
          <p:nvPr>
            <p:ph type="body" sz="quarter" idx="26" hasCustomPrompt="1"/>
          </p:nvPr>
        </p:nvSpPr>
        <p:spPr>
          <a:xfrm>
            <a:off x="3657600" y="122986"/>
            <a:ext cx="5588000" cy="258014"/>
          </a:xfrm>
          <a:prstGeom prst="rect">
            <a:avLst/>
          </a:prstGeom>
        </p:spPr>
        <p:txBody>
          <a:bodyPr vert="horz"/>
          <a:lstStyle>
            <a:lvl1pPr marL="0" indent="0">
              <a:buNone/>
              <a:defRPr sz="825" b="1" baseline="0">
                <a:solidFill>
                  <a:schemeClr val="bg1"/>
                </a:solidFill>
              </a:defRPr>
            </a:lvl1pPr>
          </a:lstStyle>
          <a:p>
            <a:pPr lvl="0"/>
            <a:r>
              <a:rPr lang="pl-PL" dirty="0" err="1"/>
              <a:t>Click</a:t>
            </a:r>
            <a:r>
              <a:rPr lang="pl-PL" dirty="0"/>
              <a:t> to </a:t>
            </a:r>
            <a:r>
              <a:rPr lang="pl-PL" dirty="0" err="1"/>
              <a:t>add</a:t>
            </a:r>
            <a:r>
              <a:rPr lang="pl-PL" dirty="0"/>
              <a:t> </a:t>
            </a:r>
            <a:r>
              <a:rPr lang="pl-PL" dirty="0" err="1"/>
              <a:t>presentation</a:t>
            </a:r>
            <a:endParaRPr lang="en-US" dirty="0"/>
          </a:p>
        </p:txBody>
      </p:sp>
      <p:sp>
        <p:nvSpPr>
          <p:cNvPr id="30" name="Text Placeholder 39"/>
          <p:cNvSpPr>
            <a:spLocks noGrp="1"/>
          </p:cNvSpPr>
          <p:nvPr>
            <p:ph type="body" sz="quarter" idx="20" hasCustomPrompt="1"/>
          </p:nvPr>
        </p:nvSpPr>
        <p:spPr>
          <a:xfrm>
            <a:off x="3657600" y="304801"/>
            <a:ext cx="5588000" cy="270933"/>
          </a:xfrm>
          <a:prstGeom prst="rect">
            <a:avLst/>
          </a:prstGeom>
        </p:spPr>
        <p:txBody>
          <a:bodyPr vert="horz"/>
          <a:lstStyle>
            <a:lvl1pPr marL="0" indent="0">
              <a:buNone/>
              <a:defRPr sz="825" b="0" baseline="0">
                <a:solidFill>
                  <a:schemeClr val="bg1"/>
                </a:solidFill>
              </a:defRPr>
            </a:lvl1pPr>
          </a:lstStyle>
          <a:p>
            <a:pPr lvl="0"/>
            <a:r>
              <a:rPr lang="en-US" dirty="0"/>
              <a:t>Click to add presentation subtitle</a:t>
            </a:r>
          </a:p>
        </p:txBody>
      </p:sp>
      <p:sp>
        <p:nvSpPr>
          <p:cNvPr id="31" name="Freeform 3"/>
          <p:cNvSpPr/>
          <p:nvPr userDrawn="1"/>
        </p:nvSpPr>
        <p:spPr>
          <a:xfrm>
            <a:off x="9347209" y="13"/>
            <a:ext cx="1240073" cy="65514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0055"/>
              <a:gd name="connsiteY0" fmla="*/ 0 h 655143"/>
              <a:gd name="connsiteX1" fmla="*/ 0 w 930055"/>
              <a:gd name="connsiteY1" fmla="*/ 322097 h 655143"/>
              <a:gd name="connsiteX2" fmla="*/ 191440 w 930055"/>
              <a:gd name="connsiteY2" fmla="*/ 655143 h 655143"/>
              <a:gd name="connsiteX3" fmla="*/ 930055 w 930055"/>
              <a:gd name="connsiteY3" fmla="*/ 652661 h 655143"/>
              <a:gd name="connsiteX4" fmla="*/ 917356 w 930055"/>
              <a:gd name="connsiteY4" fmla="*/ 0 h 655143"/>
              <a:gd name="connsiteX5" fmla="*/ 185966 w 930055"/>
              <a:gd name="connsiteY5" fmla="*/ 0 h 65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055" h="655143">
                <a:moveTo>
                  <a:pt x="185966" y="0"/>
                </a:moveTo>
                <a:lnTo>
                  <a:pt x="0" y="322097"/>
                </a:lnTo>
                <a:lnTo>
                  <a:pt x="191440" y="655143"/>
                </a:lnTo>
                <a:lnTo>
                  <a:pt x="930055" y="652661"/>
                </a:lnTo>
                <a:cubicBezTo>
                  <a:pt x="930055" y="439341"/>
                  <a:pt x="917356" y="213320"/>
                  <a:pt x="917356" y="0"/>
                </a:cubicBezTo>
                <a:lnTo>
                  <a:pt x="185966" y="0"/>
                </a:lnTo>
              </a:path>
            </a:pathLst>
          </a:custGeom>
          <a:solidFill>
            <a:schemeClr val="bg1"/>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32" name="Picture 31" descr="HR logo common PPT2ok.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9688576" y="26672"/>
            <a:ext cx="1182624" cy="713232"/>
          </a:xfrm>
          <a:prstGeom prst="rect">
            <a:avLst/>
          </a:prstGeom>
        </p:spPr>
      </p:pic>
      <p:sp>
        <p:nvSpPr>
          <p:cNvPr id="33" name="Freeform 3"/>
          <p:cNvSpPr/>
          <p:nvPr userDrawn="1"/>
        </p:nvSpPr>
        <p:spPr>
          <a:xfrm>
            <a:off x="10951929" y="-4602"/>
            <a:ext cx="1241547" cy="657263"/>
          </a:xfrm>
          <a:custGeom>
            <a:avLst/>
            <a:gdLst>
              <a:gd name="connsiteX0" fmla="*/ 185966 w 7119188"/>
              <a:gd name="connsiteY0" fmla="*/ 0 h 644194"/>
              <a:gd name="connsiteX1" fmla="*/ 0 w 7119188"/>
              <a:gd name="connsiteY1" fmla="*/ 322097 h 644194"/>
              <a:gd name="connsiteX2" fmla="*/ 185966 w 7119188"/>
              <a:gd name="connsiteY2" fmla="*/ 644194 h 644194"/>
              <a:gd name="connsiteX3" fmla="*/ 7119188 w 7119188"/>
              <a:gd name="connsiteY3" fmla="*/ 644194 h 644194"/>
              <a:gd name="connsiteX4" fmla="*/ 7119188 w 7119188"/>
              <a:gd name="connsiteY4" fmla="*/ 0 h 644194"/>
              <a:gd name="connsiteX5" fmla="*/ 185966 w 7119188"/>
              <a:gd name="connsiteY5" fmla="*/ 0 h 644194"/>
              <a:gd name="connsiteX0" fmla="*/ 185966 w 7119188"/>
              <a:gd name="connsiteY0" fmla="*/ 0 h 644194"/>
              <a:gd name="connsiteX1" fmla="*/ 0 w 7119188"/>
              <a:gd name="connsiteY1" fmla="*/ 322097 h 644194"/>
              <a:gd name="connsiteX2" fmla="*/ 185966 w 7119188"/>
              <a:gd name="connsiteY2" fmla="*/ 644194 h 644194"/>
              <a:gd name="connsiteX3" fmla="*/ 7047221 w 7119188"/>
              <a:gd name="connsiteY3" fmla="*/ 644194 h 644194"/>
              <a:gd name="connsiteX4" fmla="*/ 7119188 w 7119188"/>
              <a:gd name="connsiteY4" fmla="*/ 0 h 644194"/>
              <a:gd name="connsiteX5" fmla="*/ 185966 w 7119188"/>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47221 w 7047221"/>
              <a:gd name="connsiteY4" fmla="*/ 4233 h 644194"/>
              <a:gd name="connsiteX5" fmla="*/ 185966 w 7047221"/>
              <a:gd name="connsiteY5" fmla="*/ 0 h 644194"/>
              <a:gd name="connsiteX0" fmla="*/ 185966 w 7047221"/>
              <a:gd name="connsiteY0" fmla="*/ 0 h 644194"/>
              <a:gd name="connsiteX1" fmla="*/ 0 w 7047221"/>
              <a:gd name="connsiteY1" fmla="*/ 322097 h 644194"/>
              <a:gd name="connsiteX2" fmla="*/ 185966 w 7047221"/>
              <a:gd name="connsiteY2" fmla="*/ 644194 h 644194"/>
              <a:gd name="connsiteX3" fmla="*/ 7047221 w 7047221"/>
              <a:gd name="connsiteY3" fmla="*/ 644194 h 644194"/>
              <a:gd name="connsiteX4" fmla="*/ 7013355 w 7047221"/>
              <a:gd name="connsiteY4" fmla="*/ 42333 h 644194"/>
              <a:gd name="connsiteX5" fmla="*/ 185966 w 7047221"/>
              <a:gd name="connsiteY5" fmla="*/ 0 h 644194"/>
              <a:gd name="connsiteX0" fmla="*/ 185966 w 7047222"/>
              <a:gd name="connsiteY0" fmla="*/ 0 h 644194"/>
              <a:gd name="connsiteX1" fmla="*/ 0 w 7047222"/>
              <a:gd name="connsiteY1" fmla="*/ 322097 h 644194"/>
              <a:gd name="connsiteX2" fmla="*/ 185966 w 7047222"/>
              <a:gd name="connsiteY2" fmla="*/ 644194 h 644194"/>
              <a:gd name="connsiteX3" fmla="*/ 7047221 w 7047222"/>
              <a:gd name="connsiteY3" fmla="*/ 644194 h 644194"/>
              <a:gd name="connsiteX4" fmla="*/ 7047222 w 7047222"/>
              <a:gd name="connsiteY4" fmla="*/ 4233 h 644194"/>
              <a:gd name="connsiteX5" fmla="*/ 185966 w 7047222"/>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47221 w 7051456"/>
              <a:gd name="connsiteY3" fmla="*/ 644194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22577 h 666771"/>
              <a:gd name="connsiteX1" fmla="*/ 0 w 7051456"/>
              <a:gd name="connsiteY1" fmla="*/ 344674 h 666771"/>
              <a:gd name="connsiteX2" fmla="*/ 185966 w 7051456"/>
              <a:gd name="connsiteY2" fmla="*/ 666771 h 666771"/>
              <a:gd name="connsiteX3" fmla="*/ 7051455 w 7051456"/>
              <a:gd name="connsiteY3" fmla="*/ 662538 h 666771"/>
              <a:gd name="connsiteX4" fmla="*/ 7051456 w 7051456"/>
              <a:gd name="connsiteY4" fmla="*/ 22577 h 666771"/>
              <a:gd name="connsiteX5" fmla="*/ 185966 w 7051456"/>
              <a:gd name="connsiteY5" fmla="*/ 22577 h 666771"/>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6"/>
              <a:gd name="connsiteY0" fmla="*/ 0 h 644194"/>
              <a:gd name="connsiteX1" fmla="*/ 0 w 7051456"/>
              <a:gd name="connsiteY1" fmla="*/ 322097 h 644194"/>
              <a:gd name="connsiteX2" fmla="*/ 185966 w 7051456"/>
              <a:gd name="connsiteY2" fmla="*/ 644194 h 644194"/>
              <a:gd name="connsiteX3" fmla="*/ 7051455 w 7051456"/>
              <a:gd name="connsiteY3" fmla="*/ 639961 h 644194"/>
              <a:gd name="connsiteX4" fmla="*/ 7051456 w 7051456"/>
              <a:gd name="connsiteY4" fmla="*/ 0 h 644194"/>
              <a:gd name="connsiteX5" fmla="*/ 185966 w 7051456"/>
              <a:gd name="connsiteY5" fmla="*/ 0 h 644194"/>
              <a:gd name="connsiteX0" fmla="*/ 185966 w 7051455"/>
              <a:gd name="connsiteY0" fmla="*/ 0 h 644194"/>
              <a:gd name="connsiteX1" fmla="*/ 0 w 7051455"/>
              <a:gd name="connsiteY1" fmla="*/ 322097 h 644194"/>
              <a:gd name="connsiteX2" fmla="*/ 185966 w 7051455"/>
              <a:gd name="connsiteY2" fmla="*/ 644194 h 644194"/>
              <a:gd name="connsiteX3" fmla="*/ 7051455 w 7051455"/>
              <a:gd name="connsiteY3" fmla="*/ 639961 h 644194"/>
              <a:gd name="connsiteX4" fmla="*/ 917356 w 7051455"/>
              <a:gd name="connsiteY4" fmla="*/ 0 h 644194"/>
              <a:gd name="connsiteX5" fmla="*/ 185966 w 7051455"/>
              <a:gd name="connsiteY5" fmla="*/ 0 h 644194"/>
              <a:gd name="connsiteX0" fmla="*/ 185966 w 930055"/>
              <a:gd name="connsiteY0" fmla="*/ 0 h 652661"/>
              <a:gd name="connsiteX1" fmla="*/ 0 w 930055"/>
              <a:gd name="connsiteY1" fmla="*/ 322097 h 652661"/>
              <a:gd name="connsiteX2" fmla="*/ 185966 w 930055"/>
              <a:gd name="connsiteY2" fmla="*/ 644194 h 652661"/>
              <a:gd name="connsiteX3" fmla="*/ 930055 w 930055"/>
              <a:gd name="connsiteY3" fmla="*/ 652661 h 652661"/>
              <a:gd name="connsiteX4" fmla="*/ 917356 w 930055"/>
              <a:gd name="connsiteY4" fmla="*/ 0 h 652661"/>
              <a:gd name="connsiteX5" fmla="*/ 185966 w 930055"/>
              <a:gd name="connsiteY5" fmla="*/ 0 h 652661"/>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9203 h 652661"/>
              <a:gd name="connsiteX5" fmla="*/ 185966 w 931160"/>
              <a:gd name="connsiteY5" fmla="*/ 0 h 652661"/>
              <a:gd name="connsiteX0" fmla="*/ 185966 w 930055"/>
              <a:gd name="connsiteY0" fmla="*/ 9204 h 661865"/>
              <a:gd name="connsiteX1" fmla="*/ 0 w 930055"/>
              <a:gd name="connsiteY1" fmla="*/ 331301 h 661865"/>
              <a:gd name="connsiteX2" fmla="*/ 185966 w 930055"/>
              <a:gd name="connsiteY2" fmla="*/ 653398 h 661865"/>
              <a:gd name="connsiteX3" fmla="*/ 930055 w 930055"/>
              <a:gd name="connsiteY3" fmla="*/ 661865 h 661865"/>
              <a:gd name="connsiteX4" fmla="*/ 926558 w 930055"/>
              <a:gd name="connsiteY4" fmla="*/ 0 h 661865"/>
              <a:gd name="connsiteX5" fmla="*/ 185966 w 930055"/>
              <a:gd name="connsiteY5" fmla="*/ 9204 h 661865"/>
              <a:gd name="connsiteX0" fmla="*/ 185966 w 930055"/>
              <a:gd name="connsiteY0" fmla="*/ 4602 h 657263"/>
              <a:gd name="connsiteX1" fmla="*/ 0 w 930055"/>
              <a:gd name="connsiteY1" fmla="*/ 326699 h 657263"/>
              <a:gd name="connsiteX2" fmla="*/ 185966 w 930055"/>
              <a:gd name="connsiteY2" fmla="*/ 648796 h 657263"/>
              <a:gd name="connsiteX3" fmla="*/ 930055 w 930055"/>
              <a:gd name="connsiteY3" fmla="*/ 657263 h 657263"/>
              <a:gd name="connsiteX4" fmla="*/ 926558 w 930055"/>
              <a:gd name="connsiteY4" fmla="*/ 0 h 657263"/>
              <a:gd name="connsiteX5" fmla="*/ 185966 w 930055"/>
              <a:gd name="connsiteY5" fmla="*/ 4602 h 657263"/>
              <a:gd name="connsiteX0" fmla="*/ 185966 w 931160"/>
              <a:gd name="connsiteY0" fmla="*/ 0 h 652661"/>
              <a:gd name="connsiteX1" fmla="*/ 0 w 931160"/>
              <a:gd name="connsiteY1" fmla="*/ 322097 h 652661"/>
              <a:gd name="connsiteX2" fmla="*/ 185966 w 931160"/>
              <a:gd name="connsiteY2" fmla="*/ 644194 h 652661"/>
              <a:gd name="connsiteX3" fmla="*/ 930055 w 931160"/>
              <a:gd name="connsiteY3" fmla="*/ 652661 h 652661"/>
              <a:gd name="connsiteX4" fmla="*/ 931160 w 931160"/>
              <a:gd name="connsiteY4" fmla="*/ 4601 h 652661"/>
              <a:gd name="connsiteX5" fmla="*/ 185966 w 931160"/>
              <a:gd name="connsiteY5" fmla="*/ 0 h 652661"/>
              <a:gd name="connsiteX0" fmla="*/ 185966 w 931160"/>
              <a:gd name="connsiteY0" fmla="*/ 4602 h 657263"/>
              <a:gd name="connsiteX1" fmla="*/ 0 w 931160"/>
              <a:gd name="connsiteY1" fmla="*/ 326699 h 657263"/>
              <a:gd name="connsiteX2" fmla="*/ 185966 w 931160"/>
              <a:gd name="connsiteY2" fmla="*/ 648796 h 657263"/>
              <a:gd name="connsiteX3" fmla="*/ 930055 w 931160"/>
              <a:gd name="connsiteY3" fmla="*/ 657263 h 657263"/>
              <a:gd name="connsiteX4" fmla="*/ 931160 w 931160"/>
              <a:gd name="connsiteY4" fmla="*/ 0 h 657263"/>
              <a:gd name="connsiteX5" fmla="*/ 185966 w 931160"/>
              <a:gd name="connsiteY5" fmla="*/ 4602 h 6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160" h="657263">
                <a:moveTo>
                  <a:pt x="185966" y="4602"/>
                </a:moveTo>
                <a:lnTo>
                  <a:pt x="0" y="326699"/>
                </a:lnTo>
                <a:lnTo>
                  <a:pt x="185966" y="648796"/>
                </a:lnTo>
                <a:lnTo>
                  <a:pt x="930055" y="657263"/>
                </a:lnTo>
                <a:cubicBezTo>
                  <a:pt x="930055" y="443943"/>
                  <a:pt x="931160" y="213320"/>
                  <a:pt x="931160" y="0"/>
                </a:cubicBezTo>
                <a:lnTo>
                  <a:pt x="185966" y="4602"/>
                </a:lnTo>
              </a:path>
            </a:pathLst>
          </a:custGeom>
          <a:solidFill>
            <a:srgbClr val="820E2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sp>
        <p:nvSpPr>
          <p:cNvPr id="41" name="Slide Number Placeholder 4"/>
          <p:cNvSpPr>
            <a:spLocks noGrp="1"/>
          </p:cNvSpPr>
          <p:nvPr>
            <p:ph type="sldNum" sz="quarter" idx="12"/>
          </p:nvPr>
        </p:nvSpPr>
        <p:spPr>
          <a:xfrm>
            <a:off x="11379200" y="152400"/>
            <a:ext cx="609600" cy="457200"/>
          </a:xfrm>
          <a:prstGeom prst="rect">
            <a:avLst/>
          </a:prstGeom>
        </p:spPr>
        <p:txBody>
          <a:bodyPr/>
          <a:lstStyle>
            <a:lvl1pPr>
              <a:defRPr sz="900" b="0">
                <a:solidFill>
                  <a:srgbClr val="FFFFFF"/>
                </a:solidFill>
                <a:latin typeface="Calibri"/>
                <a:cs typeface="Calibri"/>
              </a:defRPr>
            </a:lvl1pPr>
          </a:lstStyle>
          <a:p>
            <a:fld id="{750F33BB-9E90-A741-8EFE-A266E3479179}" type="slidenum">
              <a:rPr lang="en-US" smtClean="0"/>
              <a:pPr/>
              <a:t>‹#›</a:t>
            </a:fld>
            <a:endParaRPr lang="en-US" dirty="0"/>
          </a:p>
        </p:txBody>
      </p:sp>
    </p:spTree>
    <p:extLst>
      <p:ext uri="{BB962C8B-B14F-4D97-AF65-F5344CB8AC3E}">
        <p14:creationId xmlns:p14="http://schemas.microsoft.com/office/powerpoint/2010/main" val="296531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FF77283-6C98-4157-9D6A-3CC700353B2D}"/>
              </a:ext>
            </a:extLst>
          </p:cNvPr>
          <p:cNvSpPr>
            <a:spLocks noChangeArrowheads="1"/>
          </p:cNvSpPr>
          <p:nvPr userDrawn="1"/>
        </p:nvSpPr>
        <p:spPr bwMode="auto">
          <a:xfrm>
            <a:off x="0" y="-150105"/>
            <a:ext cx="12192000" cy="300210"/>
          </a:xfrm>
          <a:prstGeom prst="rect">
            <a:avLst/>
          </a:prstGeom>
          <a:noFill/>
          <a:ln>
            <a:noFill/>
          </a:ln>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pl-PL" altLang="pl-PL" sz="1351" dirty="0"/>
          </a:p>
        </p:txBody>
      </p:sp>
    </p:spTree>
    <p:extLst>
      <p:ext uri="{BB962C8B-B14F-4D97-AF65-F5344CB8AC3E}">
        <p14:creationId xmlns:p14="http://schemas.microsoft.com/office/powerpoint/2010/main" val="2324937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1E569FD-F9B9-48A4-AB9A-9C042E50E539}" type="datetime1">
              <a:rPr lang="pl-PL" smtClean="0"/>
              <a:t>2024-12-01</a:t>
            </a:fld>
            <a:endParaRPr lang="pl-PL"/>
          </a:p>
        </p:txBody>
      </p:sp>
      <p:sp>
        <p:nvSpPr>
          <p:cNvPr id="5" name="Footer Placeholder 4"/>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lide Number Placeholder 5"/>
          <p:cNvSpPr>
            <a:spLocks noGrp="1"/>
          </p:cNvSpPr>
          <p:nvPr>
            <p:ph type="sldNum" sz="quarter" idx="12"/>
          </p:nvPr>
        </p:nvSpPr>
        <p:spPr/>
        <p:txBody>
          <a:bodyPr/>
          <a:lstStyle/>
          <a:p>
            <a:fld id="{D1705DFB-05D9-4A57-8A29-F2716CF761E7}" type="slidenum">
              <a:rPr lang="pl-PL" smtClean="0"/>
              <a:t>‹#›</a:t>
            </a:fld>
            <a:endParaRPr lang="pl-PL"/>
          </a:p>
        </p:txBody>
      </p:sp>
    </p:spTree>
    <p:extLst>
      <p:ext uri="{BB962C8B-B14F-4D97-AF65-F5344CB8AC3E}">
        <p14:creationId xmlns:p14="http://schemas.microsoft.com/office/powerpoint/2010/main" val="4061471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it-IT"/>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891" indent="0" algn="ctr">
              <a:buNone/>
              <a:defRPr sz="2100"/>
            </a:lvl2pPr>
            <a:lvl3pPr marL="685783" indent="0" algn="ctr">
              <a:buNone/>
              <a:defRPr sz="1800"/>
            </a:lvl3pPr>
            <a:lvl4pPr marL="1028674" indent="0" algn="ctr">
              <a:buNone/>
              <a:defRPr sz="1500"/>
            </a:lvl4pPr>
            <a:lvl5pPr marL="1371566" indent="0" algn="ctr">
              <a:buNone/>
              <a:defRPr sz="1500"/>
            </a:lvl5pPr>
            <a:lvl6pPr marL="1714457" indent="0" algn="ctr">
              <a:buNone/>
              <a:defRPr sz="1500"/>
            </a:lvl6pPr>
            <a:lvl7pPr marL="2057349" indent="0" algn="ctr">
              <a:buNone/>
              <a:defRPr sz="1500"/>
            </a:lvl7pPr>
            <a:lvl8pPr marL="2400240" indent="0" algn="ctr">
              <a:buNone/>
              <a:defRPr sz="1500"/>
            </a:lvl8pPr>
            <a:lvl9pPr marL="2743131" indent="0" algn="ctr">
              <a:buNone/>
              <a:defRPr sz="15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D55E015-3CA7-4D33-8D38-8265B0B5BA28}" type="datetime1">
              <a:rPr lang="pl-PL" smtClean="0"/>
              <a:t>2024-12-01</a:t>
            </a:fld>
            <a:endParaRPr lang="en-US"/>
          </a:p>
        </p:txBody>
      </p:sp>
      <p:sp>
        <p:nvSpPr>
          <p:cNvPr id="5" name="Footer Placeholder 4"/>
          <p:cNvSpPr>
            <a:spLocks noGrp="1"/>
          </p:cNvSpPr>
          <p:nvPr>
            <p:ph type="ftr" sz="quarter" idx="11"/>
          </p:nvPr>
        </p:nvSpPr>
        <p:spPr/>
        <p:txBody>
          <a:bodyPr/>
          <a:lstStyle/>
          <a:p>
            <a:r>
              <a:rPr lang="en-US"/>
              <a:t>Different Strategies for Improving Contractor’s Maturity of Transformation Towards Circular Economy Construction</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936572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F5A158-8DDB-ABC6-5E23-9A7A9FE13872}"/>
              </a:ext>
            </a:extLst>
          </p:cNvPr>
          <p:cNvSpPr>
            <a:spLocks noGrp="1"/>
          </p:cNvSpPr>
          <p:nvPr>
            <p:ph type="title"/>
          </p:nvPr>
        </p:nvSpPr>
        <p:spPr>
          <a:xfrm>
            <a:off x="831851" y="1709740"/>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A0187B03-0653-1EA8-F9AE-045CD4DE436E}"/>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CCAC62AF-D8B5-93DA-E9D7-C1BB87E50435}"/>
              </a:ext>
            </a:extLst>
          </p:cNvPr>
          <p:cNvSpPr>
            <a:spLocks noGrp="1"/>
          </p:cNvSpPr>
          <p:nvPr>
            <p:ph type="dt" sz="half" idx="10"/>
          </p:nvPr>
        </p:nvSpPr>
        <p:spPr/>
        <p:txBody>
          <a:bodyPr/>
          <a:lstStyle/>
          <a:p>
            <a:fld id="{384092DE-F727-428C-9054-CE0696F7BB4F}" type="datetime1">
              <a:rPr lang="pl-PL" smtClean="0"/>
              <a:t>2024-12-01</a:t>
            </a:fld>
            <a:endParaRPr lang="pl-PL"/>
          </a:p>
        </p:txBody>
      </p:sp>
      <p:sp>
        <p:nvSpPr>
          <p:cNvPr id="5" name="Symbol zastępczy stopki 4">
            <a:extLst>
              <a:ext uri="{FF2B5EF4-FFF2-40B4-BE49-F238E27FC236}">
                <a16:creationId xmlns:a16="http://schemas.microsoft.com/office/drawing/2014/main" id="{46096A84-189B-C1DB-FC37-2BE8676B461D}"/>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8BB45CDF-5E63-5729-2D3E-A1EC2B5BDD9B}"/>
              </a:ext>
            </a:extLst>
          </p:cNvPr>
          <p:cNvSpPr>
            <a:spLocks noGrp="1"/>
          </p:cNvSpPr>
          <p:nvPr>
            <p:ph type="sldNum" sz="quarter" idx="12"/>
          </p:nvPr>
        </p:nvSpPr>
        <p:spPr/>
        <p:txBody>
          <a:bodyPr/>
          <a:lstStyle/>
          <a:p>
            <a:fld id="{F197676D-D9EA-4527-8C85-FB5CFDEB4752}" type="slidenum">
              <a:rPr lang="pl-PL" smtClean="0"/>
              <a:t>‹#›</a:t>
            </a:fld>
            <a:endParaRPr lang="pl-PL"/>
          </a:p>
        </p:txBody>
      </p:sp>
    </p:spTree>
    <p:extLst>
      <p:ext uri="{BB962C8B-B14F-4D97-AF65-F5344CB8AC3E}">
        <p14:creationId xmlns:p14="http://schemas.microsoft.com/office/powerpoint/2010/main" val="2718588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A7BB0B0-B2BE-467D-BF12-7DF0692EFD01}" type="datetime1">
              <a:rPr lang="pl-PL" smtClean="0"/>
              <a:t>2024-12-01</a:t>
            </a:fld>
            <a:endParaRPr lang="en-US"/>
          </a:p>
        </p:txBody>
      </p:sp>
      <p:sp>
        <p:nvSpPr>
          <p:cNvPr id="5" name="Footer Placeholder 4"/>
          <p:cNvSpPr>
            <a:spLocks noGrp="1"/>
          </p:cNvSpPr>
          <p:nvPr>
            <p:ph type="ftr" sz="quarter" idx="11"/>
          </p:nvPr>
        </p:nvSpPr>
        <p:spPr/>
        <p:txBody>
          <a:bodyPr/>
          <a:lstStyle/>
          <a:p>
            <a:r>
              <a:rPr lang="en-US"/>
              <a:t>Different Strategies for Improving Contractor’s Maturity of Transformation Towards Circular Economy Construction</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86142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it-IT"/>
              <a:t>Fare clic per modificare lo stile del titolo</a:t>
            </a:r>
            <a:endParaRPr lang="en-US" dirty="0"/>
          </a:p>
        </p:txBody>
      </p:sp>
      <p:sp>
        <p:nvSpPr>
          <p:cNvPr id="3" name="Text Placeholder 2"/>
          <p:cNvSpPr>
            <a:spLocks noGrp="1"/>
          </p:cNvSpPr>
          <p:nvPr>
            <p:ph type="body" idx="1"/>
          </p:nvPr>
        </p:nvSpPr>
        <p:spPr>
          <a:xfrm>
            <a:off x="831851" y="4552645"/>
            <a:ext cx="10515600" cy="1500187"/>
          </a:xfrm>
        </p:spPr>
        <p:txBody>
          <a:bodyPr anchor="t">
            <a:normAutofit/>
          </a:bodyPr>
          <a:lstStyle>
            <a:lvl1pPr marL="0" indent="0">
              <a:buNone/>
              <a:defRPr sz="1800">
                <a:solidFill>
                  <a:schemeClr val="tx1">
                    <a:lumMod val="75000"/>
                    <a:lumOff val="2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3A70354E-1443-4228-8C36-AA64746F9F4A}" type="datetime1">
              <a:rPr lang="pl-PL" smtClean="0"/>
              <a:t>2024-12-01</a:t>
            </a:fld>
            <a:endParaRPr lang="en-US"/>
          </a:p>
        </p:txBody>
      </p:sp>
      <p:sp>
        <p:nvSpPr>
          <p:cNvPr id="5" name="Footer Placeholder 4"/>
          <p:cNvSpPr>
            <a:spLocks noGrp="1"/>
          </p:cNvSpPr>
          <p:nvPr>
            <p:ph type="ftr" sz="quarter" idx="11"/>
          </p:nvPr>
        </p:nvSpPr>
        <p:spPr/>
        <p:txBody>
          <a:bodyPr/>
          <a:lstStyle/>
          <a:p>
            <a:r>
              <a:rPr lang="en-US"/>
              <a:t>Different Strategies for Improving Contractor’s Maturity of Transformation Towards Circular Economy Construction</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123083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845127" y="1828803"/>
            <a:ext cx="5181600" cy="435133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8803"/>
            <a:ext cx="5181600" cy="435133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CB49C1A-3ECA-4D61-954F-1129234B68C8}" type="datetime1">
              <a:rPr lang="pl-PL" smtClean="0"/>
              <a:t>2024-12-01</a:t>
            </a:fld>
            <a:endParaRPr lang="en-US"/>
          </a:p>
        </p:txBody>
      </p:sp>
      <p:sp>
        <p:nvSpPr>
          <p:cNvPr id="6" name="Footer Placeholder 5"/>
          <p:cNvSpPr>
            <a:spLocks noGrp="1"/>
          </p:cNvSpPr>
          <p:nvPr>
            <p:ph type="ftr" sz="quarter" idx="11"/>
          </p:nvPr>
        </p:nvSpPr>
        <p:spPr/>
        <p:txBody>
          <a:bodyPr/>
          <a:lstStyle/>
          <a:p>
            <a:r>
              <a:rPr lang="en-US"/>
              <a:t>Different Strategies for Improving Contractor’s Maturity of Transformation Towards Circular Economy Construction</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146661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it-IT"/>
              <a:t>Fare clic per modificare stili del testo dello schema</a:t>
            </a:r>
          </a:p>
        </p:txBody>
      </p:sp>
      <p:sp>
        <p:nvSpPr>
          <p:cNvPr id="4" name="Content Placeholder 3"/>
          <p:cNvSpPr>
            <a:spLocks noGrp="1"/>
          </p:cNvSpPr>
          <p:nvPr>
            <p:ph sz="half" idx="2"/>
          </p:nvPr>
        </p:nvSpPr>
        <p:spPr>
          <a:xfrm>
            <a:off x="845127" y="2507562"/>
            <a:ext cx="5156200" cy="3680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8" y="1681851"/>
            <a:ext cx="5181601" cy="825698"/>
          </a:xfrm>
        </p:spPr>
        <p:txBody>
          <a:bodyPr anchor="b"/>
          <a:lstStyle>
            <a:lvl1pPr marL="0" indent="0">
              <a:spcBef>
                <a:spcPts val="0"/>
              </a:spcBef>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it-IT"/>
              <a:t>Fare clic per modificare stili del testo dello schema</a:t>
            </a:r>
          </a:p>
        </p:txBody>
      </p:sp>
      <p:sp>
        <p:nvSpPr>
          <p:cNvPr id="6" name="Content Placeholder 5"/>
          <p:cNvSpPr>
            <a:spLocks noGrp="1"/>
          </p:cNvSpPr>
          <p:nvPr>
            <p:ph sz="quarter" idx="4"/>
          </p:nvPr>
        </p:nvSpPr>
        <p:spPr>
          <a:xfrm>
            <a:off x="6172208" y="2507562"/>
            <a:ext cx="5181601" cy="3680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0E6AB23A-68A9-4DB6-866E-ED0D3C0504EB}" type="datetime1">
              <a:rPr lang="pl-PL" smtClean="0"/>
              <a:t>2024-12-01</a:t>
            </a:fld>
            <a:endParaRPr lang="en-US"/>
          </a:p>
        </p:txBody>
      </p:sp>
      <p:sp>
        <p:nvSpPr>
          <p:cNvPr id="8" name="Footer Placeholder 7"/>
          <p:cNvSpPr>
            <a:spLocks noGrp="1"/>
          </p:cNvSpPr>
          <p:nvPr>
            <p:ph type="ftr" sz="quarter" idx="11"/>
          </p:nvPr>
        </p:nvSpPr>
        <p:spPr/>
        <p:txBody>
          <a:bodyPr/>
          <a:lstStyle/>
          <a:p>
            <a:r>
              <a:rPr lang="en-US"/>
              <a:t>Different Strategies for Improving Contractor’s Maturity of Transformation Towards Circular Economy Construction</a:t>
            </a:r>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
        <p:nvSpPr>
          <p:cNvPr id="10" name="Title 9"/>
          <p:cNvSpPr>
            <a:spLocks noGrp="1"/>
          </p:cNvSpPr>
          <p:nvPr>
            <p:ph type="title"/>
          </p:nvPr>
        </p:nvSpPr>
        <p:spPr/>
        <p:txBody>
          <a:bodyPr/>
          <a:lstStyle/>
          <a:p>
            <a:r>
              <a:rPr lang="it-IT"/>
              <a:t>Fare clic per modificare lo stile del titolo</a:t>
            </a:r>
            <a:endParaRPr lang="en-US" dirty="0"/>
          </a:p>
        </p:txBody>
      </p:sp>
    </p:spTree>
    <p:extLst>
      <p:ext uri="{BB962C8B-B14F-4D97-AF65-F5344CB8AC3E}">
        <p14:creationId xmlns:p14="http://schemas.microsoft.com/office/powerpoint/2010/main" val="1053960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olo tito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6F10CAB-10C3-4440-8BC6-460C9D92CE59}" type="datetime1">
              <a:rPr lang="pl-PL" smtClean="0"/>
              <a:t>2024-12-01</a:t>
            </a:fld>
            <a:endParaRPr lang="en-US"/>
          </a:p>
        </p:txBody>
      </p:sp>
      <p:sp>
        <p:nvSpPr>
          <p:cNvPr id="4" name="Footer Placeholder 3"/>
          <p:cNvSpPr>
            <a:spLocks noGrp="1"/>
          </p:cNvSpPr>
          <p:nvPr>
            <p:ph type="ftr" sz="quarter" idx="11"/>
          </p:nvPr>
        </p:nvSpPr>
        <p:spPr/>
        <p:txBody>
          <a:bodyPr/>
          <a:lstStyle/>
          <a:p>
            <a:r>
              <a:rPr lang="en-US"/>
              <a:t>Different Strategies for Improving Contractor’s Maturity of Transformation Towards Circular Economy Construction</a:t>
            </a:r>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
        <p:nvSpPr>
          <p:cNvPr id="6" name="Title 5"/>
          <p:cNvSpPr>
            <a:spLocks noGrp="1"/>
          </p:cNvSpPr>
          <p:nvPr>
            <p:ph type="title"/>
          </p:nvPr>
        </p:nvSpPr>
        <p:spPr/>
        <p:txBody>
          <a:bodyPr/>
          <a:lstStyle/>
          <a:p>
            <a:r>
              <a:rPr lang="it-IT"/>
              <a:t>Fare clic per modificare lo stile del titolo</a:t>
            </a:r>
            <a:endParaRPr lang="en-US"/>
          </a:p>
        </p:txBody>
      </p:sp>
    </p:spTree>
    <p:extLst>
      <p:ext uri="{BB962C8B-B14F-4D97-AF65-F5344CB8AC3E}">
        <p14:creationId xmlns:p14="http://schemas.microsoft.com/office/powerpoint/2010/main" val="34268038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FF55F-0ECC-4B68-BB9A-8C9F43274227}" type="datetime1">
              <a:rPr lang="pl-PL" smtClean="0"/>
              <a:t>2024-12-01</a:t>
            </a:fld>
            <a:endParaRPr lang="en-US"/>
          </a:p>
        </p:txBody>
      </p:sp>
      <p:sp>
        <p:nvSpPr>
          <p:cNvPr id="3" name="Footer Placeholder 2"/>
          <p:cNvSpPr>
            <a:spLocks noGrp="1"/>
          </p:cNvSpPr>
          <p:nvPr>
            <p:ph type="ftr" sz="quarter" idx="11"/>
          </p:nvPr>
        </p:nvSpPr>
        <p:spPr/>
        <p:txBody>
          <a:bodyPr/>
          <a:lstStyle/>
          <a:p>
            <a:r>
              <a:rPr lang="en-US"/>
              <a:t>Different Strategies for Improving Contractor’s Maturity of Transformation Towards Circular Economy Construction</a:t>
            </a:r>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394975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12"/>
            <a:ext cx="3931920" cy="1600197"/>
          </a:xfrm>
        </p:spPr>
        <p:txBody>
          <a:bodyPr anchor="b">
            <a:normAutofit/>
          </a:bodyPr>
          <a:lstStyle>
            <a:lvl1pPr>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4B0E6DC1-ED06-4E0A-BCF8-ADAA1A735B56}" type="datetime1">
              <a:rPr lang="pl-PL" smtClean="0"/>
              <a:t>2024-12-01</a:t>
            </a:fld>
            <a:endParaRPr lang="en-US"/>
          </a:p>
        </p:txBody>
      </p:sp>
      <p:sp>
        <p:nvSpPr>
          <p:cNvPr id="6" name="Footer Placeholder 5"/>
          <p:cNvSpPr>
            <a:spLocks noGrp="1"/>
          </p:cNvSpPr>
          <p:nvPr>
            <p:ph type="ftr" sz="quarter" idx="11"/>
          </p:nvPr>
        </p:nvSpPr>
        <p:spPr/>
        <p:txBody>
          <a:bodyPr/>
          <a:lstStyle/>
          <a:p>
            <a:r>
              <a:rPr lang="en-US"/>
              <a:t>Different Strategies for Improving Contractor’s Maturity of Transformation Towards Circular Economy Construction</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110670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it-IT"/>
              <a:t>Fare clic per modificare lo stile del titolo</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02154E68-D605-4D1E-9257-694C553BA2A4}" type="datetime1">
              <a:rPr lang="pl-PL" smtClean="0"/>
              <a:t>2024-12-01</a:t>
            </a:fld>
            <a:endParaRPr lang="en-US"/>
          </a:p>
        </p:txBody>
      </p:sp>
      <p:sp>
        <p:nvSpPr>
          <p:cNvPr id="6" name="Footer Placeholder 5"/>
          <p:cNvSpPr>
            <a:spLocks noGrp="1"/>
          </p:cNvSpPr>
          <p:nvPr>
            <p:ph type="ftr" sz="quarter" idx="11"/>
          </p:nvPr>
        </p:nvSpPr>
        <p:spPr/>
        <p:txBody>
          <a:bodyPr/>
          <a:lstStyle/>
          <a:p>
            <a:r>
              <a:rPr lang="en-US"/>
              <a:t>Different Strategies for Improving Contractor’s Maturity of Transformation Towards Circular Economy Construction</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540729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719792A-2A8E-4907-A41C-8CC40826C21E}" type="datetime1">
              <a:rPr lang="pl-PL" smtClean="0"/>
              <a:t>2024-12-01</a:t>
            </a:fld>
            <a:endParaRPr lang="en-US"/>
          </a:p>
        </p:txBody>
      </p:sp>
      <p:sp>
        <p:nvSpPr>
          <p:cNvPr id="5" name="Footer Placeholder 4"/>
          <p:cNvSpPr>
            <a:spLocks noGrp="1"/>
          </p:cNvSpPr>
          <p:nvPr>
            <p:ph type="ftr" sz="quarter" idx="11"/>
          </p:nvPr>
        </p:nvSpPr>
        <p:spPr/>
        <p:txBody>
          <a:bodyPr/>
          <a:lstStyle/>
          <a:p>
            <a:r>
              <a:rPr lang="en-US"/>
              <a:t>Different Strategies for Improving Contractor’s Maturity of Transformation Towards Circular Economy Construction</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2553480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2"/>
            <a:ext cx="2628900" cy="5811838"/>
          </a:xfrm>
        </p:spPr>
        <p:txBody>
          <a:bodyPr vert="eaVert"/>
          <a:lstStyle/>
          <a:p>
            <a:r>
              <a:rPr lang="it-IT"/>
              <a:t>Fare clic per modificare lo stile del titolo</a:t>
            </a:r>
            <a:endParaRPr lang="en-US"/>
          </a:p>
        </p:txBody>
      </p:sp>
      <p:sp>
        <p:nvSpPr>
          <p:cNvPr id="3" name="Vertical Text Placeholder 2"/>
          <p:cNvSpPr>
            <a:spLocks noGrp="1"/>
          </p:cNvSpPr>
          <p:nvPr>
            <p:ph type="body" orient="vert" idx="1"/>
          </p:nvPr>
        </p:nvSpPr>
        <p:spPr>
          <a:xfrm>
            <a:off x="838203" y="360374"/>
            <a:ext cx="7734300" cy="5811837"/>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71A089A0-895C-47AA-87FE-AA17D08DC3B2}" type="datetime1">
              <a:rPr lang="pl-PL" smtClean="0"/>
              <a:t>2024-12-01</a:t>
            </a:fld>
            <a:endParaRPr lang="en-US"/>
          </a:p>
        </p:txBody>
      </p:sp>
      <p:sp>
        <p:nvSpPr>
          <p:cNvPr id="5" name="Footer Placeholder 4"/>
          <p:cNvSpPr>
            <a:spLocks noGrp="1"/>
          </p:cNvSpPr>
          <p:nvPr>
            <p:ph type="ftr" sz="quarter" idx="11"/>
          </p:nvPr>
        </p:nvSpPr>
        <p:spPr/>
        <p:txBody>
          <a:bodyPr/>
          <a:lstStyle/>
          <a:p>
            <a:r>
              <a:rPr lang="en-US"/>
              <a:t>Different Strategies for Improving Contractor’s Maturity of Transformation Towards Circular Economy Construction</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11108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4C9587-5A8A-0856-6A0A-A7D682CC9E3B}"/>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7DA4CD4B-07FF-4B62-EB50-5E298CDC60A4}"/>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CCCF862A-82EC-56CD-ADAD-F314ABC5AEB4}"/>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8E29835E-3EC8-9B6B-4B02-445DA52816D8}"/>
              </a:ext>
            </a:extLst>
          </p:cNvPr>
          <p:cNvSpPr>
            <a:spLocks noGrp="1"/>
          </p:cNvSpPr>
          <p:nvPr>
            <p:ph type="dt" sz="half" idx="10"/>
          </p:nvPr>
        </p:nvSpPr>
        <p:spPr/>
        <p:txBody>
          <a:bodyPr/>
          <a:lstStyle/>
          <a:p>
            <a:fld id="{305C27CA-931E-4309-892F-9DB3C105B99A}" type="datetime1">
              <a:rPr lang="pl-PL" smtClean="0"/>
              <a:t>2024-12-01</a:t>
            </a:fld>
            <a:endParaRPr lang="pl-PL"/>
          </a:p>
        </p:txBody>
      </p:sp>
      <p:sp>
        <p:nvSpPr>
          <p:cNvPr id="6" name="Symbol zastępczy stopki 5">
            <a:extLst>
              <a:ext uri="{FF2B5EF4-FFF2-40B4-BE49-F238E27FC236}">
                <a16:creationId xmlns:a16="http://schemas.microsoft.com/office/drawing/2014/main" id="{2F5CE91A-1D7A-82B1-1C67-6AFF6B9B79D9}"/>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7" name="Symbol zastępczy numeru slajdu 6">
            <a:extLst>
              <a:ext uri="{FF2B5EF4-FFF2-40B4-BE49-F238E27FC236}">
                <a16:creationId xmlns:a16="http://schemas.microsoft.com/office/drawing/2014/main" id="{119110CF-3BDF-8003-3D98-B146A2D027CB}"/>
              </a:ext>
            </a:extLst>
          </p:cNvPr>
          <p:cNvSpPr>
            <a:spLocks noGrp="1"/>
          </p:cNvSpPr>
          <p:nvPr>
            <p:ph type="sldNum" sz="quarter" idx="12"/>
          </p:nvPr>
        </p:nvSpPr>
        <p:spPr/>
        <p:txBody>
          <a:bodyPr/>
          <a:lstStyle/>
          <a:p>
            <a:fld id="{F197676D-D9EA-4527-8C85-FB5CFDEB4752}" type="slidenum">
              <a:rPr lang="pl-PL" smtClean="0"/>
              <a:t>‹#›</a:t>
            </a:fld>
            <a:endParaRPr lang="pl-PL"/>
          </a:p>
        </p:txBody>
      </p:sp>
    </p:spTree>
    <p:extLst>
      <p:ext uri="{BB962C8B-B14F-4D97-AF65-F5344CB8AC3E}">
        <p14:creationId xmlns:p14="http://schemas.microsoft.com/office/powerpoint/2010/main" val="14426470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7231386-069A-45ED-94B8-312D2BCE32A3}"/>
              </a:ext>
            </a:extLst>
          </p:cNvPr>
          <p:cNvSpPr>
            <a:spLocks noChangeArrowheads="1"/>
          </p:cNvSpPr>
          <p:nvPr userDrawn="1"/>
        </p:nvSpPr>
        <p:spPr bwMode="auto">
          <a:xfrm>
            <a:off x="0" y="-150105"/>
            <a:ext cx="12192000" cy="300210"/>
          </a:xfrm>
          <a:prstGeom prst="rect">
            <a:avLst/>
          </a:prstGeom>
          <a:noFill/>
          <a:ln>
            <a:noFill/>
          </a:ln>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pl-PL" altLang="pl-PL" sz="1351" dirty="0"/>
          </a:p>
        </p:txBody>
      </p:sp>
    </p:spTree>
    <p:extLst>
      <p:ext uri="{BB962C8B-B14F-4D97-AF65-F5344CB8AC3E}">
        <p14:creationId xmlns:p14="http://schemas.microsoft.com/office/powerpoint/2010/main" val="3240315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49E0E90-611F-3843-D58C-5B743ABB5E7C}"/>
              </a:ext>
            </a:extLst>
          </p:cNvPr>
          <p:cNvSpPr>
            <a:spLocks noGrp="1"/>
          </p:cNvSpPr>
          <p:nvPr>
            <p:ph type="title"/>
          </p:nvPr>
        </p:nvSpPr>
        <p:spPr>
          <a:xfrm>
            <a:off x="839788" y="365127"/>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923246BA-8AB5-8AD1-CD8F-40B789CEE93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C49C4208-A45D-0B20-DE52-876C654103AD}"/>
              </a:ext>
            </a:extLst>
          </p:cNvPr>
          <p:cNvSpPr>
            <a:spLocks noGrp="1"/>
          </p:cNvSpPr>
          <p:nvPr>
            <p:ph sz="half" idx="2"/>
          </p:nvPr>
        </p:nvSpPr>
        <p:spPr>
          <a:xfrm>
            <a:off x="839789"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93FE61E1-7A8A-E97D-6B14-2E4E6C861D5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89FAD3AE-02F6-A81B-39AF-CD9C3F111777}"/>
              </a:ext>
            </a:extLst>
          </p:cNvPr>
          <p:cNvSpPr>
            <a:spLocks noGrp="1"/>
          </p:cNvSpPr>
          <p:nvPr>
            <p:ph sz="quarter" idx="4"/>
          </p:nvPr>
        </p:nvSpPr>
        <p:spPr>
          <a:xfrm>
            <a:off x="6172201"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230B0DA4-831B-CCE6-F407-DE5F25A26CE9}"/>
              </a:ext>
            </a:extLst>
          </p:cNvPr>
          <p:cNvSpPr>
            <a:spLocks noGrp="1"/>
          </p:cNvSpPr>
          <p:nvPr>
            <p:ph type="dt" sz="half" idx="10"/>
          </p:nvPr>
        </p:nvSpPr>
        <p:spPr/>
        <p:txBody>
          <a:bodyPr/>
          <a:lstStyle/>
          <a:p>
            <a:fld id="{F1F661C4-8806-4FD8-A198-8BF50AA5D756}" type="datetime1">
              <a:rPr lang="pl-PL" smtClean="0"/>
              <a:t>2024-12-01</a:t>
            </a:fld>
            <a:endParaRPr lang="pl-PL"/>
          </a:p>
        </p:txBody>
      </p:sp>
      <p:sp>
        <p:nvSpPr>
          <p:cNvPr id="8" name="Symbol zastępczy stopki 7">
            <a:extLst>
              <a:ext uri="{FF2B5EF4-FFF2-40B4-BE49-F238E27FC236}">
                <a16:creationId xmlns:a16="http://schemas.microsoft.com/office/drawing/2014/main" id="{D97EB343-AF0A-7A1C-CBA8-BE0252ED1F0E}"/>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9" name="Symbol zastępczy numeru slajdu 8">
            <a:extLst>
              <a:ext uri="{FF2B5EF4-FFF2-40B4-BE49-F238E27FC236}">
                <a16:creationId xmlns:a16="http://schemas.microsoft.com/office/drawing/2014/main" id="{F35D82B1-3055-0BB3-B264-043BE1A0D902}"/>
              </a:ext>
            </a:extLst>
          </p:cNvPr>
          <p:cNvSpPr>
            <a:spLocks noGrp="1"/>
          </p:cNvSpPr>
          <p:nvPr>
            <p:ph type="sldNum" sz="quarter" idx="12"/>
          </p:nvPr>
        </p:nvSpPr>
        <p:spPr/>
        <p:txBody>
          <a:bodyPr/>
          <a:lstStyle/>
          <a:p>
            <a:fld id="{F197676D-D9EA-4527-8C85-FB5CFDEB4752}" type="slidenum">
              <a:rPr lang="pl-PL" smtClean="0"/>
              <a:t>‹#›</a:t>
            </a:fld>
            <a:endParaRPr lang="pl-PL"/>
          </a:p>
        </p:txBody>
      </p:sp>
    </p:spTree>
    <p:extLst>
      <p:ext uri="{BB962C8B-B14F-4D97-AF65-F5344CB8AC3E}">
        <p14:creationId xmlns:p14="http://schemas.microsoft.com/office/powerpoint/2010/main" val="63566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C821419-928C-E7F7-C8CA-C21153B9A93B}"/>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E3F9B513-11DD-3046-250F-D508029BF522}"/>
              </a:ext>
            </a:extLst>
          </p:cNvPr>
          <p:cNvSpPr>
            <a:spLocks noGrp="1"/>
          </p:cNvSpPr>
          <p:nvPr>
            <p:ph type="dt" sz="half" idx="10"/>
          </p:nvPr>
        </p:nvSpPr>
        <p:spPr/>
        <p:txBody>
          <a:bodyPr/>
          <a:lstStyle/>
          <a:p>
            <a:fld id="{1A13F001-6505-43CB-A5F9-CDC7A78D7D3E}" type="datetime1">
              <a:rPr lang="pl-PL" smtClean="0"/>
              <a:t>2024-12-01</a:t>
            </a:fld>
            <a:endParaRPr lang="pl-PL"/>
          </a:p>
        </p:txBody>
      </p:sp>
      <p:sp>
        <p:nvSpPr>
          <p:cNvPr id="4" name="Symbol zastępczy stopki 3">
            <a:extLst>
              <a:ext uri="{FF2B5EF4-FFF2-40B4-BE49-F238E27FC236}">
                <a16:creationId xmlns:a16="http://schemas.microsoft.com/office/drawing/2014/main" id="{D76FD0DC-78CF-0744-B135-F26A7697CFBF}"/>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5" name="Symbol zastępczy numeru slajdu 4">
            <a:extLst>
              <a:ext uri="{FF2B5EF4-FFF2-40B4-BE49-F238E27FC236}">
                <a16:creationId xmlns:a16="http://schemas.microsoft.com/office/drawing/2014/main" id="{BD002ECA-5F33-CD48-6B90-71C5795FEAA2}"/>
              </a:ext>
            </a:extLst>
          </p:cNvPr>
          <p:cNvSpPr>
            <a:spLocks noGrp="1"/>
          </p:cNvSpPr>
          <p:nvPr>
            <p:ph type="sldNum" sz="quarter" idx="12"/>
          </p:nvPr>
        </p:nvSpPr>
        <p:spPr/>
        <p:txBody>
          <a:bodyPr/>
          <a:lstStyle/>
          <a:p>
            <a:fld id="{F197676D-D9EA-4527-8C85-FB5CFDEB4752}" type="slidenum">
              <a:rPr lang="pl-PL" smtClean="0"/>
              <a:t>‹#›</a:t>
            </a:fld>
            <a:endParaRPr lang="pl-PL"/>
          </a:p>
        </p:txBody>
      </p:sp>
    </p:spTree>
    <p:extLst>
      <p:ext uri="{BB962C8B-B14F-4D97-AF65-F5344CB8AC3E}">
        <p14:creationId xmlns:p14="http://schemas.microsoft.com/office/powerpoint/2010/main" val="3038893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CE0D1EC2-A8D2-492C-90B3-A7A02117D492}"/>
              </a:ext>
            </a:extLst>
          </p:cNvPr>
          <p:cNvSpPr>
            <a:spLocks noGrp="1"/>
          </p:cNvSpPr>
          <p:nvPr>
            <p:ph type="dt" sz="half" idx="10"/>
          </p:nvPr>
        </p:nvSpPr>
        <p:spPr/>
        <p:txBody>
          <a:bodyPr/>
          <a:lstStyle/>
          <a:p>
            <a:fld id="{74234405-35C3-4712-983C-7FC29D9E6688}" type="datetime1">
              <a:rPr lang="pl-PL" smtClean="0"/>
              <a:t>2024-12-01</a:t>
            </a:fld>
            <a:endParaRPr lang="pl-PL"/>
          </a:p>
        </p:txBody>
      </p:sp>
      <p:sp>
        <p:nvSpPr>
          <p:cNvPr id="3" name="Symbol zastępczy stopki 2">
            <a:extLst>
              <a:ext uri="{FF2B5EF4-FFF2-40B4-BE49-F238E27FC236}">
                <a16:creationId xmlns:a16="http://schemas.microsoft.com/office/drawing/2014/main" id="{720D9749-4822-5975-E9C3-74711A36600D}"/>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4" name="Symbol zastępczy numeru slajdu 3">
            <a:extLst>
              <a:ext uri="{FF2B5EF4-FFF2-40B4-BE49-F238E27FC236}">
                <a16:creationId xmlns:a16="http://schemas.microsoft.com/office/drawing/2014/main" id="{DB82076E-5285-9EE7-203C-C4FC0D367CDB}"/>
              </a:ext>
            </a:extLst>
          </p:cNvPr>
          <p:cNvSpPr>
            <a:spLocks noGrp="1"/>
          </p:cNvSpPr>
          <p:nvPr>
            <p:ph type="sldNum" sz="quarter" idx="12"/>
          </p:nvPr>
        </p:nvSpPr>
        <p:spPr/>
        <p:txBody>
          <a:bodyPr/>
          <a:lstStyle/>
          <a:p>
            <a:fld id="{F197676D-D9EA-4527-8C85-FB5CFDEB4752}" type="slidenum">
              <a:rPr lang="pl-PL" smtClean="0"/>
              <a:t>‹#›</a:t>
            </a:fld>
            <a:endParaRPr lang="pl-PL"/>
          </a:p>
        </p:txBody>
      </p:sp>
    </p:spTree>
    <p:extLst>
      <p:ext uri="{BB962C8B-B14F-4D97-AF65-F5344CB8AC3E}">
        <p14:creationId xmlns:p14="http://schemas.microsoft.com/office/powerpoint/2010/main" val="94891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A88918-F6D4-AE21-6E55-F2066192BBD2}"/>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E6766AE6-BA50-3295-FCF4-606371F39D1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2C4B5647-FD8C-ECB8-3CAA-CBBBBB5A4E9C}"/>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D20F743C-EBF9-EFD6-4C16-89C9B9CFA8BC}"/>
              </a:ext>
            </a:extLst>
          </p:cNvPr>
          <p:cNvSpPr>
            <a:spLocks noGrp="1"/>
          </p:cNvSpPr>
          <p:nvPr>
            <p:ph type="dt" sz="half" idx="10"/>
          </p:nvPr>
        </p:nvSpPr>
        <p:spPr/>
        <p:txBody>
          <a:bodyPr/>
          <a:lstStyle/>
          <a:p>
            <a:fld id="{49A7CF8A-897A-40DD-A16E-834D7B97BB96}" type="datetime1">
              <a:rPr lang="pl-PL" smtClean="0"/>
              <a:t>2024-12-01</a:t>
            </a:fld>
            <a:endParaRPr lang="pl-PL"/>
          </a:p>
        </p:txBody>
      </p:sp>
      <p:sp>
        <p:nvSpPr>
          <p:cNvPr id="6" name="Symbol zastępczy stopki 5">
            <a:extLst>
              <a:ext uri="{FF2B5EF4-FFF2-40B4-BE49-F238E27FC236}">
                <a16:creationId xmlns:a16="http://schemas.microsoft.com/office/drawing/2014/main" id="{3754AB19-6582-9615-F328-59C12915D6DE}"/>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7" name="Symbol zastępczy numeru slajdu 6">
            <a:extLst>
              <a:ext uri="{FF2B5EF4-FFF2-40B4-BE49-F238E27FC236}">
                <a16:creationId xmlns:a16="http://schemas.microsoft.com/office/drawing/2014/main" id="{9CC86878-6348-FC98-59C5-ED3F58B5690F}"/>
              </a:ext>
            </a:extLst>
          </p:cNvPr>
          <p:cNvSpPr>
            <a:spLocks noGrp="1"/>
          </p:cNvSpPr>
          <p:nvPr>
            <p:ph type="sldNum" sz="quarter" idx="12"/>
          </p:nvPr>
        </p:nvSpPr>
        <p:spPr/>
        <p:txBody>
          <a:bodyPr/>
          <a:lstStyle/>
          <a:p>
            <a:fld id="{F197676D-D9EA-4527-8C85-FB5CFDEB4752}" type="slidenum">
              <a:rPr lang="pl-PL" smtClean="0"/>
              <a:t>‹#›</a:t>
            </a:fld>
            <a:endParaRPr lang="pl-PL"/>
          </a:p>
        </p:txBody>
      </p:sp>
    </p:spTree>
    <p:extLst>
      <p:ext uri="{BB962C8B-B14F-4D97-AF65-F5344CB8AC3E}">
        <p14:creationId xmlns:p14="http://schemas.microsoft.com/office/powerpoint/2010/main" val="837554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30982B-8E71-B6AC-667C-29E5E13FABE6}"/>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E8FE0A4C-7B5F-D8F6-259D-C20512BE1E37}"/>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pl-PL"/>
          </a:p>
        </p:txBody>
      </p:sp>
      <p:sp>
        <p:nvSpPr>
          <p:cNvPr id="4" name="Symbol zastępczy tekstu 3">
            <a:extLst>
              <a:ext uri="{FF2B5EF4-FFF2-40B4-BE49-F238E27FC236}">
                <a16:creationId xmlns:a16="http://schemas.microsoft.com/office/drawing/2014/main" id="{C49B7427-8AA4-2F23-2908-1345F9052B1A}"/>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EB23D3C3-31E2-0B31-E73A-D347BAD69CE1}"/>
              </a:ext>
            </a:extLst>
          </p:cNvPr>
          <p:cNvSpPr>
            <a:spLocks noGrp="1"/>
          </p:cNvSpPr>
          <p:nvPr>
            <p:ph type="dt" sz="half" idx="10"/>
          </p:nvPr>
        </p:nvSpPr>
        <p:spPr/>
        <p:txBody>
          <a:bodyPr/>
          <a:lstStyle/>
          <a:p>
            <a:fld id="{48F168EC-6341-4E2C-865B-F387631B531C}" type="datetime1">
              <a:rPr lang="pl-PL" smtClean="0"/>
              <a:t>2024-12-01</a:t>
            </a:fld>
            <a:endParaRPr lang="pl-PL"/>
          </a:p>
        </p:txBody>
      </p:sp>
      <p:sp>
        <p:nvSpPr>
          <p:cNvPr id="6" name="Symbol zastępczy stopki 5">
            <a:extLst>
              <a:ext uri="{FF2B5EF4-FFF2-40B4-BE49-F238E27FC236}">
                <a16:creationId xmlns:a16="http://schemas.microsoft.com/office/drawing/2014/main" id="{C1D00C90-AF10-B3D3-FA1A-169F26827746}"/>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7" name="Symbol zastępczy numeru slajdu 6">
            <a:extLst>
              <a:ext uri="{FF2B5EF4-FFF2-40B4-BE49-F238E27FC236}">
                <a16:creationId xmlns:a16="http://schemas.microsoft.com/office/drawing/2014/main" id="{A1E906B3-864E-0CB7-F099-3E89144063BD}"/>
              </a:ext>
            </a:extLst>
          </p:cNvPr>
          <p:cNvSpPr>
            <a:spLocks noGrp="1"/>
          </p:cNvSpPr>
          <p:nvPr>
            <p:ph type="sldNum" sz="quarter" idx="12"/>
          </p:nvPr>
        </p:nvSpPr>
        <p:spPr/>
        <p:txBody>
          <a:bodyPr/>
          <a:lstStyle/>
          <a:p>
            <a:fld id="{F197676D-D9EA-4527-8C85-FB5CFDEB4752}" type="slidenum">
              <a:rPr lang="pl-PL" smtClean="0"/>
              <a:t>‹#›</a:t>
            </a:fld>
            <a:endParaRPr lang="pl-PL"/>
          </a:p>
        </p:txBody>
      </p:sp>
    </p:spTree>
    <p:extLst>
      <p:ext uri="{BB962C8B-B14F-4D97-AF65-F5344CB8AC3E}">
        <p14:creationId xmlns:p14="http://schemas.microsoft.com/office/powerpoint/2010/main" val="1068296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13.png"/><Relationship Id="rId4" Type="http://schemas.openxmlformats.org/officeDocument/2006/relationships/hyperlink" Target="http://www.ucam.edu/" TargetMode="Externa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hyperlink" Target="http://www.ucam.edu/" TargetMode="External"/><Relationship Id="rId2" Type="http://schemas.openxmlformats.org/officeDocument/2006/relationships/theme" Target="../theme/theme5.xml"/><Relationship Id="rId1" Type="http://schemas.openxmlformats.org/officeDocument/2006/relationships/slideLayout" Target="../slideLayouts/slideLayout40.xml"/><Relationship Id="rId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B18CBF6A-3527-BFF1-7D1C-9EED89C9946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CD7F84AC-3D70-2F2B-7E72-E23515AF15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35F9CFA-67F4-38EE-4BDC-D2B63E509E9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0F8709-72CF-4E19-80AD-F396267B9298}" type="datetime1">
              <a:rPr lang="pl-PL" smtClean="0"/>
              <a:t>2024-12-01</a:t>
            </a:fld>
            <a:endParaRPr lang="pl-PL"/>
          </a:p>
        </p:txBody>
      </p:sp>
      <p:sp>
        <p:nvSpPr>
          <p:cNvPr id="5" name="Symbol zastępczy stopki 4">
            <a:extLst>
              <a:ext uri="{FF2B5EF4-FFF2-40B4-BE49-F238E27FC236}">
                <a16:creationId xmlns:a16="http://schemas.microsoft.com/office/drawing/2014/main" id="{FBAE0DE8-526E-372A-CDEE-403692F2956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9965A9D3-B23C-E295-BAA1-D45D0807E3A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97676D-D9EA-4527-8C85-FB5CFDEB4752}" type="slidenum">
              <a:rPr lang="pl-PL" smtClean="0"/>
              <a:t>‹#›</a:t>
            </a:fld>
            <a:endParaRPr lang="pl-PL"/>
          </a:p>
        </p:txBody>
      </p:sp>
    </p:spTree>
    <p:extLst>
      <p:ext uri="{BB962C8B-B14F-4D97-AF65-F5344CB8AC3E}">
        <p14:creationId xmlns:p14="http://schemas.microsoft.com/office/powerpoint/2010/main" val="1958660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6118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9"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1"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AF3FC"/>
        </a:solidFill>
        <a:effectLst/>
      </p:bgPr>
    </p:bg>
    <p:spTree>
      <p:nvGrpSpPr>
        <p:cNvPr id="1" name=""/>
        <p:cNvGrpSpPr/>
        <p:nvPr/>
      </p:nvGrpSpPr>
      <p:grpSpPr>
        <a:xfrm>
          <a:off x="0" y="0"/>
          <a:ext cx="0" cy="0"/>
          <a:chOff x="0" y="0"/>
          <a:chExt cx="0" cy="0"/>
        </a:xfrm>
      </p:grpSpPr>
      <p:sp>
        <p:nvSpPr>
          <p:cNvPr id="1026" name="11 Rectángulo">
            <a:extLst>
              <a:ext uri="{FF2B5EF4-FFF2-40B4-BE49-F238E27FC236}">
                <a16:creationId xmlns:a16="http://schemas.microsoft.com/office/drawing/2014/main" id="{541487E1-B798-4A4D-A430-44FA502040A0}"/>
              </a:ext>
            </a:extLst>
          </p:cNvPr>
          <p:cNvSpPr>
            <a:spLocks noChangeArrowheads="1"/>
          </p:cNvSpPr>
          <p:nvPr userDrawn="1"/>
        </p:nvSpPr>
        <p:spPr bwMode="auto">
          <a:xfrm>
            <a:off x="9" y="6567501"/>
            <a:ext cx="1452033" cy="219291"/>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s-ES" altLang="pl-PL" sz="825" dirty="0">
                <a:latin typeface="Calibri" panose="020F0502020204030204" pitchFamily="34" charset="0"/>
                <a:hlinkClick r:id="rId4"/>
              </a:rPr>
              <a:t>www.ucam.edu</a:t>
            </a:r>
            <a:endParaRPr lang="es-ES" altLang="pl-PL" sz="825" dirty="0">
              <a:latin typeface="Calibri" panose="020F0502020204030204" pitchFamily="34" charset="0"/>
            </a:endParaRPr>
          </a:p>
        </p:txBody>
      </p:sp>
      <p:sp>
        <p:nvSpPr>
          <p:cNvPr id="8" name="12 Rectángulo">
            <a:extLst>
              <a:ext uri="{FF2B5EF4-FFF2-40B4-BE49-F238E27FC236}">
                <a16:creationId xmlns:a16="http://schemas.microsoft.com/office/drawing/2014/main" id="{F4128EB3-356A-45AD-AFB3-F0BF6DB439C9}"/>
              </a:ext>
            </a:extLst>
          </p:cNvPr>
          <p:cNvSpPr/>
          <p:nvPr userDrawn="1"/>
        </p:nvSpPr>
        <p:spPr>
          <a:xfrm>
            <a:off x="11472335" y="6559551"/>
            <a:ext cx="607484" cy="230832"/>
          </a:xfrm>
          <a:prstGeom prst="rect">
            <a:avLst/>
          </a:prstGeom>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358E9212-D4FF-4FC1-B1EA-C9DFB24CB1E8}" type="slidenum">
              <a:rPr lang="es-ES" altLang="es-ES" sz="900" smtClean="0">
                <a:latin typeface="Calibri" panose="020F0502020204030204" pitchFamily="34" charset="0"/>
              </a:rPr>
              <a:pPr eaLnBrk="1" hangingPunct="1">
                <a:defRPr/>
              </a:pPr>
              <a:t>‹#›</a:t>
            </a:fld>
            <a:endParaRPr lang="es-ES" altLang="es-ES" sz="900" dirty="0">
              <a:latin typeface="Calibri" panose="020F0502020204030204" pitchFamily="34" charset="0"/>
            </a:endParaRPr>
          </a:p>
        </p:txBody>
      </p:sp>
      <p:sp>
        <p:nvSpPr>
          <p:cNvPr id="1028" name="Rectangle 2">
            <a:extLst>
              <a:ext uri="{FF2B5EF4-FFF2-40B4-BE49-F238E27FC236}">
                <a16:creationId xmlns:a16="http://schemas.microsoft.com/office/drawing/2014/main" id="{F0E4D632-E282-4A87-A1AE-E349FD467A11}"/>
              </a:ext>
            </a:extLst>
          </p:cNvPr>
          <p:cNvSpPr>
            <a:spLocks noChangeArrowheads="1"/>
          </p:cNvSpPr>
          <p:nvPr userDrawn="1"/>
        </p:nvSpPr>
        <p:spPr bwMode="auto">
          <a:xfrm>
            <a:off x="0" y="-150105"/>
            <a:ext cx="12192000" cy="300210"/>
          </a:xfrm>
          <a:prstGeom prst="rect">
            <a:avLst/>
          </a:prstGeom>
          <a:noFill/>
          <a:ln>
            <a:noFill/>
          </a:ln>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pl-PL" altLang="pl-PL" sz="1351" dirty="0"/>
          </a:p>
        </p:txBody>
      </p:sp>
      <p:sp>
        <p:nvSpPr>
          <p:cNvPr id="1029" name="9 CuadroTexto">
            <a:extLst>
              <a:ext uri="{FF2B5EF4-FFF2-40B4-BE49-F238E27FC236}">
                <a16:creationId xmlns:a16="http://schemas.microsoft.com/office/drawing/2014/main" id="{E5A015F0-3CD8-41A6-9850-EAA611859E64}"/>
              </a:ext>
            </a:extLst>
          </p:cNvPr>
          <p:cNvSpPr txBox="1">
            <a:spLocks noChangeArrowheads="1"/>
          </p:cNvSpPr>
          <p:nvPr userDrawn="1"/>
        </p:nvSpPr>
        <p:spPr bwMode="auto">
          <a:xfrm>
            <a:off x="0" y="19054"/>
            <a:ext cx="5232400" cy="323422"/>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s-ES" altLang="pl-PL" sz="751" dirty="0"/>
              <a:t>LA INNOVACIÓN CIRCULAR EN DIVERSOS SECTORES ECONÓMICOS: CASOS DE ÉXITO: SIMBIOSIS EMPRESARIAL</a:t>
            </a:r>
          </a:p>
        </p:txBody>
      </p:sp>
      <p:sp>
        <p:nvSpPr>
          <p:cNvPr id="1030" name="10 CuadroTexto">
            <a:extLst>
              <a:ext uri="{FF2B5EF4-FFF2-40B4-BE49-F238E27FC236}">
                <a16:creationId xmlns:a16="http://schemas.microsoft.com/office/drawing/2014/main" id="{6459E9F0-0582-4526-A415-E3FC2B192F67}"/>
              </a:ext>
            </a:extLst>
          </p:cNvPr>
          <p:cNvSpPr txBox="1">
            <a:spLocks noChangeArrowheads="1"/>
          </p:cNvSpPr>
          <p:nvPr userDrawn="1"/>
        </p:nvSpPr>
        <p:spPr bwMode="auto">
          <a:xfrm>
            <a:off x="0" y="355608"/>
            <a:ext cx="4842933" cy="219291"/>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pl-PL" altLang="pl-PL" sz="825" dirty="0"/>
              <a:t>Jarosław Górecki</a:t>
            </a:r>
            <a:endParaRPr lang="es-ES" altLang="pl-PL" sz="825" dirty="0"/>
          </a:p>
        </p:txBody>
      </p:sp>
      <p:cxnSp>
        <p:nvCxnSpPr>
          <p:cNvPr id="12" name="11 Conector recto">
            <a:extLst>
              <a:ext uri="{FF2B5EF4-FFF2-40B4-BE49-F238E27FC236}">
                <a16:creationId xmlns:a16="http://schemas.microsoft.com/office/drawing/2014/main" id="{2683F90A-7250-46E3-BC91-321EE90564F3}"/>
              </a:ext>
            </a:extLst>
          </p:cNvPr>
          <p:cNvCxnSpPr>
            <a:cxnSpLocks/>
          </p:cNvCxnSpPr>
          <p:nvPr userDrawn="1"/>
        </p:nvCxnSpPr>
        <p:spPr>
          <a:xfrm flipV="1">
            <a:off x="0" y="617538"/>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32" name="Picture 3">
            <a:extLst>
              <a:ext uri="{FF2B5EF4-FFF2-40B4-BE49-F238E27FC236}">
                <a16:creationId xmlns:a16="http://schemas.microsoft.com/office/drawing/2014/main" id="{B4EA763F-98F6-4EDA-88C3-6E5D3FE159FC}"/>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232400" y="-1588"/>
            <a:ext cx="2652184" cy="61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14253"/>
      </p:ext>
    </p:extLst>
  </p:cSld>
  <p:clrMap bg1="lt1" tx1="dk1" bg2="lt2" tx2="dk2" accent1="accent1" accent2="accent2" accent3="accent3" accent4="accent4" accent5="accent5" accent6="accent6" hlink="hlink" folHlink="folHlink"/>
  <p:sldLayoutIdLst>
    <p:sldLayoutId id="2147483677" r:id="rId1"/>
    <p:sldLayoutId id="2147483678" r:id="rId2"/>
  </p:sldLayoutIdLst>
  <p:hf hdr="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891" algn="ctr" rtl="0" fontAlgn="base">
        <a:spcBef>
          <a:spcPct val="0"/>
        </a:spcBef>
        <a:spcAft>
          <a:spcPct val="0"/>
        </a:spcAft>
        <a:defRPr sz="3300">
          <a:solidFill>
            <a:schemeClr val="tx1"/>
          </a:solidFill>
          <a:latin typeface="Calibri" pitchFamily="34" charset="0"/>
        </a:defRPr>
      </a:lvl6pPr>
      <a:lvl7pPr marL="685783" algn="ctr" rtl="0" fontAlgn="base">
        <a:spcBef>
          <a:spcPct val="0"/>
        </a:spcBef>
        <a:spcAft>
          <a:spcPct val="0"/>
        </a:spcAft>
        <a:defRPr sz="3300">
          <a:solidFill>
            <a:schemeClr val="tx1"/>
          </a:solidFill>
          <a:latin typeface="Calibri" pitchFamily="34" charset="0"/>
        </a:defRPr>
      </a:lvl7pPr>
      <a:lvl8pPr marL="1028674" algn="ctr" rtl="0" fontAlgn="base">
        <a:spcBef>
          <a:spcPct val="0"/>
        </a:spcBef>
        <a:spcAft>
          <a:spcPct val="0"/>
        </a:spcAft>
        <a:defRPr sz="3300">
          <a:solidFill>
            <a:schemeClr val="tx1"/>
          </a:solidFill>
          <a:latin typeface="Calibri" pitchFamily="34" charset="0"/>
        </a:defRPr>
      </a:lvl8pPr>
      <a:lvl9pPr marL="1371566" algn="ctr" rtl="0" fontAlgn="base">
        <a:spcBef>
          <a:spcPct val="0"/>
        </a:spcBef>
        <a:spcAft>
          <a:spcPct val="0"/>
        </a:spcAft>
        <a:defRPr sz="3300">
          <a:solidFill>
            <a:schemeClr val="tx1"/>
          </a:solidFill>
          <a:latin typeface="Calibri" pitchFamily="34" charset="0"/>
        </a:defRPr>
      </a:lvl9pPr>
    </p:titleStyle>
    <p:bodyStyle>
      <a:lvl1pPr marL="257168" indent="-25716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199" indent="-214308"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29" indent="-171446"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21"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12"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E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845127" y="1828803"/>
            <a:ext cx="10515600" cy="4351337"/>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95F87E55-79A1-41F3-9741-903409D07AE7}" type="datetime1">
              <a:rPr lang="pl-PL" smtClean="0"/>
              <a:t>2024-12-01</a:t>
            </a:fld>
            <a:endParaRPr lang="en-US"/>
          </a:p>
        </p:txBody>
      </p:sp>
      <p:sp>
        <p:nvSpPr>
          <p:cNvPr id="5" name="Footer Placeholder 4"/>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r>
              <a:rPr lang="en-US"/>
              <a:t>Different Strategies for Improving Contractor’s Maturity of Transformation Towards Circular Economy Construction</a:t>
            </a:r>
          </a:p>
        </p:txBody>
      </p:sp>
      <p:sp>
        <p:nvSpPr>
          <p:cNvPr id="6" name="Slide Number Placeholder 5"/>
          <p:cNvSpPr>
            <a:spLocks noGrp="1"/>
          </p:cNvSpPr>
          <p:nvPr>
            <p:ph type="sldNum" sz="quarter" idx="4"/>
          </p:nvPr>
        </p:nvSpPr>
        <p:spPr>
          <a:xfrm>
            <a:off x="8617527" y="635636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4FAB73BC-B049-4115-A692-8D63A059BFB8}" type="slidenum">
              <a:rPr lang="en-US" smtClean="0"/>
              <a:t>‹#›</a:t>
            </a:fld>
            <a:endParaRPr lang="en-US"/>
          </a:p>
        </p:txBody>
      </p:sp>
    </p:spTree>
    <p:extLst>
      <p:ext uri="{BB962C8B-B14F-4D97-AF65-F5344CB8AC3E}">
        <p14:creationId xmlns:p14="http://schemas.microsoft.com/office/powerpoint/2010/main" val="5808147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Wingdings 2" pitchFamily="18" charset="2"/>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Wingdings 2" pitchFamily="18" charset="2"/>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Wingdings 2" pitchFamily="18" charset="2"/>
        <a:buChar char=""/>
        <a:defRPr sz="1351" kern="1200">
          <a:solidFill>
            <a:schemeClr val="tx1"/>
          </a:solidFill>
          <a:latin typeface="+mn-lt"/>
          <a:ea typeface="+mn-ea"/>
          <a:cs typeface="+mn-cs"/>
        </a:defRPr>
      </a:lvl5pPr>
      <a:lvl6pPr marL="1885904"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6pPr>
      <a:lvl7pPr marL="2228795"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7pPr>
      <a:lvl8pPr marL="2571686"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8pPr>
      <a:lvl9pPr marL="2914578" indent="-171446" algn="l" defTabSz="685783" rtl="0" eaLnBrk="1" latinLnBrk="0" hangingPunct="1">
        <a:spcBef>
          <a:spcPct val="20000"/>
        </a:spcBef>
        <a:buFont typeface="Wingdings 2" pitchFamily="18" charset="2"/>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AF3FC"/>
        </a:solidFill>
        <a:effectLst/>
      </p:bgPr>
    </p:bg>
    <p:spTree>
      <p:nvGrpSpPr>
        <p:cNvPr id="1" name=""/>
        <p:cNvGrpSpPr/>
        <p:nvPr/>
      </p:nvGrpSpPr>
      <p:grpSpPr>
        <a:xfrm>
          <a:off x="0" y="0"/>
          <a:ext cx="0" cy="0"/>
          <a:chOff x="0" y="0"/>
          <a:chExt cx="0" cy="0"/>
        </a:xfrm>
      </p:grpSpPr>
      <p:sp>
        <p:nvSpPr>
          <p:cNvPr id="1026" name="11 Rectángulo">
            <a:extLst>
              <a:ext uri="{FF2B5EF4-FFF2-40B4-BE49-F238E27FC236}">
                <a16:creationId xmlns:a16="http://schemas.microsoft.com/office/drawing/2014/main" id="{F0823A9F-B522-47E0-B235-4B74A30A4FD1}"/>
              </a:ext>
            </a:extLst>
          </p:cNvPr>
          <p:cNvSpPr>
            <a:spLocks noChangeArrowheads="1"/>
          </p:cNvSpPr>
          <p:nvPr userDrawn="1"/>
        </p:nvSpPr>
        <p:spPr bwMode="auto">
          <a:xfrm>
            <a:off x="9" y="6567501"/>
            <a:ext cx="1452033" cy="219291"/>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s-ES" altLang="pl-PL" sz="825" dirty="0">
                <a:latin typeface="Calibri" panose="020F0502020204030204" pitchFamily="34" charset="0"/>
                <a:hlinkClick r:id="rId3"/>
              </a:rPr>
              <a:t>www.ucam.edu</a:t>
            </a:r>
            <a:endParaRPr lang="es-ES" altLang="pl-PL" sz="825" dirty="0">
              <a:latin typeface="Calibri" panose="020F0502020204030204" pitchFamily="34" charset="0"/>
            </a:endParaRPr>
          </a:p>
        </p:txBody>
      </p:sp>
      <p:sp>
        <p:nvSpPr>
          <p:cNvPr id="8" name="12 Rectángulo">
            <a:extLst>
              <a:ext uri="{FF2B5EF4-FFF2-40B4-BE49-F238E27FC236}">
                <a16:creationId xmlns:a16="http://schemas.microsoft.com/office/drawing/2014/main" id="{6D29CEF0-3D4F-49D4-8961-D557AD9F47CC}"/>
              </a:ext>
            </a:extLst>
          </p:cNvPr>
          <p:cNvSpPr/>
          <p:nvPr userDrawn="1"/>
        </p:nvSpPr>
        <p:spPr>
          <a:xfrm>
            <a:off x="11472335" y="6559551"/>
            <a:ext cx="607484" cy="230832"/>
          </a:xfrm>
          <a:prstGeom prst="rect">
            <a:avLst/>
          </a:prstGeom>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6B22FD16-267A-4782-B50C-61BF5DC89622}" type="slidenum">
              <a:rPr lang="es-ES" altLang="es-ES" sz="900" smtClean="0">
                <a:latin typeface="Calibri" panose="020F0502020204030204" pitchFamily="34" charset="0"/>
              </a:rPr>
              <a:pPr eaLnBrk="1" hangingPunct="1">
                <a:defRPr/>
              </a:pPr>
              <a:t>‹#›</a:t>
            </a:fld>
            <a:endParaRPr lang="es-ES" altLang="es-ES" sz="900" dirty="0">
              <a:latin typeface="Calibri" panose="020F0502020204030204" pitchFamily="34" charset="0"/>
            </a:endParaRPr>
          </a:p>
        </p:txBody>
      </p:sp>
      <p:sp>
        <p:nvSpPr>
          <p:cNvPr id="1028" name="Rectangle 2">
            <a:extLst>
              <a:ext uri="{FF2B5EF4-FFF2-40B4-BE49-F238E27FC236}">
                <a16:creationId xmlns:a16="http://schemas.microsoft.com/office/drawing/2014/main" id="{8FD6F898-A5C2-482D-A3FB-A290DF8BDA1C}"/>
              </a:ext>
            </a:extLst>
          </p:cNvPr>
          <p:cNvSpPr>
            <a:spLocks noChangeArrowheads="1"/>
          </p:cNvSpPr>
          <p:nvPr userDrawn="1"/>
        </p:nvSpPr>
        <p:spPr bwMode="auto">
          <a:xfrm>
            <a:off x="0" y="-150105"/>
            <a:ext cx="12192000" cy="300210"/>
          </a:xfrm>
          <a:prstGeom prst="rect">
            <a:avLst/>
          </a:prstGeom>
          <a:noFill/>
          <a:ln>
            <a:noFill/>
          </a:ln>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pl-PL" altLang="pl-PL" sz="1351" dirty="0"/>
          </a:p>
        </p:txBody>
      </p:sp>
      <p:sp>
        <p:nvSpPr>
          <p:cNvPr id="1029" name="9 CuadroTexto">
            <a:extLst>
              <a:ext uri="{FF2B5EF4-FFF2-40B4-BE49-F238E27FC236}">
                <a16:creationId xmlns:a16="http://schemas.microsoft.com/office/drawing/2014/main" id="{190B4E0A-0319-48C4-81BB-A495CF50E6D9}"/>
              </a:ext>
            </a:extLst>
          </p:cNvPr>
          <p:cNvSpPr txBox="1">
            <a:spLocks noChangeArrowheads="1"/>
          </p:cNvSpPr>
          <p:nvPr userDrawn="1"/>
        </p:nvSpPr>
        <p:spPr bwMode="auto">
          <a:xfrm>
            <a:off x="0" y="19054"/>
            <a:ext cx="5232400" cy="323422"/>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s-ES" altLang="pl-PL" sz="751" dirty="0"/>
              <a:t>LA INNOVACIÓN CIRCULAR EN DIVERSOS SECTORES ECONÓMICOS: CASOS DE ÉXITO: SIMBIOSIS EMPRESARIAL</a:t>
            </a:r>
          </a:p>
        </p:txBody>
      </p:sp>
      <p:sp>
        <p:nvSpPr>
          <p:cNvPr id="1030" name="10 CuadroTexto">
            <a:extLst>
              <a:ext uri="{FF2B5EF4-FFF2-40B4-BE49-F238E27FC236}">
                <a16:creationId xmlns:a16="http://schemas.microsoft.com/office/drawing/2014/main" id="{B8C77C36-9EA2-4B61-94A9-B8329F7E91F0}"/>
              </a:ext>
            </a:extLst>
          </p:cNvPr>
          <p:cNvSpPr txBox="1">
            <a:spLocks noChangeArrowheads="1"/>
          </p:cNvSpPr>
          <p:nvPr userDrawn="1"/>
        </p:nvSpPr>
        <p:spPr bwMode="auto">
          <a:xfrm>
            <a:off x="0" y="355608"/>
            <a:ext cx="4842933" cy="219291"/>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pl-PL" altLang="pl-PL" sz="825" dirty="0"/>
              <a:t>Jarosław Górecki</a:t>
            </a:r>
            <a:endParaRPr lang="es-ES" altLang="pl-PL" sz="825" dirty="0"/>
          </a:p>
        </p:txBody>
      </p:sp>
      <p:cxnSp>
        <p:nvCxnSpPr>
          <p:cNvPr id="12" name="11 Conector recto">
            <a:extLst>
              <a:ext uri="{FF2B5EF4-FFF2-40B4-BE49-F238E27FC236}">
                <a16:creationId xmlns:a16="http://schemas.microsoft.com/office/drawing/2014/main" id="{AC7311E4-C574-49F4-941C-9C1BEB8D0F0A}"/>
              </a:ext>
            </a:extLst>
          </p:cNvPr>
          <p:cNvCxnSpPr>
            <a:cxnSpLocks/>
          </p:cNvCxnSpPr>
          <p:nvPr userDrawn="1"/>
        </p:nvCxnSpPr>
        <p:spPr>
          <a:xfrm flipV="1">
            <a:off x="0" y="617538"/>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32" name="Picture 3">
            <a:extLst>
              <a:ext uri="{FF2B5EF4-FFF2-40B4-BE49-F238E27FC236}">
                <a16:creationId xmlns:a16="http://schemas.microsoft.com/office/drawing/2014/main" id="{58F9D943-6C01-482D-83A8-EA790B35967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232400" y="-1588"/>
            <a:ext cx="2652184" cy="61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320720"/>
      </p:ext>
    </p:extLst>
  </p:cSld>
  <p:clrMap bg1="lt1" tx1="dk1" bg2="lt2" tx2="dk2" accent1="accent1" accent2="accent2" accent3="accent3" accent4="accent4" accent5="accent5" accent6="accent6" hlink="hlink" folHlink="folHlink"/>
  <p:sldLayoutIdLst>
    <p:sldLayoutId id="2147483692" r:id="rId1"/>
  </p:sldLayoutIdLst>
  <p:hf hdr="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891" algn="ctr" rtl="0" fontAlgn="base">
        <a:spcBef>
          <a:spcPct val="0"/>
        </a:spcBef>
        <a:spcAft>
          <a:spcPct val="0"/>
        </a:spcAft>
        <a:defRPr sz="3300">
          <a:solidFill>
            <a:schemeClr val="tx1"/>
          </a:solidFill>
          <a:latin typeface="Calibri" pitchFamily="34" charset="0"/>
        </a:defRPr>
      </a:lvl6pPr>
      <a:lvl7pPr marL="685783" algn="ctr" rtl="0" fontAlgn="base">
        <a:spcBef>
          <a:spcPct val="0"/>
        </a:spcBef>
        <a:spcAft>
          <a:spcPct val="0"/>
        </a:spcAft>
        <a:defRPr sz="3300">
          <a:solidFill>
            <a:schemeClr val="tx1"/>
          </a:solidFill>
          <a:latin typeface="Calibri" pitchFamily="34" charset="0"/>
        </a:defRPr>
      </a:lvl7pPr>
      <a:lvl8pPr marL="1028674" algn="ctr" rtl="0" fontAlgn="base">
        <a:spcBef>
          <a:spcPct val="0"/>
        </a:spcBef>
        <a:spcAft>
          <a:spcPct val="0"/>
        </a:spcAft>
        <a:defRPr sz="3300">
          <a:solidFill>
            <a:schemeClr val="tx1"/>
          </a:solidFill>
          <a:latin typeface="Calibri" pitchFamily="34" charset="0"/>
        </a:defRPr>
      </a:lvl8pPr>
      <a:lvl9pPr marL="1371566" algn="ctr" rtl="0" fontAlgn="base">
        <a:spcBef>
          <a:spcPct val="0"/>
        </a:spcBef>
        <a:spcAft>
          <a:spcPct val="0"/>
        </a:spcAft>
        <a:defRPr sz="3300">
          <a:solidFill>
            <a:schemeClr val="tx1"/>
          </a:solidFill>
          <a:latin typeface="Calibri" pitchFamily="34" charset="0"/>
        </a:defRPr>
      </a:lvl9pPr>
    </p:titleStyle>
    <p:bodyStyle>
      <a:lvl1pPr marL="257168" indent="-25716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199" indent="-214308"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29" indent="-171446"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21"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12"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E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orecki@pbs.edu.pl" TargetMode="External"/><Relationship Id="rId2" Type="http://schemas.openxmlformats.org/officeDocument/2006/relationships/image" Target="../media/image15.jpe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hyperlink" Target="https://vimeo.com/298177131" TargetMode="Externa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0.png"/><Relationship Id="rId1" Type="http://schemas.openxmlformats.org/officeDocument/2006/relationships/slideLayout" Target="../slideLayouts/slideLayout28.xml"/><Relationship Id="rId6" Type="http://schemas.openxmlformats.org/officeDocument/2006/relationships/image" Target="../media/image480.png"/><Relationship Id="rId5" Type="http://schemas.openxmlformats.org/officeDocument/2006/relationships/customXml" Target="../ink/ink2.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hyperlink" Target="https://roughlydaily.com/2021/06/27/do-not-explain-your-philosophy-embody-it/" TargetMode="External"/><Relationship Id="rId2" Type="http://schemas.openxmlformats.org/officeDocument/2006/relationships/image" Target="../media/image51.jpg"/><Relationship Id="rId1" Type="http://schemas.openxmlformats.org/officeDocument/2006/relationships/slideLayout" Target="../slideLayouts/slideLayout7.xml"/><Relationship Id="rId5" Type="http://schemas.openxmlformats.org/officeDocument/2006/relationships/hyperlink" Target="https://www.pexels.com/photo/crystal-ball-on-person-s-hand-879718/" TargetMode="External"/><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hyperlink" Target="https://il.boell.org/en/2023/03/29/promoting-circular-economy-construction-sector-view-netherlands" TargetMode="External"/><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sciencedirect.com/science/article/pii/S2352550921003225"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researchleap.com/business-process-maturity-models-research-a-systematic-literature-review/" TargetMode="External"/><Relationship Id="rId13" Type="http://schemas.openxmlformats.org/officeDocument/2006/relationships/image" Target="../media/image16.png"/><Relationship Id="rId3" Type="http://schemas.openxmlformats.org/officeDocument/2006/relationships/hyperlink" Target="https://pixabay.com/en/circle-repeat-cycle-reload-redo-311551/" TargetMode="External"/><Relationship Id="rId7" Type="http://schemas.openxmlformats.org/officeDocument/2006/relationships/image" Target="../media/image20.jpg"/><Relationship Id="rId12" Type="http://schemas.openxmlformats.org/officeDocument/2006/relationships/hyperlink" Target="https://pixabay.com/en/change-arrows-transformation-1080462/" TargetMode="External"/><Relationship Id="rId2" Type="http://schemas.openxmlformats.org/officeDocument/2006/relationships/image" Target="../media/image17.png"/><Relationship Id="rId1" Type="http://schemas.openxmlformats.org/officeDocument/2006/relationships/slideLayout" Target="../slideLayouts/slideLayout19.xml"/><Relationship Id="rId6" Type="http://schemas.openxmlformats.org/officeDocument/2006/relationships/hyperlink" Target="https://blog.roboforex.com/blog/2019/11/04/what-do-you-know-about-forex-trading-systems/" TargetMode="External"/><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hyperlink" Target="http://www.ecointeligencia.com/2020/03/agenda-2030-economia-circular/" TargetMode="External"/><Relationship Id="rId4" Type="http://schemas.openxmlformats.org/officeDocument/2006/relationships/image" Target="../media/image18.png"/><Relationship Id="rId9" Type="http://schemas.openxmlformats.org/officeDocument/2006/relationships/image" Target="../media/image21.jp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sciencedirect.com/science/article/pii/S2352550922002263#t0010"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9.1"/><Relationship Id="rId3" Type="http://schemas.openxmlformats.org/officeDocument/2006/relationships/image" Target="../media/image56.png"/><Relationship Id="rId7" Type="http://schemas.openxmlformats.org/officeDocument/2006/relationships/hyperlink" Target="https://ignasialcalde.es/infografia-donde-esta-el-conocimiento-que-se-perdio-con-la-informacion/knowledge/" TargetMode="External"/><Relationship Id="rId2" Type="http://schemas.openxmlformats.org/officeDocument/2006/relationships/hyperlink" Target="https://www.sciencedirect.com/science/article/pii/S1877916622000078" TargetMode="Externa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hyperlink" Target="https://www.flickr.com/photos/68751915@N05/6355351769/in/photostream/" TargetMode="External"/><Relationship Id="rId4" Type="http://schemas.openxmlformats.org/officeDocument/2006/relationships/image" Target="../media/image57.jpg"/><Relationship Id="rId9" Type="http://schemas.openxmlformats.org/officeDocument/2006/relationships/hyperlink" Target="https://www.rawpixel.com/search/requirement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ommons.wikimedia.org/wiki/File:Construction_site_NW_of_the_Broadway_and_W_129th_St_intersection,_Manhattan.jpg" TargetMode="External"/><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mynextmove.org/profile/summary/11-9021.00" TargetMode="External"/><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51.xml"/><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slide" Target="slide47.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slide" Target="slide36.xml"/><Relationship Id="rId5" Type="http://schemas.openxmlformats.org/officeDocument/2006/relationships/image" Target="../media/image26.png"/><Relationship Id="rId10" Type="http://schemas.openxmlformats.org/officeDocument/2006/relationships/slide" Target="slide26.xml"/><Relationship Id="rId4" Type="http://schemas.openxmlformats.org/officeDocument/2006/relationships/image" Target="../media/image25.png"/><Relationship Id="rId9" Type="http://schemas.openxmlformats.org/officeDocument/2006/relationships/slide" Target="slide16.xml"/></Relationships>
</file>

<file path=ppt/slides/_rels/slide30.xml.rels><?xml version="1.0" encoding="UTF-8" standalone="yes"?>
<Relationships xmlns="http://schemas.openxmlformats.org/package/2006/relationships"><Relationship Id="rId2" Type="http://schemas.openxmlformats.org/officeDocument/2006/relationships/hyperlink" Target="https://www.sciencedirect.com/science/article/pii/S1877916622000078"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hyperlink" Target="https://pl.wikivoyage.org/wiki/Bydgoszcz"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goodfreephotos.com/food/empty-walnut-shells.jpg.php" TargetMode="External"/><Relationship Id="rId7" Type="http://schemas.openxmlformats.org/officeDocument/2006/relationships/image" Target="../media/image67.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3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hyperlink" Target="https://commons.wikimedia.org/wiki/File:Construction_in_Toronto_May_2012.jpg"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pxfuel.com/en/free-photo-euavj" TargetMode="External"/><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sciencedirect.com/science/article/pii/S1877916622000078"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s://www.redbubble.com/people/peakednthe90s/works/38572864-no-thanks-meme?p=canvas-print&amp;size=small" TargetMode="External"/><Relationship Id="rId3" Type="http://schemas.openxmlformats.org/officeDocument/2006/relationships/diagramLayout" Target="../diagrams/layout3.xml"/><Relationship Id="rId7" Type="http://schemas.openxmlformats.org/officeDocument/2006/relationships/image" Target="../media/image109.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hyperlink" Target="https://findingfarina.com/a-quick-guide-to-becoming-a-professional-gambler/" TargetMode="External"/><Relationship Id="rId4" Type="http://schemas.openxmlformats.org/officeDocument/2006/relationships/diagramQuickStyle" Target="../diagrams/quickStyle3.xml"/><Relationship Id="rId9" Type="http://schemas.openxmlformats.org/officeDocument/2006/relationships/image" Target="../media/image110.jp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32.png"/><Relationship Id="rId4" Type="http://schemas.openxmlformats.org/officeDocument/2006/relationships/image" Target="../media/image31.png"/></Relationships>
</file>

<file path=ppt/slides/_rels/slide50.xml.rels><?xml version="1.0" encoding="UTF-8" standalone="yes"?>
<Relationships xmlns="http://schemas.openxmlformats.org/package/2006/relationships"><Relationship Id="rId8" Type="http://schemas.openxmlformats.org/officeDocument/2006/relationships/hyperlink" Target="https://www.pikist.com/search?q=pipe" TargetMode="External"/><Relationship Id="rId3" Type="http://schemas.openxmlformats.org/officeDocument/2006/relationships/diagramLayout" Target="../diagrams/layout4.xml"/><Relationship Id="rId7" Type="http://schemas.openxmlformats.org/officeDocument/2006/relationships/image" Target="../media/image111.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hyperlink" Target="https://www.rawpixel.com/search/stairs" TargetMode="External"/><Relationship Id="rId4" Type="http://schemas.openxmlformats.org/officeDocument/2006/relationships/diagramQuickStyle" Target="../diagrams/quickStyle4.xml"/><Relationship Id="rId9" Type="http://schemas.openxmlformats.org/officeDocument/2006/relationships/image" Target="../media/image112.1"/></Relationships>
</file>

<file path=ppt/slides/_rels/slide5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hyperlink" Target="https://pixabay.com/en/building-blocks-construction-play-674828/" TargetMode="Externa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116.jp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53.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hyperlink" Target="https://pixabay.com/ko/photos/%EB%B9%84%EC%9D%B4-%EC%BB%A4-%ED%94%BC%EB%B6%80-%EA%B4%80%EB%A6%AC-%EC%9C%A0%EB%A6%AC-%EB%B9%84%EC%BB%A4-1465437/" TargetMode="External"/><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image" Target="../media/image119.jp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56.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hyperlink" Target="https://www.localtokens.info/roadmap/" TargetMode="External"/><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image" Target="../media/image122.jp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57.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58.xml.rels><?xml version="1.0" encoding="UTF-8" standalone="yes"?>
<Relationships xmlns="http://schemas.openxmlformats.org/package/2006/relationships"><Relationship Id="rId8" Type="http://schemas.openxmlformats.org/officeDocument/2006/relationships/diagramLayout" Target="../diagrams/layout18.xml"/><Relationship Id="rId13" Type="http://schemas.openxmlformats.org/officeDocument/2006/relationships/hyperlink" Target="https://pixabay.com/en/red-starburst-background-image-702644/" TargetMode="External"/><Relationship Id="rId3" Type="http://schemas.openxmlformats.org/officeDocument/2006/relationships/diagramLayout" Target="../diagrams/layout17.xml"/><Relationship Id="rId7" Type="http://schemas.openxmlformats.org/officeDocument/2006/relationships/diagramData" Target="../diagrams/data18.xml"/><Relationship Id="rId12" Type="http://schemas.openxmlformats.org/officeDocument/2006/relationships/image" Target="../media/image125.jp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35.png"/><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ymbol zastępczy obrazu 10" descr="Obraz zawierający budynek, niebo, na wolnym powietrzu, węzeł&#10;&#10;Opis wygenerowany automatycznie">
            <a:extLst>
              <a:ext uri="{FF2B5EF4-FFF2-40B4-BE49-F238E27FC236}">
                <a16:creationId xmlns:a16="http://schemas.microsoft.com/office/drawing/2014/main" id="{599C9270-E729-AE41-DC1F-0C0F447E66E1}"/>
              </a:ext>
            </a:extLst>
          </p:cNvPr>
          <p:cNvPicPr>
            <a:picLocks noGrp="1" noChangeAspect="1"/>
          </p:cNvPicPr>
          <p:nvPr>
            <p:ph type="pic" sz="quarter" idx="23"/>
          </p:nvPr>
        </p:nvPicPr>
        <p:blipFill>
          <a:blip r:embed="rId2"/>
          <a:srcRect t="17401" b="17401"/>
          <a:stretch>
            <a:fillRect/>
          </a:stretch>
        </p:blipFill>
        <p:spPr/>
      </p:pic>
      <p:sp>
        <p:nvSpPr>
          <p:cNvPr id="3" name="Symbol zastępczy tekstu 2">
            <a:extLst>
              <a:ext uri="{FF2B5EF4-FFF2-40B4-BE49-F238E27FC236}">
                <a16:creationId xmlns:a16="http://schemas.microsoft.com/office/drawing/2014/main" id="{62FAF0C6-E66B-174B-05B3-5493CE55FD86}"/>
              </a:ext>
            </a:extLst>
          </p:cNvPr>
          <p:cNvSpPr>
            <a:spLocks noGrp="1"/>
          </p:cNvSpPr>
          <p:nvPr>
            <p:ph type="body" sz="quarter" idx="24"/>
          </p:nvPr>
        </p:nvSpPr>
        <p:spPr/>
        <p:txBody>
          <a:bodyPr/>
          <a:lstStyle/>
          <a:p>
            <a:r>
              <a:rPr lang="pl-PL" dirty="0"/>
              <a:t>Clermont-Ferrand, 6 </a:t>
            </a:r>
            <a:r>
              <a:rPr lang="pl-PL" dirty="0" err="1"/>
              <a:t>December</a:t>
            </a:r>
            <a:r>
              <a:rPr lang="pl-PL" dirty="0"/>
              <a:t> 2024</a:t>
            </a:r>
          </a:p>
        </p:txBody>
      </p:sp>
      <p:sp>
        <p:nvSpPr>
          <p:cNvPr id="4" name="Symbol zastępczy tekstu 3">
            <a:extLst>
              <a:ext uri="{FF2B5EF4-FFF2-40B4-BE49-F238E27FC236}">
                <a16:creationId xmlns:a16="http://schemas.microsoft.com/office/drawing/2014/main" id="{83B98CD2-94B2-A426-2925-8407E19F0793}"/>
              </a:ext>
            </a:extLst>
          </p:cNvPr>
          <p:cNvSpPr>
            <a:spLocks noGrp="1"/>
          </p:cNvSpPr>
          <p:nvPr>
            <p:ph type="body" sz="quarter" idx="12"/>
          </p:nvPr>
        </p:nvSpPr>
        <p:spPr>
          <a:xfrm>
            <a:off x="609600" y="2141272"/>
            <a:ext cx="5034116" cy="1446532"/>
          </a:xfrm>
        </p:spPr>
        <p:txBody>
          <a:bodyPr/>
          <a:lstStyle/>
          <a:p>
            <a:r>
              <a:rPr lang="en-US" dirty="0"/>
              <a:t>Different Strategies for Improving Contractor’s Maturity of Transformation Towards Circular Economy Construction</a:t>
            </a:r>
            <a:endParaRPr lang="pl-PL" dirty="0"/>
          </a:p>
        </p:txBody>
      </p:sp>
      <p:sp>
        <p:nvSpPr>
          <p:cNvPr id="5" name="Symbol zastępczy tekstu 4">
            <a:extLst>
              <a:ext uri="{FF2B5EF4-FFF2-40B4-BE49-F238E27FC236}">
                <a16:creationId xmlns:a16="http://schemas.microsoft.com/office/drawing/2014/main" id="{776DC3B6-9B52-337D-B303-1D1BB237E314}"/>
              </a:ext>
            </a:extLst>
          </p:cNvPr>
          <p:cNvSpPr>
            <a:spLocks noGrp="1"/>
          </p:cNvSpPr>
          <p:nvPr>
            <p:ph type="body" sz="quarter" idx="13"/>
          </p:nvPr>
        </p:nvSpPr>
        <p:spPr/>
        <p:txBody>
          <a:bodyPr/>
          <a:lstStyle/>
          <a:p>
            <a:r>
              <a:rPr lang="en-US" dirty="0"/>
              <a:t>Jaroslaw Gorecki, PhD</a:t>
            </a:r>
          </a:p>
          <a:p>
            <a:r>
              <a:rPr lang="en-US" dirty="0">
                <a:hlinkClick r:id="rId3"/>
              </a:rPr>
              <a:t>gorecki@pbs.edu.pl</a:t>
            </a:r>
            <a:endParaRPr lang="en-US" dirty="0"/>
          </a:p>
        </p:txBody>
      </p:sp>
      <p:grpSp>
        <p:nvGrpSpPr>
          <p:cNvPr id="8" name="Grupa 7">
            <a:extLst>
              <a:ext uri="{FF2B5EF4-FFF2-40B4-BE49-F238E27FC236}">
                <a16:creationId xmlns:a16="http://schemas.microsoft.com/office/drawing/2014/main" id="{526241BD-AE3F-00EB-EC18-B0A47E5D8B7B}"/>
              </a:ext>
            </a:extLst>
          </p:cNvPr>
          <p:cNvGrpSpPr/>
          <p:nvPr/>
        </p:nvGrpSpPr>
        <p:grpSpPr>
          <a:xfrm>
            <a:off x="522617" y="517564"/>
            <a:ext cx="5907680" cy="1456812"/>
            <a:chOff x="522617" y="517564"/>
            <a:chExt cx="5907680" cy="1456812"/>
          </a:xfrm>
        </p:grpSpPr>
        <p:pic>
          <p:nvPicPr>
            <p:cNvPr id="6" name="Obraz 5">
              <a:extLst>
                <a:ext uri="{FF2B5EF4-FFF2-40B4-BE49-F238E27FC236}">
                  <a16:creationId xmlns:a16="http://schemas.microsoft.com/office/drawing/2014/main" id="{40BBBEBA-EE20-8496-6E3F-6F13B72F67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617" y="517564"/>
              <a:ext cx="4416895" cy="1446532"/>
            </a:xfrm>
            <a:prstGeom prst="rect">
              <a:avLst/>
            </a:prstGeom>
          </p:spPr>
        </p:pic>
        <p:sp>
          <p:nvSpPr>
            <p:cNvPr id="7" name="Prostokąt 6">
              <a:extLst>
                <a:ext uri="{FF2B5EF4-FFF2-40B4-BE49-F238E27FC236}">
                  <a16:creationId xmlns:a16="http://schemas.microsoft.com/office/drawing/2014/main" id="{C3663F30-4816-F753-E132-8DFE04EA32E0}"/>
                </a:ext>
              </a:extLst>
            </p:cNvPr>
            <p:cNvSpPr/>
            <p:nvPr/>
          </p:nvSpPr>
          <p:spPr>
            <a:xfrm>
              <a:off x="4939512" y="527844"/>
              <a:ext cx="1490785" cy="14465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3259997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2" name="pole tekstowe 11">
            <a:extLst>
              <a:ext uri="{FF2B5EF4-FFF2-40B4-BE49-F238E27FC236}">
                <a16:creationId xmlns:a16="http://schemas.microsoft.com/office/drawing/2014/main" id="{272DE475-D6FA-4583-BCF7-092D367FE962}"/>
              </a:ext>
            </a:extLst>
          </p:cNvPr>
          <p:cNvSpPr txBox="1"/>
          <p:nvPr/>
        </p:nvSpPr>
        <p:spPr>
          <a:xfrm>
            <a:off x="7140117" y="1800669"/>
            <a:ext cx="3527883" cy="369332"/>
          </a:xfrm>
          <a:prstGeom prst="rect">
            <a:avLst/>
          </a:prstGeom>
          <a:noFill/>
        </p:spPr>
        <p:txBody>
          <a:bodyPr wrap="square">
            <a:spAutoFit/>
          </a:bodyPr>
          <a:lstStyle/>
          <a:p>
            <a:r>
              <a:rPr lang="pl-PL" dirty="0">
                <a:solidFill>
                  <a:prstClr val="black"/>
                </a:solidFill>
                <a:latin typeface="Calibri"/>
              </a:rPr>
              <a:t>- E</a:t>
            </a:r>
            <a:r>
              <a:rPr lang="en-US" dirty="0">
                <a:solidFill>
                  <a:prstClr val="black"/>
                </a:solidFill>
                <a:latin typeface="Calibri"/>
              </a:rPr>
              <a:t>LLEN</a:t>
            </a:r>
            <a:r>
              <a:rPr lang="pl-PL" dirty="0">
                <a:solidFill>
                  <a:prstClr val="black"/>
                </a:solidFill>
                <a:latin typeface="Calibri"/>
              </a:rPr>
              <a:t> M</a:t>
            </a:r>
            <a:r>
              <a:rPr lang="en-US" dirty="0">
                <a:solidFill>
                  <a:prstClr val="black"/>
                </a:solidFill>
                <a:latin typeface="Calibri"/>
              </a:rPr>
              <a:t>ACARTHUR</a:t>
            </a:r>
            <a:r>
              <a:rPr lang="pl-PL" dirty="0">
                <a:solidFill>
                  <a:prstClr val="black"/>
                </a:solidFill>
                <a:latin typeface="Calibri"/>
              </a:rPr>
              <a:t> F</a:t>
            </a:r>
            <a:r>
              <a:rPr lang="en-US" dirty="0">
                <a:solidFill>
                  <a:prstClr val="black"/>
                </a:solidFill>
                <a:latin typeface="Calibri"/>
              </a:rPr>
              <a:t>OUNDATION</a:t>
            </a:r>
            <a:endParaRPr lang="pl-PL" dirty="0">
              <a:solidFill>
                <a:prstClr val="black"/>
              </a:solidFill>
              <a:latin typeface="Calibri"/>
            </a:endParaRPr>
          </a:p>
        </p:txBody>
      </p:sp>
      <p:pic>
        <p:nvPicPr>
          <p:cNvPr id="7" name="Obraz 6">
            <a:extLst>
              <a:ext uri="{FF2B5EF4-FFF2-40B4-BE49-F238E27FC236}">
                <a16:creationId xmlns:a16="http://schemas.microsoft.com/office/drawing/2014/main" id="{5331D38E-AB86-469D-910B-FD58D8CA61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593717"/>
            <a:ext cx="9144000" cy="1102839"/>
          </a:xfrm>
          <a:prstGeom prst="rect">
            <a:avLst/>
          </a:prstGeom>
        </p:spPr>
      </p:pic>
      <p:sp>
        <p:nvSpPr>
          <p:cNvPr id="14" name="pole tekstowe 13">
            <a:extLst>
              <a:ext uri="{FF2B5EF4-FFF2-40B4-BE49-F238E27FC236}">
                <a16:creationId xmlns:a16="http://schemas.microsoft.com/office/drawing/2014/main" id="{AEF9961C-2791-4CD1-849B-828BC021A245}"/>
              </a:ext>
            </a:extLst>
          </p:cNvPr>
          <p:cNvSpPr txBox="1"/>
          <p:nvPr/>
        </p:nvSpPr>
        <p:spPr>
          <a:xfrm>
            <a:off x="669313" y="3084538"/>
            <a:ext cx="8833369" cy="2123658"/>
          </a:xfrm>
          <a:prstGeom prst="rect">
            <a:avLst/>
          </a:prstGeom>
          <a:noFill/>
        </p:spPr>
        <p:txBody>
          <a:bodyPr wrap="square">
            <a:spAutoFit/>
          </a:bodyPr>
          <a:lstStyle/>
          <a:p>
            <a:r>
              <a:rPr lang="en-US" sz="2400" b="1" dirty="0">
                <a:solidFill>
                  <a:prstClr val="black"/>
                </a:solidFill>
                <a:latin typeface="Calibri"/>
              </a:rPr>
              <a:t>The circular economy is based on three principles, driven by design:</a:t>
            </a:r>
          </a:p>
          <a:p>
            <a:pPr>
              <a:buFont typeface="Arial" panose="020B0604020202020204" pitchFamily="34" charset="0"/>
              <a:buChar char="•"/>
            </a:pPr>
            <a:r>
              <a:rPr lang="en-US" sz="2400" dirty="0">
                <a:solidFill>
                  <a:prstClr val="black"/>
                </a:solidFill>
                <a:latin typeface="Calibri"/>
              </a:rPr>
              <a:t>Eliminate </a:t>
            </a:r>
            <a:r>
              <a:rPr lang="en-US" sz="3600" dirty="0">
                <a:solidFill>
                  <a:prstClr val="black"/>
                </a:solidFill>
                <a:latin typeface="Calibri"/>
              </a:rPr>
              <a:t>waste</a:t>
            </a:r>
            <a:r>
              <a:rPr lang="en-US" sz="2400" dirty="0">
                <a:solidFill>
                  <a:prstClr val="black"/>
                </a:solidFill>
                <a:latin typeface="Calibri"/>
              </a:rPr>
              <a:t> and pollution</a:t>
            </a:r>
          </a:p>
          <a:p>
            <a:pPr>
              <a:buFont typeface="Arial" panose="020B0604020202020204" pitchFamily="34" charset="0"/>
              <a:buChar char="•"/>
            </a:pPr>
            <a:r>
              <a:rPr lang="en-US" sz="3600" dirty="0">
                <a:solidFill>
                  <a:prstClr val="black"/>
                </a:solidFill>
                <a:latin typeface="Calibri"/>
              </a:rPr>
              <a:t>Circulate</a:t>
            </a:r>
            <a:r>
              <a:rPr lang="en-US" sz="2400" dirty="0">
                <a:solidFill>
                  <a:prstClr val="black"/>
                </a:solidFill>
                <a:latin typeface="Calibri"/>
              </a:rPr>
              <a:t> products and materials (at their highest value)</a:t>
            </a:r>
          </a:p>
          <a:p>
            <a:pPr>
              <a:buFont typeface="Arial" panose="020B0604020202020204" pitchFamily="34" charset="0"/>
              <a:buChar char="•"/>
            </a:pPr>
            <a:r>
              <a:rPr lang="en-US" sz="3600" dirty="0">
                <a:solidFill>
                  <a:prstClr val="black"/>
                </a:solidFill>
                <a:latin typeface="Calibri"/>
              </a:rPr>
              <a:t>Regenerate</a:t>
            </a:r>
            <a:r>
              <a:rPr lang="en-US" sz="2400" dirty="0">
                <a:solidFill>
                  <a:prstClr val="black"/>
                </a:solidFill>
                <a:latin typeface="Calibri"/>
              </a:rPr>
              <a:t> nature</a:t>
            </a:r>
          </a:p>
        </p:txBody>
      </p:sp>
    </p:spTree>
    <p:extLst>
      <p:ext uri="{BB962C8B-B14F-4D97-AF65-F5344CB8AC3E}">
        <p14:creationId xmlns:p14="http://schemas.microsoft.com/office/powerpoint/2010/main" val="3074980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3794" name="Prostokąt 1">
            <a:extLst>
              <a:ext uri="{FF2B5EF4-FFF2-40B4-BE49-F238E27FC236}">
                <a16:creationId xmlns:a16="http://schemas.microsoft.com/office/drawing/2014/main" id="{C5BD5525-15BE-41D4-955E-79CCD303FAB3}"/>
              </a:ext>
            </a:extLst>
          </p:cNvPr>
          <p:cNvSpPr>
            <a:spLocks noChangeArrowheads="1"/>
          </p:cNvSpPr>
          <p:nvPr/>
        </p:nvSpPr>
        <p:spPr bwMode="auto">
          <a:xfrm>
            <a:off x="662130" y="284378"/>
            <a:ext cx="429200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pl-PL" altLang="pl-PL" sz="2800" b="1" dirty="0">
                <a:solidFill>
                  <a:prstClr val="black"/>
                </a:solidFill>
              </a:rPr>
              <a:t>Construction </a:t>
            </a:r>
            <a:r>
              <a:rPr lang="pl-PL" altLang="pl-PL" sz="2800" b="1" dirty="0" err="1">
                <a:solidFill>
                  <a:prstClr val="black"/>
                </a:solidFill>
              </a:rPr>
              <a:t>industry</a:t>
            </a:r>
            <a:r>
              <a:rPr lang="pl-PL" altLang="pl-PL" sz="2800" b="1" dirty="0">
                <a:solidFill>
                  <a:prstClr val="black"/>
                </a:solidFill>
              </a:rPr>
              <a:t> - </a:t>
            </a:r>
            <a:r>
              <a:rPr lang="pl-PL" altLang="pl-PL" sz="2800" b="1" dirty="0" err="1">
                <a:solidFill>
                  <a:prstClr val="black"/>
                </a:solidFill>
              </a:rPr>
              <a:t>example</a:t>
            </a:r>
            <a:endParaRPr lang="pl-PL" altLang="pl-PL" sz="2800" dirty="0">
              <a:solidFill>
                <a:prstClr val="black"/>
              </a:solidFill>
            </a:endParaRPr>
          </a:p>
        </p:txBody>
      </p:sp>
      <p:grpSp>
        <p:nvGrpSpPr>
          <p:cNvPr id="33796" name="Grupa 21">
            <a:extLst>
              <a:ext uri="{FF2B5EF4-FFF2-40B4-BE49-F238E27FC236}">
                <a16:creationId xmlns:a16="http://schemas.microsoft.com/office/drawing/2014/main" id="{C7B72AC5-AC7F-4E2C-8DAC-661A9966D9C5}"/>
              </a:ext>
            </a:extLst>
          </p:cNvPr>
          <p:cNvGrpSpPr>
            <a:grpSpLocks/>
          </p:cNvGrpSpPr>
          <p:nvPr/>
        </p:nvGrpSpPr>
        <p:grpSpPr bwMode="auto">
          <a:xfrm>
            <a:off x="453791" y="1733079"/>
            <a:ext cx="6552224" cy="4648868"/>
            <a:chOff x="179512" y="1766085"/>
            <a:chExt cx="6139137" cy="4041448"/>
          </a:xfrm>
        </p:grpSpPr>
        <p:pic>
          <p:nvPicPr>
            <p:cNvPr id="33797" name="Picture 2" descr="\\WDMYCLOUD\Jaroslaw\Dokumenty\UTP\Konferencje\Workshop\DSC00002.JPG">
              <a:extLst>
                <a:ext uri="{FF2B5EF4-FFF2-40B4-BE49-F238E27FC236}">
                  <a16:creationId xmlns:a16="http://schemas.microsoft.com/office/drawing/2014/main" id="{508B3048-8882-496B-BC01-FB148188A55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512" y="3107639"/>
              <a:ext cx="3600000" cy="2699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Łącznik prostoliniowy 5">
              <a:extLst>
                <a:ext uri="{FF2B5EF4-FFF2-40B4-BE49-F238E27FC236}">
                  <a16:creationId xmlns:a16="http://schemas.microsoft.com/office/drawing/2014/main" id="{CC695A68-4A87-4F83-BDCC-0EDBD648F617}"/>
                </a:ext>
              </a:extLst>
            </p:cNvPr>
            <p:cNvCxnSpPr>
              <a:cxnSpLocks/>
              <a:stCxn id="3" idx="1"/>
            </p:cNvCxnSpPr>
            <p:nvPr/>
          </p:nvCxnSpPr>
          <p:spPr>
            <a:xfrm flipH="1">
              <a:off x="1087570" y="1926623"/>
              <a:ext cx="2104706" cy="1685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Łącznik prostoliniowy 7">
              <a:extLst>
                <a:ext uri="{FF2B5EF4-FFF2-40B4-BE49-F238E27FC236}">
                  <a16:creationId xmlns:a16="http://schemas.microsoft.com/office/drawing/2014/main" id="{D155B316-B030-4C1B-929B-EF6D5451E298}"/>
                </a:ext>
              </a:extLst>
            </p:cNvPr>
            <p:cNvCxnSpPr>
              <a:cxnSpLocks/>
              <a:stCxn id="5" idx="1"/>
            </p:cNvCxnSpPr>
            <p:nvPr/>
          </p:nvCxnSpPr>
          <p:spPr>
            <a:xfrm flipH="1">
              <a:off x="1374909" y="2545697"/>
              <a:ext cx="2785405" cy="16427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Łącznik prostoliniowy 9">
              <a:extLst>
                <a:ext uri="{FF2B5EF4-FFF2-40B4-BE49-F238E27FC236}">
                  <a16:creationId xmlns:a16="http://schemas.microsoft.com/office/drawing/2014/main" id="{EBEAA137-69A9-4180-9627-9131E926258A}"/>
                </a:ext>
              </a:extLst>
            </p:cNvPr>
            <p:cNvCxnSpPr>
              <a:cxnSpLocks/>
              <a:stCxn id="6" idx="1"/>
            </p:cNvCxnSpPr>
            <p:nvPr/>
          </p:nvCxnSpPr>
          <p:spPr>
            <a:xfrm flipH="1">
              <a:off x="1187584" y="3350495"/>
              <a:ext cx="3576435" cy="1645889"/>
            </a:xfrm>
            <a:prstGeom prst="line">
              <a:avLst/>
            </a:prstGeom>
          </p:spPr>
          <p:style>
            <a:lnRef idx="1">
              <a:schemeClr val="accent1"/>
            </a:lnRef>
            <a:fillRef idx="0">
              <a:schemeClr val="accent1"/>
            </a:fillRef>
            <a:effectRef idx="0">
              <a:schemeClr val="accent1"/>
            </a:effectRef>
            <a:fontRef idx="minor">
              <a:schemeClr val="tx1"/>
            </a:fontRef>
          </p:style>
        </p:cxnSp>
        <p:sp>
          <p:nvSpPr>
            <p:cNvPr id="3" name="Prostokąt 2">
              <a:extLst>
                <a:ext uri="{FF2B5EF4-FFF2-40B4-BE49-F238E27FC236}">
                  <a16:creationId xmlns:a16="http://schemas.microsoft.com/office/drawing/2014/main" id="{46B0BCE7-9045-424F-953D-02E3FA7C0423}"/>
                </a:ext>
              </a:extLst>
            </p:cNvPr>
            <p:cNvSpPr/>
            <p:nvPr/>
          </p:nvSpPr>
          <p:spPr>
            <a:xfrm>
              <a:off x="3192276" y="1766085"/>
              <a:ext cx="1694550" cy="3210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ctr">
                <a:defRPr/>
              </a:pPr>
              <a:r>
                <a:rPr lang="pl-PL" dirty="0">
                  <a:solidFill>
                    <a:prstClr val="black"/>
                  </a:solidFill>
                  <a:latin typeface="Calibri"/>
                </a:rPr>
                <a:t>Circular Economy</a:t>
              </a:r>
            </a:p>
          </p:txBody>
        </p:sp>
        <p:sp>
          <p:nvSpPr>
            <p:cNvPr id="5" name="Prostokąt 4">
              <a:extLst>
                <a:ext uri="{FF2B5EF4-FFF2-40B4-BE49-F238E27FC236}">
                  <a16:creationId xmlns:a16="http://schemas.microsoft.com/office/drawing/2014/main" id="{26E67A37-BE51-44B9-BA84-3D5696275575}"/>
                </a:ext>
              </a:extLst>
            </p:cNvPr>
            <p:cNvSpPr/>
            <p:nvPr/>
          </p:nvSpPr>
          <p:spPr>
            <a:xfrm>
              <a:off x="4160314" y="2385160"/>
              <a:ext cx="1630146" cy="3210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defRPr/>
              </a:pPr>
              <a:r>
                <a:rPr lang="pl-PL" dirty="0" err="1">
                  <a:solidFill>
                    <a:prstClr val="black"/>
                  </a:solidFill>
                  <a:latin typeface="Calibri"/>
                </a:rPr>
                <a:t>cultural</a:t>
              </a:r>
              <a:r>
                <a:rPr lang="pl-PL" dirty="0">
                  <a:solidFill>
                    <a:prstClr val="black"/>
                  </a:solidFill>
                  <a:latin typeface="Calibri"/>
                </a:rPr>
                <a:t> </a:t>
              </a:r>
              <a:r>
                <a:rPr lang="pl-PL" dirty="0" err="1">
                  <a:solidFill>
                    <a:prstClr val="black"/>
                  </a:solidFill>
                  <a:latin typeface="Calibri"/>
                </a:rPr>
                <a:t>diversity</a:t>
              </a:r>
              <a:endParaRPr lang="pl-PL" dirty="0">
                <a:solidFill>
                  <a:prstClr val="black"/>
                </a:solidFill>
                <a:latin typeface="Calibri"/>
              </a:endParaRPr>
            </a:p>
          </p:txBody>
        </p:sp>
        <p:sp>
          <p:nvSpPr>
            <p:cNvPr id="6" name="Prostokąt 5">
              <a:extLst>
                <a:ext uri="{FF2B5EF4-FFF2-40B4-BE49-F238E27FC236}">
                  <a16:creationId xmlns:a16="http://schemas.microsoft.com/office/drawing/2014/main" id="{E3438A43-55EC-464B-9E60-A00240DF7839}"/>
                </a:ext>
              </a:extLst>
            </p:cNvPr>
            <p:cNvSpPr/>
            <p:nvPr/>
          </p:nvSpPr>
          <p:spPr>
            <a:xfrm>
              <a:off x="4764019" y="3189957"/>
              <a:ext cx="1554630" cy="32107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lgn="ctr">
                <a:defRPr/>
              </a:pPr>
              <a:r>
                <a:rPr lang="pl-PL" dirty="0" err="1">
                  <a:solidFill>
                    <a:prstClr val="black"/>
                  </a:solidFill>
                  <a:latin typeface="Calibri"/>
                </a:rPr>
                <a:t>European</a:t>
              </a:r>
              <a:r>
                <a:rPr lang="pl-PL" dirty="0">
                  <a:solidFill>
                    <a:prstClr val="black"/>
                  </a:solidFill>
                  <a:latin typeface="Calibri"/>
                </a:rPr>
                <a:t> </a:t>
              </a:r>
              <a:r>
                <a:rPr lang="pl-PL" dirty="0" err="1">
                  <a:solidFill>
                    <a:prstClr val="black"/>
                  </a:solidFill>
                  <a:latin typeface="Calibri"/>
                </a:rPr>
                <a:t>crafts</a:t>
              </a:r>
              <a:endParaRPr lang="pl-PL" dirty="0">
                <a:solidFill>
                  <a:prstClr val="black"/>
                </a:solidFill>
                <a:latin typeface="Calibri"/>
              </a:endParaRPr>
            </a:p>
          </p:txBody>
        </p:sp>
      </p:grpSp>
      <p:pic>
        <p:nvPicPr>
          <p:cNvPr id="13" name="Obraz 12">
            <a:extLst>
              <a:ext uri="{FF2B5EF4-FFF2-40B4-BE49-F238E27FC236}">
                <a16:creationId xmlns:a16="http://schemas.microsoft.com/office/drawing/2014/main" id="{A80FB028-A8C1-4E3A-86D6-C48F96C02A4F}"/>
              </a:ext>
            </a:extLst>
          </p:cNvPr>
          <p:cNvPicPr>
            <a:picLocks noChangeAspect="1"/>
          </p:cNvPicPr>
          <p:nvPr/>
        </p:nvPicPr>
        <p:blipFill rotWithShape="1">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8498209" y="363387"/>
            <a:ext cx="3240000" cy="2739384"/>
          </a:xfrm>
          <a:prstGeom prst="rect">
            <a:avLst/>
          </a:prstGeom>
        </p:spPr>
      </p:pic>
      <p:sp>
        <p:nvSpPr>
          <p:cNvPr id="4" name="Prostokąt 3">
            <a:extLst>
              <a:ext uri="{FF2B5EF4-FFF2-40B4-BE49-F238E27FC236}">
                <a16:creationId xmlns:a16="http://schemas.microsoft.com/office/drawing/2014/main" id="{3E1DC924-FBD2-D6C4-43E2-3B476676E3E6}"/>
              </a:ext>
            </a:extLst>
          </p:cNvPr>
          <p:cNvSpPr/>
          <p:nvPr/>
        </p:nvSpPr>
        <p:spPr>
          <a:xfrm>
            <a:off x="4954137" y="5674061"/>
            <a:ext cx="6784072" cy="707886"/>
          </a:xfrm>
          <a:prstGeom prst="rect">
            <a:avLst/>
          </a:prstGeom>
        </p:spPr>
        <p:txBody>
          <a:bodyPr wrap="square">
            <a:spAutoFit/>
          </a:bodyPr>
          <a:lstStyle/>
          <a:p>
            <a:pPr algn="ctr" defTabSz="342891">
              <a:defRPr/>
            </a:pPr>
            <a:r>
              <a:rPr lang="pl-PL" sz="2000" b="1" dirty="0">
                <a:solidFill>
                  <a:srgbClr val="000000"/>
                </a:solidFill>
                <a:latin typeface="Calibri" panose="020F0502020204030204"/>
              </a:rPr>
              <a:t>← </a:t>
            </a:r>
            <a:r>
              <a:rPr lang="en-GB" sz="2000" b="1" dirty="0">
                <a:solidFill>
                  <a:srgbClr val="000000"/>
                </a:solidFill>
                <a:latin typeface="Calibri" panose="020F0502020204030204"/>
              </a:rPr>
              <a:t>Patchwork with wooden window frames in new Europa building, Brussels</a:t>
            </a:r>
            <a:endParaRPr lang="pl-PL" sz="2000" dirty="0">
              <a:solidFill>
                <a:srgbClr val="000000"/>
              </a:solidFill>
              <a:latin typeface="Calibri" panose="020F0502020204030204"/>
            </a:endParaRPr>
          </a:p>
        </p:txBody>
      </p:sp>
    </p:spTree>
    <p:extLst>
      <p:ext uri="{BB962C8B-B14F-4D97-AF65-F5344CB8AC3E}">
        <p14:creationId xmlns:p14="http://schemas.microsoft.com/office/powerpoint/2010/main" val="2657444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2770" name="Obraz 2" descr="Pracownik bezpieczeństwa przed elektrownią">
            <a:extLst>
              <a:ext uri="{FF2B5EF4-FFF2-40B4-BE49-F238E27FC236}">
                <a16:creationId xmlns:a16="http://schemas.microsoft.com/office/drawing/2014/main" id="{B1DAC040-2CFA-4766-9E78-732F3F41F2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8605" y="1012722"/>
            <a:ext cx="3600000" cy="24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Prostokąt 1">
            <a:extLst>
              <a:ext uri="{FF2B5EF4-FFF2-40B4-BE49-F238E27FC236}">
                <a16:creationId xmlns:a16="http://schemas.microsoft.com/office/drawing/2014/main" id="{E1B33108-2EF1-4752-88E8-4BFBD77E969F}"/>
              </a:ext>
            </a:extLst>
          </p:cNvPr>
          <p:cNvSpPr>
            <a:spLocks noChangeArrowheads="1"/>
          </p:cNvSpPr>
          <p:nvPr/>
        </p:nvSpPr>
        <p:spPr bwMode="auto">
          <a:xfrm>
            <a:off x="5069697" y="1914024"/>
            <a:ext cx="39368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pl-PL" sz="2400" dirty="0">
                <a:solidFill>
                  <a:prstClr val="black"/>
                </a:solidFill>
              </a:rPr>
              <a:t>It directly uses 1.8 billion </a:t>
            </a:r>
            <a:r>
              <a:rPr lang="en-US" altLang="pl-PL" sz="2400" dirty="0" err="1">
                <a:solidFill>
                  <a:prstClr val="black"/>
                </a:solidFill>
              </a:rPr>
              <a:t>tonnes</a:t>
            </a:r>
            <a:r>
              <a:rPr lang="en-US" altLang="pl-PL" sz="2400" dirty="0">
                <a:solidFill>
                  <a:prstClr val="black"/>
                </a:solidFill>
              </a:rPr>
              <a:t> of raw materials, or 25% of total demand for raw materials.</a:t>
            </a:r>
            <a:endParaRPr lang="pl-PL" altLang="pl-PL" sz="2400" dirty="0">
              <a:solidFill>
                <a:prstClr val="black"/>
              </a:solidFill>
            </a:endParaRPr>
          </a:p>
        </p:txBody>
      </p:sp>
      <p:sp>
        <p:nvSpPr>
          <p:cNvPr id="32774" name="Prostokąt 5">
            <a:extLst>
              <a:ext uri="{FF2B5EF4-FFF2-40B4-BE49-F238E27FC236}">
                <a16:creationId xmlns:a16="http://schemas.microsoft.com/office/drawing/2014/main" id="{57D5E985-3176-4124-9DA9-1AA063798C6A}"/>
              </a:ext>
            </a:extLst>
          </p:cNvPr>
          <p:cNvSpPr>
            <a:spLocks noChangeArrowheads="1"/>
          </p:cNvSpPr>
          <p:nvPr/>
        </p:nvSpPr>
        <p:spPr bwMode="auto">
          <a:xfrm>
            <a:off x="1589323" y="4445806"/>
            <a:ext cx="348037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pl-PL" sz="2400" dirty="0">
                <a:solidFill>
                  <a:prstClr val="black"/>
                </a:solidFill>
              </a:rPr>
              <a:t>It generates more than 600 million tons of waste per year, or 36% of the amount of waste.</a:t>
            </a:r>
            <a:endParaRPr lang="pl-PL" altLang="pl-PL" sz="2400" dirty="0">
              <a:solidFill>
                <a:prstClr val="black"/>
              </a:solidFill>
            </a:endParaRPr>
          </a:p>
        </p:txBody>
      </p:sp>
      <p:pic>
        <p:nvPicPr>
          <p:cNvPr id="32775" name="Obraz 7" descr="Obraz zawierający zewnętrzne, niebo, piaszczysty&#10;&#10;Opis wygenerowany automatycznie">
            <a:extLst>
              <a:ext uri="{FF2B5EF4-FFF2-40B4-BE49-F238E27FC236}">
                <a16:creationId xmlns:a16="http://schemas.microsoft.com/office/drawing/2014/main" id="{44CF419A-8613-4636-A3AC-810AF4AB758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3992124"/>
            <a:ext cx="3600000" cy="240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rostokąt 1">
            <a:extLst>
              <a:ext uri="{FF2B5EF4-FFF2-40B4-BE49-F238E27FC236}">
                <a16:creationId xmlns:a16="http://schemas.microsoft.com/office/drawing/2014/main" id="{DA35552D-D3B9-22C2-E130-2441E9615CEE}"/>
              </a:ext>
            </a:extLst>
          </p:cNvPr>
          <p:cNvSpPr>
            <a:spLocks noChangeArrowheads="1"/>
          </p:cNvSpPr>
          <p:nvPr/>
        </p:nvSpPr>
        <p:spPr bwMode="auto">
          <a:xfrm>
            <a:off x="7716073" y="266804"/>
            <a:ext cx="4292007"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pl-PL" altLang="pl-PL" sz="4000" b="1" dirty="0">
                <a:solidFill>
                  <a:prstClr val="black"/>
                </a:solidFill>
              </a:rPr>
              <a:t>WHY </a:t>
            </a:r>
            <a:br>
              <a:rPr lang="pl-PL" altLang="pl-PL" sz="2800" b="1" dirty="0">
                <a:solidFill>
                  <a:prstClr val="black"/>
                </a:solidFill>
              </a:rPr>
            </a:br>
            <a:r>
              <a:rPr lang="pl-PL" altLang="pl-PL" sz="2800" b="1" dirty="0" err="1">
                <a:solidFill>
                  <a:prstClr val="black"/>
                </a:solidFill>
              </a:rPr>
              <a:t>construction</a:t>
            </a:r>
            <a:r>
              <a:rPr lang="pl-PL" altLang="pl-PL" sz="2800" b="1" dirty="0">
                <a:solidFill>
                  <a:prstClr val="black"/>
                </a:solidFill>
              </a:rPr>
              <a:t> </a:t>
            </a:r>
            <a:r>
              <a:rPr lang="pl-PL" altLang="pl-PL" sz="2800" b="1" dirty="0" err="1">
                <a:solidFill>
                  <a:prstClr val="black"/>
                </a:solidFill>
              </a:rPr>
              <a:t>industry</a:t>
            </a:r>
            <a:r>
              <a:rPr lang="pl-PL" altLang="pl-PL" sz="2800" b="1" dirty="0">
                <a:solidFill>
                  <a:prstClr val="black"/>
                </a:solidFill>
              </a:rPr>
              <a:t>?</a:t>
            </a:r>
          </a:p>
        </p:txBody>
      </p:sp>
    </p:spTree>
    <p:extLst>
      <p:ext uri="{BB962C8B-B14F-4D97-AF65-F5344CB8AC3E}">
        <p14:creationId xmlns:p14="http://schemas.microsoft.com/office/powerpoint/2010/main" val="3810307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4818" name="Obraz 2">
            <a:extLst>
              <a:ext uri="{FF2B5EF4-FFF2-40B4-BE49-F238E27FC236}">
                <a16:creationId xmlns:a16="http://schemas.microsoft.com/office/drawing/2014/main" id="{39B31D79-CEA3-4C13-A231-8AB65EE5D9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1901" y="164237"/>
            <a:ext cx="3600000" cy="430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Prostokąt 1">
            <a:extLst>
              <a:ext uri="{FF2B5EF4-FFF2-40B4-BE49-F238E27FC236}">
                <a16:creationId xmlns:a16="http://schemas.microsoft.com/office/drawing/2014/main" id="{57406EC6-2E4C-4F93-8C8F-FD3A41074371}"/>
              </a:ext>
            </a:extLst>
          </p:cNvPr>
          <p:cNvSpPr>
            <a:spLocks noChangeArrowheads="1"/>
          </p:cNvSpPr>
          <p:nvPr/>
        </p:nvSpPr>
        <p:spPr bwMode="auto">
          <a:xfrm>
            <a:off x="4512973" y="1859348"/>
            <a:ext cx="410408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pl-PL" sz="2400" dirty="0">
                <a:solidFill>
                  <a:prstClr val="black"/>
                </a:solidFill>
              </a:rPr>
              <a:t>Uses indirectly or directly (throughout the life cycle of buildings) - 40% of the energy produced</a:t>
            </a:r>
            <a:endParaRPr lang="pl-PL" altLang="pl-PL" sz="2400" dirty="0">
              <a:solidFill>
                <a:prstClr val="black"/>
              </a:solidFill>
            </a:endParaRPr>
          </a:p>
        </p:txBody>
      </p:sp>
      <p:sp>
        <p:nvSpPr>
          <p:cNvPr id="34822" name="Prostokąt 5">
            <a:extLst>
              <a:ext uri="{FF2B5EF4-FFF2-40B4-BE49-F238E27FC236}">
                <a16:creationId xmlns:a16="http://schemas.microsoft.com/office/drawing/2014/main" id="{BD21C519-7001-4579-82EF-A195EEEFF241}"/>
              </a:ext>
            </a:extLst>
          </p:cNvPr>
          <p:cNvSpPr>
            <a:spLocks noChangeArrowheads="1"/>
          </p:cNvSpPr>
          <p:nvPr/>
        </p:nvSpPr>
        <p:spPr bwMode="auto">
          <a:xfrm>
            <a:off x="1774954" y="4815916"/>
            <a:ext cx="463391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pl-PL" sz="2400" dirty="0">
                <a:solidFill>
                  <a:prstClr val="black"/>
                </a:solidFill>
              </a:rPr>
              <a:t>As a result of energy demand for construction, 36% of total CO2 emissions are generated in the European Union</a:t>
            </a:r>
            <a:endParaRPr lang="pl-PL" altLang="pl-PL" sz="2400" dirty="0">
              <a:solidFill>
                <a:prstClr val="black"/>
              </a:solidFill>
            </a:endParaRPr>
          </a:p>
        </p:txBody>
      </p:sp>
      <p:pic>
        <p:nvPicPr>
          <p:cNvPr id="34823" name="Obraz 7">
            <a:extLst>
              <a:ext uri="{FF2B5EF4-FFF2-40B4-BE49-F238E27FC236}">
                <a16:creationId xmlns:a16="http://schemas.microsoft.com/office/drawing/2014/main" id="{8BE03070-7AA9-41CF-BEF4-93ED0C8442E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17055" y="3882772"/>
            <a:ext cx="3600000"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rostokąt 1">
            <a:extLst>
              <a:ext uri="{FF2B5EF4-FFF2-40B4-BE49-F238E27FC236}">
                <a16:creationId xmlns:a16="http://schemas.microsoft.com/office/drawing/2014/main" id="{C0031976-B41E-8249-2451-74F463C153E6}"/>
              </a:ext>
            </a:extLst>
          </p:cNvPr>
          <p:cNvSpPr>
            <a:spLocks noChangeArrowheads="1"/>
          </p:cNvSpPr>
          <p:nvPr/>
        </p:nvSpPr>
        <p:spPr bwMode="auto">
          <a:xfrm>
            <a:off x="7716073" y="266804"/>
            <a:ext cx="4292007"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pl-PL" altLang="pl-PL" sz="4000" b="1" dirty="0">
                <a:solidFill>
                  <a:prstClr val="black"/>
                </a:solidFill>
              </a:rPr>
              <a:t>WHY </a:t>
            </a:r>
            <a:br>
              <a:rPr lang="pl-PL" altLang="pl-PL" sz="2800" b="1" dirty="0">
                <a:solidFill>
                  <a:prstClr val="black"/>
                </a:solidFill>
              </a:rPr>
            </a:br>
            <a:r>
              <a:rPr lang="pl-PL" altLang="pl-PL" sz="2800" b="1" dirty="0" err="1">
                <a:solidFill>
                  <a:prstClr val="black"/>
                </a:solidFill>
              </a:rPr>
              <a:t>construction</a:t>
            </a:r>
            <a:r>
              <a:rPr lang="pl-PL" altLang="pl-PL" sz="2800" b="1" dirty="0">
                <a:solidFill>
                  <a:prstClr val="black"/>
                </a:solidFill>
              </a:rPr>
              <a:t> </a:t>
            </a:r>
            <a:r>
              <a:rPr lang="pl-PL" altLang="pl-PL" sz="2800" b="1" dirty="0" err="1">
                <a:solidFill>
                  <a:prstClr val="black"/>
                </a:solidFill>
              </a:rPr>
              <a:t>industry</a:t>
            </a:r>
            <a:r>
              <a:rPr lang="pl-PL" altLang="pl-PL" sz="2800" b="1" dirty="0">
                <a:solidFill>
                  <a:prstClr val="black"/>
                </a:solidFill>
              </a:rPr>
              <a:t>?</a:t>
            </a:r>
          </a:p>
        </p:txBody>
      </p:sp>
    </p:spTree>
    <p:extLst>
      <p:ext uri="{BB962C8B-B14F-4D97-AF65-F5344CB8AC3E}">
        <p14:creationId xmlns:p14="http://schemas.microsoft.com/office/powerpoint/2010/main" val="3597412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0AB202F-26C5-46F3-A510-9B56669596E0}"/>
              </a:ext>
            </a:extLst>
          </p:cNvPr>
          <p:cNvSpPr>
            <a:spLocks noGrp="1"/>
          </p:cNvSpPr>
          <p:nvPr>
            <p:ph type="title"/>
          </p:nvPr>
        </p:nvSpPr>
        <p:spPr>
          <a:xfrm>
            <a:off x="7303725" y="1078945"/>
            <a:ext cx="3845379" cy="1088068"/>
          </a:xfrm>
        </p:spPr>
        <p:txBody>
          <a:bodyPr>
            <a:normAutofit/>
          </a:bodyPr>
          <a:lstStyle/>
          <a:p>
            <a:r>
              <a:rPr lang="pl-PL"/>
              <a:t>The „waste” problem</a:t>
            </a:r>
            <a:endParaRPr lang="pl-PL" dirty="0"/>
          </a:p>
        </p:txBody>
      </p:sp>
      <p:pic>
        <p:nvPicPr>
          <p:cNvPr id="6" name="Obraz 5">
            <a:extLst>
              <a:ext uri="{FF2B5EF4-FFF2-40B4-BE49-F238E27FC236}">
                <a16:creationId xmlns:a16="http://schemas.microsoft.com/office/drawing/2014/main" id="{3D1B02CB-3D26-48EF-95A0-D88EA6851BB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1526" y="424310"/>
            <a:ext cx="6211247" cy="6009381"/>
          </a:xfrm>
          <a:prstGeom prst="rect">
            <a:avLst/>
          </a:prstGeom>
        </p:spPr>
      </p:pic>
      <p:sp>
        <p:nvSpPr>
          <p:cNvPr id="3" name="Symbol zastępczy zawartości 2">
            <a:extLst>
              <a:ext uri="{FF2B5EF4-FFF2-40B4-BE49-F238E27FC236}">
                <a16:creationId xmlns:a16="http://schemas.microsoft.com/office/drawing/2014/main" id="{EF357AC8-C52E-435B-93B3-44AB31C157B3}"/>
              </a:ext>
            </a:extLst>
          </p:cNvPr>
          <p:cNvSpPr>
            <a:spLocks noGrp="1"/>
          </p:cNvSpPr>
          <p:nvPr>
            <p:ph idx="1"/>
          </p:nvPr>
        </p:nvSpPr>
        <p:spPr>
          <a:xfrm>
            <a:off x="6332764" y="2506437"/>
            <a:ext cx="5387181" cy="3528611"/>
          </a:xfrm>
        </p:spPr>
        <p:txBody>
          <a:bodyPr>
            <a:normAutofit fontScale="92500" lnSpcReduction="20000"/>
          </a:bodyPr>
          <a:lstStyle/>
          <a:p>
            <a:pPr algn="just"/>
            <a:r>
              <a:rPr lang="en-US"/>
              <a:t>In 2003, nearly </a:t>
            </a:r>
            <a:r>
              <a:rPr lang="en-US" b="1"/>
              <a:t>170 million tons </a:t>
            </a:r>
            <a:r>
              <a:rPr lang="en-US"/>
              <a:t>of waste from the construction, demolition and renovation of buildings were generated in the USA (data from the Environmental Protection Agency).  
The total amount of waste generated in the European Union in 2012 amounted to over 2.5 billion Mg, of which 33% (860 million Mg) was waste from construction and demolition works, and 29% (733 million Mg) waste from the mining industry (according to Eurostat).  </a:t>
            </a:r>
            <a:endParaRPr lang="pl-PL" dirty="0"/>
          </a:p>
        </p:txBody>
      </p:sp>
      <mc:AlternateContent xmlns:mc="http://schemas.openxmlformats.org/markup-compatibility/2006" xmlns:p14="http://schemas.microsoft.com/office/powerpoint/2010/main">
        <mc:Choice Requires="p14">
          <p:contentPart p14:bwMode="auto" r:id="rId3">
            <p14:nvContentPartPr>
              <p14:cNvPr id="9" name="Pismo odręczne 8">
                <a:extLst>
                  <a:ext uri="{FF2B5EF4-FFF2-40B4-BE49-F238E27FC236}">
                    <a16:creationId xmlns:a16="http://schemas.microsoft.com/office/drawing/2014/main" id="{D4207217-D358-36E1-5C81-D29E06DCC7BF}"/>
                  </a:ext>
                </a:extLst>
              </p14:cNvPr>
              <p14:cNvContentPartPr/>
              <p14:nvPr/>
            </p14:nvContentPartPr>
            <p14:xfrm>
              <a:off x="4734567" y="2579487"/>
              <a:ext cx="804960" cy="44640"/>
            </p14:xfrm>
          </p:contentPart>
        </mc:Choice>
        <mc:Fallback xmlns="">
          <p:pic>
            <p:nvPicPr>
              <p:cNvPr id="9" name="Pismo odręczne 8">
                <a:extLst>
                  <a:ext uri="{FF2B5EF4-FFF2-40B4-BE49-F238E27FC236}">
                    <a16:creationId xmlns:a16="http://schemas.microsoft.com/office/drawing/2014/main" id="{D4207217-D358-36E1-5C81-D29E06DCC7BF}"/>
                  </a:ext>
                </a:extLst>
              </p:cNvPr>
              <p:cNvPicPr/>
              <p:nvPr/>
            </p:nvPicPr>
            <p:blipFill>
              <a:blip r:embed="rId4"/>
              <a:stretch>
                <a:fillRect/>
              </a:stretch>
            </p:blipFill>
            <p:spPr>
              <a:xfrm>
                <a:off x="4662567" y="2434316"/>
                <a:ext cx="948600" cy="3346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Pismo odręczne 9">
                <a:extLst>
                  <a:ext uri="{FF2B5EF4-FFF2-40B4-BE49-F238E27FC236}">
                    <a16:creationId xmlns:a16="http://schemas.microsoft.com/office/drawing/2014/main" id="{BC628489-94F7-F2BB-909F-BC7A7FAAD2AD}"/>
                  </a:ext>
                </a:extLst>
              </p14:cNvPr>
              <p14:cNvContentPartPr/>
              <p14:nvPr/>
            </p14:nvContentPartPr>
            <p14:xfrm>
              <a:off x="4898367" y="2775687"/>
              <a:ext cx="480240" cy="55440"/>
            </p14:xfrm>
          </p:contentPart>
        </mc:Choice>
        <mc:Fallback xmlns="">
          <p:pic>
            <p:nvPicPr>
              <p:cNvPr id="10" name="Pismo odręczne 9">
                <a:extLst>
                  <a:ext uri="{FF2B5EF4-FFF2-40B4-BE49-F238E27FC236}">
                    <a16:creationId xmlns:a16="http://schemas.microsoft.com/office/drawing/2014/main" id="{BC628489-94F7-F2BB-909F-BC7A7FAAD2AD}"/>
                  </a:ext>
                </a:extLst>
              </p:cNvPr>
              <p:cNvPicPr/>
              <p:nvPr/>
            </p:nvPicPr>
            <p:blipFill>
              <a:blip r:embed="rId6"/>
              <a:stretch>
                <a:fillRect/>
              </a:stretch>
            </p:blipFill>
            <p:spPr>
              <a:xfrm>
                <a:off x="4826367" y="2631687"/>
                <a:ext cx="623880" cy="343080"/>
              </a:xfrm>
              <a:prstGeom prst="rect">
                <a:avLst/>
              </a:prstGeom>
            </p:spPr>
          </p:pic>
        </mc:Fallback>
      </mc:AlternateContent>
    </p:spTree>
    <p:extLst>
      <p:ext uri="{BB962C8B-B14F-4D97-AF65-F5344CB8AC3E}">
        <p14:creationId xmlns:p14="http://schemas.microsoft.com/office/powerpoint/2010/main" val="3178844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3" name="Freeform: Shape 12">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7"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defRPr/>
            </a:pPr>
            <a:endParaRPr lang="en-US" dirty="0">
              <a:solidFill>
                <a:prstClr val="white"/>
              </a:solidFill>
              <a:latin typeface="Meiryo"/>
            </a:endParaRPr>
          </a:p>
        </p:txBody>
      </p:sp>
      <p:sp>
        <p:nvSpPr>
          <p:cNvPr id="15" name="Freeform: Shape 14">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5"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en-US" dirty="0">
              <a:solidFill>
                <a:prstClr val="white"/>
              </a:solidFill>
              <a:latin typeface="Meiryo"/>
            </a:endParaRPr>
          </a:p>
        </p:txBody>
      </p:sp>
      <p:pic>
        <p:nvPicPr>
          <p:cNvPr id="6" name="Obraz 5" descr="Obraz zawierający tekst, zewnętrzne, chmury, zachmurzenie&#10;&#10;Opis wygenerowany automatycznie">
            <a:extLst>
              <a:ext uri="{FF2B5EF4-FFF2-40B4-BE49-F238E27FC236}">
                <a16:creationId xmlns:a16="http://schemas.microsoft.com/office/drawing/2014/main" id="{8C0D932C-E621-E451-A5CC-94DB3F6A638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8509" r="2" b="2"/>
          <a:stretch/>
        </p:blipFill>
        <p:spPr>
          <a:xfrm>
            <a:off x="2664293" y="7"/>
            <a:ext cx="9526227"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sp>
        <p:nvSpPr>
          <p:cNvPr id="17" name="Freeform: Shape 16">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5" y="1"/>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Obraz 4" descr="Obraz zawierający osoba, wewnątrz&#10;&#10;Opis wygenerowany automatycznie">
            <a:extLst>
              <a:ext uri="{FF2B5EF4-FFF2-40B4-BE49-F238E27FC236}">
                <a16:creationId xmlns:a16="http://schemas.microsoft.com/office/drawing/2014/main" id="{A03989F4-1968-F8CC-1D5B-93B00533C8F8}"/>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35631" r="-1" b="10846"/>
          <a:stretch/>
        </p:blipFill>
        <p:spPr>
          <a:xfrm>
            <a:off x="2660685" y="3452816"/>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p:spPr>
      </p:pic>
      <p:sp>
        <p:nvSpPr>
          <p:cNvPr id="19" name="Freeform: Shape 18">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7" y="3452813"/>
            <a:ext cx="2740991"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pole tekstowe 6">
            <a:extLst>
              <a:ext uri="{FF2B5EF4-FFF2-40B4-BE49-F238E27FC236}">
                <a16:creationId xmlns:a16="http://schemas.microsoft.com/office/drawing/2014/main" id="{12C8B989-DD9C-B709-9990-2A9A21B80EC2}"/>
              </a:ext>
            </a:extLst>
          </p:cNvPr>
          <p:cNvSpPr txBox="1"/>
          <p:nvPr/>
        </p:nvSpPr>
        <p:spPr>
          <a:xfrm>
            <a:off x="4406539" y="176455"/>
            <a:ext cx="7075309" cy="369332"/>
          </a:xfrm>
          <a:prstGeom prst="rect">
            <a:avLst/>
          </a:prstGeom>
          <a:noFill/>
        </p:spPr>
        <p:txBody>
          <a:bodyPr wrap="square">
            <a:spAutoFit/>
          </a:bodyPr>
          <a:lstStyle/>
          <a:p>
            <a:r>
              <a:rPr lang="en-US" b="1" dirty="0"/>
              <a:t>“It’s very difficult to make predictions, especially about the future.”</a:t>
            </a:r>
            <a:endParaRPr lang="pl-PL" b="1" dirty="0"/>
          </a:p>
        </p:txBody>
      </p:sp>
      <p:sp>
        <p:nvSpPr>
          <p:cNvPr id="8" name="pole tekstowe 7">
            <a:extLst>
              <a:ext uri="{FF2B5EF4-FFF2-40B4-BE49-F238E27FC236}">
                <a16:creationId xmlns:a16="http://schemas.microsoft.com/office/drawing/2014/main" id="{D58693AE-FEAE-64FD-73FC-3E7D631076FB}"/>
              </a:ext>
            </a:extLst>
          </p:cNvPr>
          <p:cNvSpPr txBox="1"/>
          <p:nvPr/>
        </p:nvSpPr>
        <p:spPr>
          <a:xfrm>
            <a:off x="3022870" y="2462038"/>
            <a:ext cx="5951455" cy="369332"/>
          </a:xfrm>
          <a:prstGeom prst="rect">
            <a:avLst/>
          </a:prstGeom>
          <a:noFill/>
        </p:spPr>
        <p:txBody>
          <a:bodyPr wrap="square">
            <a:spAutoFit/>
          </a:bodyPr>
          <a:lstStyle/>
          <a:p>
            <a:r>
              <a:rPr lang="en-US" b="1" dirty="0"/>
              <a:t>“</a:t>
            </a:r>
            <a:r>
              <a:rPr lang="pl-PL" b="1" dirty="0" err="1">
                <a:latin typeface="Castellar" panose="020A0402060406010301" pitchFamily="18" charset="0"/>
              </a:rPr>
              <a:t>Problems</a:t>
            </a:r>
            <a:r>
              <a:rPr lang="en-US" b="1" dirty="0"/>
              <a:t> as we know </a:t>
            </a:r>
            <a:r>
              <a:rPr lang="pl-PL" b="1" dirty="0" err="1"/>
              <a:t>they</a:t>
            </a:r>
            <a:r>
              <a:rPr lang="pl-PL" b="1" dirty="0"/>
              <a:t> </a:t>
            </a:r>
            <a:r>
              <a:rPr lang="en-US" b="1" dirty="0"/>
              <a:t>will be over in six months.”</a:t>
            </a:r>
            <a:endParaRPr lang="pl-PL" b="1" dirty="0"/>
          </a:p>
        </p:txBody>
      </p:sp>
      <p:sp>
        <p:nvSpPr>
          <p:cNvPr id="9" name="pole tekstowe 8">
            <a:extLst>
              <a:ext uri="{FF2B5EF4-FFF2-40B4-BE49-F238E27FC236}">
                <a16:creationId xmlns:a16="http://schemas.microsoft.com/office/drawing/2014/main" id="{56B50371-B937-19B3-C455-E568B676B32D}"/>
              </a:ext>
            </a:extLst>
          </p:cNvPr>
          <p:cNvSpPr txBox="1"/>
          <p:nvPr/>
        </p:nvSpPr>
        <p:spPr>
          <a:xfrm>
            <a:off x="335461" y="6032071"/>
            <a:ext cx="3008331" cy="369332"/>
          </a:xfrm>
          <a:prstGeom prst="rect">
            <a:avLst/>
          </a:prstGeom>
          <a:noFill/>
        </p:spPr>
        <p:txBody>
          <a:bodyPr wrap="square">
            <a:spAutoFit/>
          </a:bodyPr>
          <a:lstStyle/>
          <a:p>
            <a:r>
              <a:rPr lang="en-US" dirty="0"/>
              <a:t>Looking through a </a:t>
            </a:r>
            <a:r>
              <a:rPr lang="pl-PL" dirty="0"/>
              <a:t>c</a:t>
            </a:r>
            <a:r>
              <a:rPr lang="en-US" dirty="0" err="1"/>
              <a:t>rystal</a:t>
            </a:r>
            <a:r>
              <a:rPr lang="en-US" dirty="0"/>
              <a:t> </a:t>
            </a:r>
            <a:r>
              <a:rPr lang="pl-PL" dirty="0"/>
              <a:t>b</a:t>
            </a:r>
            <a:r>
              <a:rPr lang="en-US" dirty="0"/>
              <a:t>all</a:t>
            </a:r>
            <a:endParaRPr lang="pl-PL" dirty="0"/>
          </a:p>
        </p:txBody>
      </p:sp>
    </p:spTree>
    <p:extLst>
      <p:ext uri="{BB962C8B-B14F-4D97-AF65-F5344CB8AC3E}">
        <p14:creationId xmlns:p14="http://schemas.microsoft.com/office/powerpoint/2010/main" val="331125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Symbol zastępczy zawartości 9" descr="Obraz zawierający obraz, rysowanie, szkic, sztuka&#10;&#10;Opis wygenerowany automatycznie">
            <a:extLst>
              <a:ext uri="{FF2B5EF4-FFF2-40B4-BE49-F238E27FC236}">
                <a16:creationId xmlns:a16="http://schemas.microsoft.com/office/drawing/2014/main" id="{3B4AC35C-B24A-3F21-6997-F83C3ABC3B7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16" r="6050"/>
          <a:stretch/>
        </p:blipFill>
        <p:spPr>
          <a:xfrm>
            <a:off x="20" y="10"/>
            <a:ext cx="12191980" cy="6857990"/>
          </a:xfrm>
          <a:prstGeom prst="rect">
            <a:avLst/>
          </a:prstGeom>
        </p:spPr>
      </p:pic>
      <p:sp>
        <p:nvSpPr>
          <p:cNvPr id="32" name="Rectangle 3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BD40FC3-F1F0-E836-E37E-DDA384E33EC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defTabSz="914400"/>
            <a:r>
              <a:rPr lang="en-US" sz="3600" b="1" dirty="0">
                <a:solidFill>
                  <a:schemeClr val="tx1">
                    <a:lumMod val="85000"/>
                    <a:lumOff val="15000"/>
                  </a:schemeClr>
                </a:solidFill>
              </a:rPr>
              <a:t>Circular Economy Maturity</a:t>
            </a:r>
          </a:p>
        </p:txBody>
      </p:sp>
      <p:cxnSp>
        <p:nvCxnSpPr>
          <p:cNvPr id="34" name="Straight Connector 3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71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9EBF5"/>
        </a:solidFill>
        <a:effectLst/>
      </p:bgPr>
    </p:bg>
    <p:spTree>
      <p:nvGrpSpPr>
        <p:cNvPr id="1" name=""/>
        <p:cNvGrpSpPr/>
        <p:nvPr/>
      </p:nvGrpSpPr>
      <p:grpSpPr>
        <a:xfrm>
          <a:off x="0" y="0"/>
          <a:ext cx="0" cy="0"/>
          <a:chOff x="0" y="0"/>
          <a:chExt cx="0" cy="0"/>
        </a:xfrm>
      </p:grpSpPr>
      <p:sp>
        <p:nvSpPr>
          <p:cNvPr id="24" name="Tytuł 23">
            <a:extLst>
              <a:ext uri="{FF2B5EF4-FFF2-40B4-BE49-F238E27FC236}">
                <a16:creationId xmlns:a16="http://schemas.microsoft.com/office/drawing/2014/main" id="{1EC89F9F-000F-8D87-F98C-6AF38B6E8ED6}"/>
              </a:ext>
            </a:extLst>
          </p:cNvPr>
          <p:cNvSpPr>
            <a:spLocks noGrp="1"/>
          </p:cNvSpPr>
          <p:nvPr>
            <p:ph type="title"/>
          </p:nvPr>
        </p:nvSpPr>
        <p:spPr>
          <a:xfrm>
            <a:off x="838199" y="365127"/>
            <a:ext cx="10798629" cy="1325563"/>
          </a:xfrm>
        </p:spPr>
        <p:txBody>
          <a:bodyPr/>
          <a:lstStyle/>
          <a:p>
            <a:r>
              <a:rPr lang="pl-PL" dirty="0"/>
              <a:t>Basic </a:t>
            </a:r>
            <a:r>
              <a:rPr lang="pl-PL" dirty="0" err="1"/>
              <a:t>dimensions</a:t>
            </a:r>
            <a:r>
              <a:rPr lang="pl-PL" dirty="0"/>
              <a:t> of Circular Economy </a:t>
            </a:r>
            <a:r>
              <a:rPr lang="pl-PL" dirty="0" err="1"/>
              <a:t>Maturity</a:t>
            </a:r>
            <a:r>
              <a:rPr lang="pl-PL" dirty="0"/>
              <a:t> in a </a:t>
            </a:r>
            <a:r>
              <a:rPr lang="pl-PL" dirty="0" err="1"/>
              <a:t>construction</a:t>
            </a:r>
            <a:r>
              <a:rPr lang="pl-PL" dirty="0"/>
              <a:t> </a:t>
            </a:r>
            <a:r>
              <a:rPr lang="pl-PL" dirty="0" err="1"/>
              <a:t>company</a:t>
            </a:r>
            <a:endParaRPr lang="pl-PL" dirty="0"/>
          </a:p>
        </p:txBody>
      </p:sp>
      <p:sp>
        <p:nvSpPr>
          <p:cNvPr id="21" name="Symbol zastępczy daty 20">
            <a:extLst>
              <a:ext uri="{FF2B5EF4-FFF2-40B4-BE49-F238E27FC236}">
                <a16:creationId xmlns:a16="http://schemas.microsoft.com/office/drawing/2014/main" id="{2EC70322-855C-2260-6CF1-294616C65F6F}"/>
              </a:ext>
            </a:extLst>
          </p:cNvPr>
          <p:cNvSpPr>
            <a:spLocks noGrp="1"/>
          </p:cNvSpPr>
          <p:nvPr>
            <p:ph type="dt" sz="half" idx="10"/>
          </p:nvPr>
        </p:nvSpPr>
        <p:spPr/>
        <p:txBody>
          <a:bodyPr/>
          <a:lstStyle/>
          <a:p>
            <a:fld id="{2F7B8401-1E09-44FB-B4D5-689539BB35EA}" type="datetime1">
              <a:rPr lang="pl-PL" smtClean="0"/>
              <a:t>2024-12-01</a:t>
            </a:fld>
            <a:endParaRPr lang="pl-PL"/>
          </a:p>
        </p:txBody>
      </p:sp>
      <p:sp>
        <p:nvSpPr>
          <p:cNvPr id="22" name="Symbol zastępczy stopki 21">
            <a:extLst>
              <a:ext uri="{FF2B5EF4-FFF2-40B4-BE49-F238E27FC236}">
                <a16:creationId xmlns:a16="http://schemas.microsoft.com/office/drawing/2014/main" id="{511D6422-6992-DBDC-686B-515C431580E6}"/>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23" name="Symbol zastępczy numeru slajdu 22">
            <a:extLst>
              <a:ext uri="{FF2B5EF4-FFF2-40B4-BE49-F238E27FC236}">
                <a16:creationId xmlns:a16="http://schemas.microsoft.com/office/drawing/2014/main" id="{C973E953-77EA-E063-7F2C-7C5834DEE646}"/>
              </a:ext>
            </a:extLst>
          </p:cNvPr>
          <p:cNvSpPr>
            <a:spLocks noGrp="1"/>
          </p:cNvSpPr>
          <p:nvPr>
            <p:ph type="sldNum" sz="quarter" idx="12"/>
          </p:nvPr>
        </p:nvSpPr>
        <p:spPr/>
        <p:txBody>
          <a:bodyPr/>
          <a:lstStyle/>
          <a:p>
            <a:fld id="{F197676D-D9EA-4527-8C85-FB5CFDEB4752}" type="slidenum">
              <a:rPr lang="pl-PL" smtClean="0"/>
              <a:t>17</a:t>
            </a:fld>
            <a:endParaRPr lang="pl-PL"/>
          </a:p>
        </p:txBody>
      </p:sp>
      <p:graphicFrame>
        <p:nvGraphicFramePr>
          <p:cNvPr id="26" name="Diagram 25">
            <a:extLst>
              <a:ext uri="{FF2B5EF4-FFF2-40B4-BE49-F238E27FC236}">
                <a16:creationId xmlns:a16="http://schemas.microsoft.com/office/drawing/2014/main" id="{CA14F421-504B-15D3-F03F-20C67A13FE8C}"/>
              </a:ext>
            </a:extLst>
          </p:cNvPr>
          <p:cNvGraphicFramePr/>
          <p:nvPr>
            <p:extLst>
              <p:ext uri="{D42A27DB-BD31-4B8C-83A1-F6EECF244321}">
                <p14:modId xmlns:p14="http://schemas.microsoft.com/office/powerpoint/2010/main" val="37962554"/>
              </p:ext>
            </p:extLst>
          </p:nvPr>
        </p:nvGraphicFramePr>
        <p:xfrm>
          <a:off x="2104570" y="1765188"/>
          <a:ext cx="8265885" cy="4516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088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ymbol zastępczy zawartości 6">
            <a:extLst>
              <a:ext uri="{FF2B5EF4-FFF2-40B4-BE49-F238E27FC236}">
                <a16:creationId xmlns:a16="http://schemas.microsoft.com/office/drawing/2014/main" id="{E35FFD48-AC51-629C-77BE-EB03EDE40A66}"/>
              </a:ext>
            </a:extLst>
          </p:cNvPr>
          <p:cNvGraphicFramePr>
            <a:graphicFrameLocks noGrp="1"/>
          </p:cNvGraphicFramePr>
          <p:nvPr>
            <p:ph idx="1"/>
            <p:extLst>
              <p:ext uri="{D42A27DB-BD31-4B8C-83A1-F6EECF244321}">
                <p14:modId xmlns:p14="http://schemas.microsoft.com/office/powerpoint/2010/main" val="3852380801"/>
              </p:ext>
            </p:extLst>
          </p:nvPr>
        </p:nvGraphicFramePr>
        <p:xfrm>
          <a:off x="0" y="0"/>
          <a:ext cx="12192000" cy="6841230"/>
        </p:xfrm>
        <a:graphic>
          <a:graphicData uri="http://schemas.openxmlformats.org/drawingml/2006/table">
            <a:tbl>
              <a:tblPr>
                <a:tableStyleId>{5C22544A-7EE6-4342-B048-85BDC9FD1C3A}</a:tableStyleId>
              </a:tblPr>
              <a:tblGrid>
                <a:gridCol w="1003800">
                  <a:extLst>
                    <a:ext uri="{9D8B030D-6E8A-4147-A177-3AD203B41FA5}">
                      <a16:colId xmlns:a16="http://schemas.microsoft.com/office/drawing/2014/main" val="1497773852"/>
                    </a:ext>
                  </a:extLst>
                </a:gridCol>
                <a:gridCol w="8845997">
                  <a:extLst>
                    <a:ext uri="{9D8B030D-6E8A-4147-A177-3AD203B41FA5}">
                      <a16:colId xmlns:a16="http://schemas.microsoft.com/office/drawing/2014/main" val="3315443243"/>
                    </a:ext>
                  </a:extLst>
                </a:gridCol>
                <a:gridCol w="920150">
                  <a:extLst>
                    <a:ext uri="{9D8B030D-6E8A-4147-A177-3AD203B41FA5}">
                      <a16:colId xmlns:a16="http://schemas.microsoft.com/office/drawing/2014/main" val="3786952049"/>
                    </a:ext>
                  </a:extLst>
                </a:gridCol>
                <a:gridCol w="1422053">
                  <a:extLst>
                    <a:ext uri="{9D8B030D-6E8A-4147-A177-3AD203B41FA5}">
                      <a16:colId xmlns:a16="http://schemas.microsoft.com/office/drawing/2014/main" val="2128776450"/>
                    </a:ext>
                  </a:extLst>
                </a:gridCol>
              </a:tblGrid>
              <a:tr h="228041">
                <a:tc>
                  <a:txBody>
                    <a:bodyPr/>
                    <a:lstStyle/>
                    <a:p>
                      <a:pPr algn="l" fontAlgn="b"/>
                      <a:r>
                        <a:rPr lang="pl-PL" sz="1400" b="1" u="none" strike="noStrike" dirty="0">
                          <a:effectLst/>
                        </a:rPr>
                        <a:t>ID</a:t>
                      </a:r>
                      <a:endParaRPr lang="pl-PL" sz="1400" b="1" i="0" u="none" strike="noStrike" dirty="0">
                        <a:solidFill>
                          <a:srgbClr val="FFFFFF"/>
                        </a:solidFill>
                        <a:effectLst/>
                        <a:latin typeface="Calibri" panose="020F0502020204030204" pitchFamily="34" charset="0"/>
                      </a:endParaRPr>
                    </a:p>
                  </a:txBody>
                  <a:tcPr marL="6044" marR="6044" marT="6044" marB="0" anchor="b"/>
                </a:tc>
                <a:tc>
                  <a:txBody>
                    <a:bodyPr/>
                    <a:lstStyle/>
                    <a:p>
                      <a:pPr algn="l" fontAlgn="b"/>
                      <a:r>
                        <a:rPr lang="en-US" sz="1400" b="1" u="none" strike="noStrike" dirty="0">
                          <a:effectLst/>
                        </a:rPr>
                        <a:t>Critical success factors/Principal success factors</a:t>
                      </a:r>
                      <a:endParaRPr lang="en-US" sz="1400" b="1" i="0" u="none" strike="noStrike" dirty="0">
                        <a:solidFill>
                          <a:srgbClr val="FFFFFF"/>
                        </a:solidFill>
                        <a:effectLst/>
                        <a:latin typeface="Calibri" panose="020F0502020204030204" pitchFamily="34" charset="0"/>
                      </a:endParaRPr>
                    </a:p>
                  </a:txBody>
                  <a:tcPr marL="6044" marR="6044" marT="6044" marB="0" anchor="b"/>
                </a:tc>
                <a:tc>
                  <a:txBody>
                    <a:bodyPr/>
                    <a:lstStyle/>
                    <a:p>
                      <a:pPr algn="l" fontAlgn="b"/>
                      <a:r>
                        <a:rPr lang="pl-PL" sz="1400" b="1" u="none" strike="noStrike">
                          <a:effectLst/>
                        </a:rPr>
                        <a:t>Mean</a:t>
                      </a:r>
                      <a:endParaRPr lang="pl-PL" sz="1400" b="1" i="0" u="none" strike="noStrike">
                        <a:solidFill>
                          <a:srgbClr val="FFFFFF"/>
                        </a:solidFill>
                        <a:effectLst/>
                        <a:latin typeface="Calibri" panose="020F0502020204030204" pitchFamily="34" charset="0"/>
                      </a:endParaRPr>
                    </a:p>
                  </a:txBody>
                  <a:tcPr marL="6044" marR="6044" marT="6044" marB="0" anchor="b"/>
                </a:tc>
                <a:tc>
                  <a:txBody>
                    <a:bodyPr/>
                    <a:lstStyle/>
                    <a:p>
                      <a:pPr algn="l" fontAlgn="b"/>
                      <a:r>
                        <a:rPr lang="pl-PL" sz="1400" b="1" u="none" strike="noStrike" dirty="0" err="1">
                          <a:effectLst/>
                        </a:rPr>
                        <a:t>Weightings</a:t>
                      </a:r>
                      <a:endParaRPr lang="pl-PL" sz="1400" b="1" i="0" u="none" strike="noStrike" dirty="0">
                        <a:solidFill>
                          <a:srgbClr val="FFFFFF"/>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3711863660"/>
                  </a:ext>
                </a:extLst>
              </a:tr>
              <a:tr h="228041">
                <a:tc>
                  <a:txBody>
                    <a:bodyPr/>
                    <a:lstStyle/>
                    <a:p>
                      <a:pPr algn="l" fontAlgn="b"/>
                      <a:r>
                        <a:rPr lang="pl-PL" sz="1400" i="1" u="none" strike="noStrike" dirty="0">
                          <a:effectLst>
                            <a:outerShdw blurRad="38100" dist="38100" dir="2700000" algn="tl">
                              <a:srgbClr val="000000">
                                <a:alpha val="43137"/>
                              </a:srgbClr>
                            </a:outerShdw>
                          </a:effectLst>
                        </a:rPr>
                        <a:t>PSF1</a:t>
                      </a:r>
                      <a:endParaRPr lang="pl-PL" sz="1400" b="1" i="1"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6044" marR="6044" marT="6044" marB="0" anchor="b"/>
                </a:tc>
                <a:tc>
                  <a:txBody>
                    <a:bodyPr/>
                    <a:lstStyle/>
                    <a:p>
                      <a:pPr algn="l" fontAlgn="b"/>
                      <a:r>
                        <a:rPr lang="pl-PL" sz="1400" i="1" u="none" strike="noStrike" dirty="0" err="1">
                          <a:effectLst>
                            <a:outerShdw blurRad="38100" dist="38100" dir="2700000" algn="tl">
                              <a:srgbClr val="000000">
                                <a:alpha val="43137"/>
                              </a:srgbClr>
                            </a:outerShdw>
                          </a:effectLst>
                        </a:rPr>
                        <a:t>Effective</a:t>
                      </a:r>
                      <a:r>
                        <a:rPr lang="pl-PL" sz="1400" i="1" u="none" strike="noStrike" dirty="0">
                          <a:effectLst>
                            <a:outerShdw blurRad="38100" dist="38100" dir="2700000" algn="tl">
                              <a:srgbClr val="000000">
                                <a:alpha val="43137"/>
                              </a:srgbClr>
                            </a:outerShdw>
                          </a:effectLst>
                        </a:rPr>
                        <a:t> </a:t>
                      </a:r>
                      <a:r>
                        <a:rPr lang="pl-PL" sz="1400" i="1" u="none" strike="noStrike" dirty="0" err="1">
                          <a:effectLst>
                            <a:outerShdw blurRad="38100" dist="38100" dir="2700000" algn="tl">
                              <a:srgbClr val="000000">
                                <a:alpha val="43137"/>
                              </a:srgbClr>
                            </a:outerShdw>
                          </a:effectLst>
                        </a:rPr>
                        <a:t>supply</a:t>
                      </a:r>
                      <a:r>
                        <a:rPr lang="pl-PL" sz="1400" i="1" u="none" strike="noStrike" dirty="0">
                          <a:effectLst>
                            <a:outerShdw blurRad="38100" dist="38100" dir="2700000" algn="tl">
                              <a:srgbClr val="000000">
                                <a:alpha val="43137"/>
                              </a:srgbClr>
                            </a:outerShdw>
                          </a:effectLst>
                        </a:rPr>
                        <a:t> </a:t>
                      </a:r>
                      <a:r>
                        <a:rPr lang="pl-PL" sz="1400" i="1" u="none" strike="noStrike" dirty="0" err="1">
                          <a:effectLst>
                            <a:outerShdw blurRad="38100" dist="38100" dir="2700000" algn="tl">
                              <a:srgbClr val="000000">
                                <a:alpha val="43137"/>
                              </a:srgbClr>
                            </a:outerShdw>
                          </a:effectLst>
                        </a:rPr>
                        <a:t>chain</a:t>
                      </a:r>
                      <a:r>
                        <a:rPr lang="pl-PL" sz="1400" i="1" u="none" strike="noStrike" dirty="0">
                          <a:effectLst>
                            <a:outerShdw blurRad="38100" dist="38100" dir="2700000" algn="tl">
                              <a:srgbClr val="000000">
                                <a:alpha val="43137"/>
                              </a:srgbClr>
                            </a:outerShdw>
                          </a:effectLst>
                        </a:rPr>
                        <a:t> management</a:t>
                      </a:r>
                      <a:endParaRPr lang="pl-PL" sz="1400" b="1" i="1"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6044" marR="6044" marT="6044" marB="0" anchor="b"/>
                </a:tc>
                <a:tc>
                  <a:txBody>
                    <a:bodyPr/>
                    <a:lstStyle/>
                    <a:p>
                      <a:pPr algn="r" fontAlgn="b"/>
                      <a:r>
                        <a:rPr lang="pl-PL" sz="1400" i="1" u="none" strike="noStrike" dirty="0">
                          <a:effectLst>
                            <a:outerShdw blurRad="38100" dist="38100" dir="2700000" algn="tl">
                              <a:srgbClr val="000000">
                                <a:alpha val="43137"/>
                              </a:srgbClr>
                            </a:outerShdw>
                          </a:effectLst>
                        </a:rPr>
                        <a:t>37,52</a:t>
                      </a:r>
                      <a:endParaRPr lang="pl-PL" sz="1400" b="1" i="1"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6044" marR="6044" marT="6044" marB="0" anchor="b"/>
                </a:tc>
                <a:tc>
                  <a:txBody>
                    <a:bodyPr/>
                    <a:lstStyle/>
                    <a:p>
                      <a:pPr algn="r" fontAlgn="b"/>
                      <a:r>
                        <a:rPr lang="pl-PL" sz="1400" i="1" u="none" strike="noStrike" dirty="0">
                          <a:effectLst>
                            <a:outerShdw blurRad="38100" dist="38100" dir="2700000" algn="tl">
                              <a:srgbClr val="000000">
                                <a:alpha val="43137"/>
                              </a:srgbClr>
                            </a:outerShdw>
                          </a:effectLst>
                        </a:rPr>
                        <a:t>0,421</a:t>
                      </a:r>
                      <a:endParaRPr lang="pl-PL" sz="1400" b="1" i="1"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6044" marR="6044" marT="6044" marB="0" anchor="b"/>
                </a:tc>
                <a:extLst>
                  <a:ext uri="{0D108BD9-81ED-4DB2-BD59-A6C34878D82A}">
                    <a16:rowId xmlns:a16="http://schemas.microsoft.com/office/drawing/2014/main" val="1436370000"/>
                  </a:ext>
                </a:extLst>
              </a:tr>
              <a:tr h="228041">
                <a:tc>
                  <a:txBody>
                    <a:bodyPr/>
                    <a:lstStyle/>
                    <a:p>
                      <a:pPr algn="l" fontAlgn="b"/>
                      <a:r>
                        <a:rPr lang="pl-PL" sz="1400" u="none" strike="noStrike">
                          <a:effectLst/>
                        </a:rPr>
                        <a:t>CSF19</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pl-PL" sz="1400" u="none" strike="noStrike">
                          <a:effectLst/>
                        </a:rPr>
                        <a:t>Inventory management and control</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3,44</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0,092</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1559833142"/>
                  </a:ext>
                </a:extLst>
              </a:tr>
              <a:tr h="228041">
                <a:tc>
                  <a:txBody>
                    <a:bodyPr/>
                    <a:lstStyle/>
                    <a:p>
                      <a:pPr algn="l" fontAlgn="b"/>
                      <a:r>
                        <a:rPr lang="pl-PL" sz="1400" u="none" strike="noStrike">
                          <a:effectLst/>
                        </a:rPr>
                        <a:t>CSF22</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a:effectLst/>
                        </a:rPr>
                        <a:t>Use of hedging strategies and transport delay avoidance</a:t>
                      </a:r>
                      <a:endParaRPr lang="en-US"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3,51</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0,094</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961236438"/>
                  </a:ext>
                </a:extLst>
              </a:tr>
              <a:tr h="228041">
                <a:tc>
                  <a:txBody>
                    <a:bodyPr/>
                    <a:lstStyle/>
                    <a:p>
                      <a:pPr algn="l" fontAlgn="b"/>
                      <a:r>
                        <a:rPr lang="pl-PL" sz="1400" u="none" strike="noStrike">
                          <a:effectLst/>
                        </a:rPr>
                        <a:t>CSF10</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a:effectLst/>
                        </a:rPr>
                        <a:t>Integrating circular economy principles into the supply chain of modular construction projects</a:t>
                      </a:r>
                      <a:endParaRPr lang="en-US"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3,76</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0,1</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1454591942"/>
                  </a:ext>
                </a:extLst>
              </a:tr>
              <a:tr h="228041">
                <a:tc>
                  <a:txBody>
                    <a:bodyPr/>
                    <a:lstStyle/>
                    <a:p>
                      <a:pPr algn="l" fontAlgn="b"/>
                      <a:r>
                        <a:rPr lang="pl-PL" sz="1400" u="none" strike="noStrike">
                          <a:effectLst/>
                        </a:rPr>
                        <a:t>CSF8</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a:effectLst/>
                        </a:rPr>
                        <a:t>Extensive upfront planning for circular modular construction projects</a:t>
                      </a:r>
                      <a:endParaRPr lang="en-US"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3,97</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0,106</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1173377282"/>
                  </a:ext>
                </a:extLst>
              </a:tr>
              <a:tr h="228041">
                <a:tc>
                  <a:txBody>
                    <a:bodyPr/>
                    <a:lstStyle/>
                    <a:p>
                      <a:pPr algn="l" fontAlgn="b"/>
                      <a:r>
                        <a:rPr lang="pl-PL" sz="1400" u="none" strike="noStrike">
                          <a:effectLst/>
                        </a:rPr>
                        <a:t>CSF21</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a:effectLst/>
                        </a:rPr>
                        <a:t>Effective use of document management system</a:t>
                      </a:r>
                      <a:endParaRPr lang="en-US"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3,38</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0,09</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3353586346"/>
                  </a:ext>
                </a:extLst>
              </a:tr>
              <a:tr h="228041">
                <a:tc>
                  <a:txBody>
                    <a:bodyPr/>
                    <a:lstStyle/>
                    <a:p>
                      <a:pPr algn="l" fontAlgn="b"/>
                      <a:r>
                        <a:rPr lang="pl-PL" sz="1400" u="none" strike="noStrike">
                          <a:effectLst/>
                        </a:rPr>
                        <a:t>CSF17</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dirty="0">
                          <a:effectLst/>
                        </a:rPr>
                        <a:t>Effective management of critical tolerances between interfaces</a:t>
                      </a:r>
                      <a:endParaRPr lang="en-US" sz="1400" b="0" i="0" u="none" strike="noStrike" dirty="0">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3,91</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0,104</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4101504078"/>
                  </a:ext>
                </a:extLst>
              </a:tr>
              <a:tr h="228041">
                <a:tc>
                  <a:txBody>
                    <a:bodyPr/>
                    <a:lstStyle/>
                    <a:p>
                      <a:pPr algn="l" fontAlgn="b"/>
                      <a:r>
                        <a:rPr lang="pl-PL" sz="1400" u="none" strike="noStrike">
                          <a:effectLst/>
                        </a:rPr>
                        <a:t>CSF7</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a:effectLst/>
                        </a:rPr>
                        <a:t>Design for manufacture, assembly, and circular economy</a:t>
                      </a:r>
                      <a:endParaRPr lang="en-US"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4,08</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0,109</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4291473170"/>
                  </a:ext>
                </a:extLst>
              </a:tr>
              <a:tr h="228041">
                <a:tc>
                  <a:txBody>
                    <a:bodyPr/>
                    <a:lstStyle/>
                    <a:p>
                      <a:pPr algn="l" fontAlgn="b"/>
                      <a:r>
                        <a:rPr lang="pl-PL" sz="1400" u="none" strike="noStrike">
                          <a:effectLst/>
                        </a:rPr>
                        <a:t>CSF23</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a:effectLst/>
                        </a:rPr>
                        <a:t>Adequate lead time for the bespoke processes of circular modular construction projects</a:t>
                      </a:r>
                      <a:endParaRPr lang="en-US"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3,82</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0,102</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4042981102"/>
                  </a:ext>
                </a:extLst>
              </a:tr>
              <a:tr h="228041">
                <a:tc>
                  <a:txBody>
                    <a:bodyPr/>
                    <a:lstStyle/>
                    <a:p>
                      <a:pPr algn="l" fontAlgn="b"/>
                      <a:r>
                        <a:rPr lang="pl-PL" sz="1400" u="none" strike="noStrike">
                          <a:effectLst/>
                        </a:rPr>
                        <a:t>CSF14</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a:effectLst/>
                        </a:rPr>
                        <a:t>Effective coordination of onsite and offsite work packages</a:t>
                      </a:r>
                      <a:endParaRPr lang="en-US"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3,84</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0,102</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774116288"/>
                  </a:ext>
                </a:extLst>
              </a:tr>
              <a:tr h="228041">
                <a:tc>
                  <a:txBody>
                    <a:bodyPr/>
                    <a:lstStyle/>
                    <a:p>
                      <a:pPr algn="l" fontAlgn="b"/>
                      <a:r>
                        <a:rPr lang="pl-PL" sz="1400" u="none" strike="noStrike">
                          <a:effectLst/>
                        </a:rPr>
                        <a:t>CSF20</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a:effectLst/>
                        </a:rPr>
                        <a:t>Use of just-in-time delivery arrangement</a:t>
                      </a:r>
                      <a:endParaRPr lang="en-US"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3,81</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0,102</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2859155831"/>
                  </a:ext>
                </a:extLst>
              </a:tr>
              <a:tr h="228041">
                <a:tc>
                  <a:txBody>
                    <a:bodyPr/>
                    <a:lstStyle/>
                    <a:p>
                      <a:pPr algn="l" fontAlgn="b"/>
                      <a:r>
                        <a:rPr lang="pl-PL" sz="1400" i="1" u="none" strike="noStrike" dirty="0">
                          <a:effectLst>
                            <a:outerShdw blurRad="38100" dist="38100" dir="2700000" algn="tl">
                              <a:srgbClr val="000000">
                                <a:alpha val="43137"/>
                              </a:srgbClr>
                            </a:outerShdw>
                          </a:effectLst>
                        </a:rPr>
                        <a:t>PSF2</a:t>
                      </a:r>
                      <a:endParaRPr lang="pl-PL" sz="1400" b="1" i="1"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6044" marR="6044" marT="6044" marB="0" anchor="b"/>
                </a:tc>
                <a:tc>
                  <a:txBody>
                    <a:bodyPr/>
                    <a:lstStyle/>
                    <a:p>
                      <a:pPr algn="l" fontAlgn="b"/>
                      <a:r>
                        <a:rPr lang="pl-PL" sz="1400" i="1" u="none" strike="noStrike" dirty="0" err="1">
                          <a:effectLst>
                            <a:outerShdw blurRad="38100" dist="38100" dir="2700000" algn="tl">
                              <a:srgbClr val="000000">
                                <a:alpha val="43137"/>
                              </a:srgbClr>
                            </a:outerShdw>
                          </a:effectLst>
                        </a:rPr>
                        <a:t>Competence</a:t>
                      </a:r>
                      <a:r>
                        <a:rPr lang="pl-PL" sz="1400" i="1" u="none" strike="noStrike" dirty="0">
                          <a:effectLst>
                            <a:outerShdw blurRad="38100" dist="38100" dir="2700000" algn="tl">
                              <a:srgbClr val="000000">
                                <a:alpha val="43137"/>
                              </a:srgbClr>
                            </a:outerShdw>
                          </a:effectLst>
                        </a:rPr>
                        <a:t> and </a:t>
                      </a:r>
                      <a:r>
                        <a:rPr lang="pl-PL" sz="1400" i="1" u="none" strike="noStrike" dirty="0" err="1">
                          <a:effectLst>
                            <a:outerShdw blurRad="38100" dist="38100" dir="2700000" algn="tl">
                              <a:srgbClr val="000000">
                                <a:alpha val="43137"/>
                              </a:srgbClr>
                            </a:outerShdw>
                          </a:effectLst>
                        </a:rPr>
                        <a:t>early</a:t>
                      </a:r>
                      <a:r>
                        <a:rPr lang="pl-PL" sz="1400" i="1" u="none" strike="noStrike" dirty="0">
                          <a:effectLst>
                            <a:outerShdw blurRad="38100" dist="38100" dir="2700000" algn="tl">
                              <a:srgbClr val="000000">
                                <a:alpha val="43137"/>
                              </a:srgbClr>
                            </a:outerShdw>
                          </a:effectLst>
                        </a:rPr>
                        <a:t> </a:t>
                      </a:r>
                      <a:r>
                        <a:rPr lang="pl-PL" sz="1400" i="1" u="none" strike="noStrike" dirty="0" err="1">
                          <a:effectLst>
                            <a:outerShdw blurRad="38100" dist="38100" dir="2700000" algn="tl">
                              <a:srgbClr val="000000">
                                <a:alpha val="43137"/>
                              </a:srgbClr>
                            </a:outerShdw>
                          </a:effectLst>
                        </a:rPr>
                        <a:t>commitment</a:t>
                      </a:r>
                      <a:endParaRPr lang="pl-PL" sz="1400" b="1" i="1"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6044" marR="6044" marT="6044" marB="0" anchor="b"/>
                </a:tc>
                <a:tc>
                  <a:txBody>
                    <a:bodyPr/>
                    <a:lstStyle/>
                    <a:p>
                      <a:pPr algn="r" fontAlgn="b"/>
                      <a:r>
                        <a:rPr lang="pl-PL" sz="1400" i="1" u="none" strike="noStrike" dirty="0">
                          <a:effectLst>
                            <a:outerShdw blurRad="38100" dist="38100" dir="2700000" algn="tl">
                              <a:srgbClr val="000000">
                                <a:alpha val="43137"/>
                              </a:srgbClr>
                            </a:outerShdw>
                          </a:effectLst>
                        </a:rPr>
                        <a:t>32,38</a:t>
                      </a:r>
                      <a:endParaRPr lang="pl-PL" sz="1400" b="1" i="1"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6044" marR="6044" marT="6044" marB="0" anchor="b"/>
                </a:tc>
                <a:tc>
                  <a:txBody>
                    <a:bodyPr/>
                    <a:lstStyle/>
                    <a:p>
                      <a:pPr algn="r" fontAlgn="b"/>
                      <a:r>
                        <a:rPr lang="pl-PL" sz="1400" i="1" u="none" strike="noStrike" dirty="0">
                          <a:effectLst>
                            <a:outerShdw blurRad="38100" dist="38100" dir="2700000" algn="tl">
                              <a:srgbClr val="000000">
                                <a:alpha val="43137"/>
                              </a:srgbClr>
                            </a:outerShdw>
                          </a:effectLst>
                        </a:rPr>
                        <a:t>0,364</a:t>
                      </a:r>
                      <a:endParaRPr lang="pl-PL" sz="1400" b="1" i="1"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6044" marR="6044" marT="6044" marB="0" anchor="b"/>
                </a:tc>
                <a:extLst>
                  <a:ext uri="{0D108BD9-81ED-4DB2-BD59-A6C34878D82A}">
                    <a16:rowId xmlns:a16="http://schemas.microsoft.com/office/drawing/2014/main" val="3653027736"/>
                  </a:ext>
                </a:extLst>
              </a:tr>
              <a:tr h="228041">
                <a:tc>
                  <a:txBody>
                    <a:bodyPr/>
                    <a:lstStyle/>
                    <a:p>
                      <a:pPr algn="l" fontAlgn="b"/>
                      <a:r>
                        <a:rPr lang="pl-PL" sz="1400" u="none" strike="noStrike">
                          <a:effectLst/>
                        </a:rPr>
                        <a:t>CSF18</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dirty="0">
                          <a:effectLst/>
                        </a:rPr>
                        <a:t>Early engagement of certification body for factory inspection</a:t>
                      </a:r>
                      <a:endParaRPr lang="en-US" sz="1400" b="0" i="0" u="none" strike="noStrike" dirty="0">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3,64</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0,112</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3314535666"/>
                  </a:ext>
                </a:extLst>
              </a:tr>
              <a:tr h="228041">
                <a:tc>
                  <a:txBody>
                    <a:bodyPr/>
                    <a:lstStyle/>
                    <a:p>
                      <a:pPr algn="l" fontAlgn="b"/>
                      <a:r>
                        <a:rPr lang="pl-PL" sz="1400" u="none" strike="noStrike">
                          <a:effectLst/>
                        </a:rPr>
                        <a:t>CSF3</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a:effectLst/>
                        </a:rPr>
                        <a:t>Effective leadership and support of a specialist contractor</a:t>
                      </a:r>
                      <a:endParaRPr lang="en-US"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4,2</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0,13</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1942552791"/>
                  </a:ext>
                </a:extLst>
              </a:tr>
              <a:tr h="228041">
                <a:tc>
                  <a:txBody>
                    <a:bodyPr/>
                    <a:lstStyle/>
                    <a:p>
                      <a:pPr algn="l" fontAlgn="b"/>
                      <a:r>
                        <a:rPr lang="pl-PL" sz="1400" u="none" strike="noStrike">
                          <a:effectLst/>
                        </a:rPr>
                        <a:t>CSF1</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a:effectLst/>
                        </a:rPr>
                        <a:t>Adequate knowledge and experience of the project team</a:t>
                      </a:r>
                      <a:endParaRPr lang="en-US"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4,19</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0,129</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4226072709"/>
                  </a:ext>
                </a:extLst>
              </a:tr>
              <a:tr h="228041">
                <a:tc>
                  <a:txBody>
                    <a:bodyPr/>
                    <a:lstStyle/>
                    <a:p>
                      <a:pPr algn="l" fontAlgn="b"/>
                      <a:r>
                        <a:rPr lang="pl-PL" sz="1400" u="none" strike="noStrike">
                          <a:effectLst/>
                        </a:rPr>
                        <a:t>CSF6</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dirty="0">
                          <a:effectLst/>
                        </a:rPr>
                        <a:t>Suitable site characteristics and layout</a:t>
                      </a:r>
                      <a:endParaRPr lang="en-US" sz="1400" b="0" i="0" u="none" strike="noStrike" dirty="0">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3,79</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0,117</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3451347014"/>
                  </a:ext>
                </a:extLst>
              </a:tr>
              <a:tr h="228041">
                <a:tc>
                  <a:txBody>
                    <a:bodyPr/>
                    <a:lstStyle/>
                    <a:p>
                      <a:pPr algn="l" fontAlgn="b"/>
                      <a:r>
                        <a:rPr lang="pl-PL" sz="1400" u="none" strike="noStrike">
                          <a:effectLst/>
                        </a:rPr>
                        <a:t>CSF2</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a:effectLst/>
                        </a:rPr>
                        <a:t>Early understanding and commitment of the client</a:t>
                      </a:r>
                      <a:endParaRPr lang="en-US"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4,23</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0,131</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4173276151"/>
                  </a:ext>
                </a:extLst>
              </a:tr>
              <a:tr h="228041">
                <a:tc>
                  <a:txBody>
                    <a:bodyPr/>
                    <a:lstStyle/>
                    <a:p>
                      <a:pPr algn="l" fontAlgn="b"/>
                      <a:r>
                        <a:rPr lang="pl-PL" sz="1400" u="none" strike="noStrike">
                          <a:effectLst/>
                        </a:rPr>
                        <a:t>CSF11</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a:effectLst/>
                        </a:rPr>
                        <a:t>Early and active involvement of critical project stakeholders</a:t>
                      </a:r>
                      <a:endParaRPr lang="en-US"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4,05</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dirty="0">
                          <a:effectLst/>
                        </a:rPr>
                        <a:t>0,125</a:t>
                      </a:r>
                      <a:endParaRPr lang="pl-PL" sz="1400" b="0" i="0" u="none" strike="noStrike" dirty="0">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859465564"/>
                  </a:ext>
                </a:extLst>
              </a:tr>
              <a:tr h="228041">
                <a:tc>
                  <a:txBody>
                    <a:bodyPr/>
                    <a:lstStyle/>
                    <a:p>
                      <a:pPr algn="l" fontAlgn="b"/>
                      <a:r>
                        <a:rPr lang="pl-PL" sz="1400" u="none" strike="noStrike">
                          <a:effectLst/>
                        </a:rPr>
                        <a:t>CSF15</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a:effectLst/>
                        </a:rPr>
                        <a:t>Using suitable structural system and construction material</a:t>
                      </a:r>
                      <a:endParaRPr lang="en-US"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3,97</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0,123</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2669948834"/>
                  </a:ext>
                </a:extLst>
              </a:tr>
              <a:tr h="228041">
                <a:tc>
                  <a:txBody>
                    <a:bodyPr/>
                    <a:lstStyle/>
                    <a:p>
                      <a:pPr algn="l" fontAlgn="b"/>
                      <a:r>
                        <a:rPr lang="pl-PL" sz="1400" u="none" strike="noStrike">
                          <a:effectLst/>
                        </a:rPr>
                        <a:t>CSF5</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a:effectLst/>
                        </a:rPr>
                        <a:t>Early design completion and freezing</a:t>
                      </a:r>
                      <a:endParaRPr lang="en-US"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4,31</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0,133</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1131457751"/>
                  </a:ext>
                </a:extLst>
              </a:tr>
              <a:tr h="228041">
                <a:tc>
                  <a:txBody>
                    <a:bodyPr/>
                    <a:lstStyle/>
                    <a:p>
                      <a:pPr algn="l" fontAlgn="b"/>
                      <a:r>
                        <a:rPr lang="pl-PL" sz="1400" i="1" u="none" strike="noStrike" dirty="0">
                          <a:effectLst>
                            <a:outerShdw blurRad="38100" dist="38100" dir="2700000" algn="tl">
                              <a:srgbClr val="000000">
                                <a:alpha val="43137"/>
                              </a:srgbClr>
                            </a:outerShdw>
                          </a:effectLst>
                        </a:rPr>
                        <a:t>PSF3</a:t>
                      </a:r>
                      <a:endParaRPr lang="pl-PL" sz="1400" b="1" i="1"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6044" marR="6044" marT="6044" marB="0" anchor="b"/>
                </a:tc>
                <a:tc>
                  <a:txBody>
                    <a:bodyPr/>
                    <a:lstStyle/>
                    <a:p>
                      <a:pPr algn="l" fontAlgn="b"/>
                      <a:r>
                        <a:rPr lang="pl-PL" sz="1400" i="1" u="none" strike="noStrike" dirty="0">
                          <a:effectLst>
                            <a:outerShdw blurRad="38100" dist="38100" dir="2700000" algn="tl">
                              <a:srgbClr val="000000">
                                <a:alpha val="43137"/>
                              </a:srgbClr>
                            </a:outerShdw>
                          </a:effectLst>
                        </a:rPr>
                        <a:t>Collaboration and </a:t>
                      </a:r>
                      <a:r>
                        <a:rPr lang="pl-PL" sz="1400" i="1" u="none" strike="noStrike" dirty="0" err="1">
                          <a:effectLst>
                            <a:outerShdw blurRad="38100" dist="38100" dir="2700000" algn="tl">
                              <a:srgbClr val="000000">
                                <a:alpha val="43137"/>
                              </a:srgbClr>
                            </a:outerShdw>
                          </a:effectLst>
                        </a:rPr>
                        <a:t>information</a:t>
                      </a:r>
                      <a:r>
                        <a:rPr lang="pl-PL" sz="1400" i="1" u="none" strike="noStrike" dirty="0">
                          <a:effectLst>
                            <a:outerShdw blurRad="38100" dist="38100" dir="2700000" algn="tl">
                              <a:srgbClr val="000000">
                                <a:alpha val="43137"/>
                              </a:srgbClr>
                            </a:outerShdw>
                          </a:effectLst>
                        </a:rPr>
                        <a:t> management</a:t>
                      </a:r>
                      <a:endParaRPr lang="pl-PL" sz="1400" b="1" i="1"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6044" marR="6044" marT="6044" marB="0" anchor="b"/>
                </a:tc>
                <a:tc>
                  <a:txBody>
                    <a:bodyPr/>
                    <a:lstStyle/>
                    <a:p>
                      <a:pPr algn="r" fontAlgn="b"/>
                      <a:r>
                        <a:rPr lang="pl-PL" sz="1400" i="1" u="none" strike="noStrike" dirty="0">
                          <a:effectLst>
                            <a:outerShdw blurRad="38100" dist="38100" dir="2700000" algn="tl">
                              <a:srgbClr val="000000">
                                <a:alpha val="43137"/>
                              </a:srgbClr>
                            </a:outerShdw>
                          </a:effectLst>
                        </a:rPr>
                        <a:t>19,17</a:t>
                      </a:r>
                      <a:endParaRPr lang="pl-PL" sz="1400" b="1" i="1"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6044" marR="6044" marT="6044" marB="0" anchor="b"/>
                </a:tc>
                <a:tc>
                  <a:txBody>
                    <a:bodyPr/>
                    <a:lstStyle/>
                    <a:p>
                      <a:pPr algn="r" fontAlgn="b"/>
                      <a:r>
                        <a:rPr lang="pl-PL" sz="1400" i="1" u="none" strike="noStrike" dirty="0">
                          <a:effectLst>
                            <a:outerShdw blurRad="38100" dist="38100" dir="2700000" algn="tl">
                              <a:srgbClr val="000000">
                                <a:alpha val="43137"/>
                              </a:srgbClr>
                            </a:outerShdw>
                          </a:effectLst>
                        </a:rPr>
                        <a:t>0,215</a:t>
                      </a:r>
                      <a:endParaRPr lang="pl-PL" sz="1400" b="1" i="1"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6044" marR="6044" marT="6044" marB="0" anchor="b"/>
                </a:tc>
                <a:extLst>
                  <a:ext uri="{0D108BD9-81ED-4DB2-BD59-A6C34878D82A}">
                    <a16:rowId xmlns:a16="http://schemas.microsoft.com/office/drawing/2014/main" val="3523421838"/>
                  </a:ext>
                </a:extLst>
              </a:tr>
              <a:tr h="228041">
                <a:tc>
                  <a:txBody>
                    <a:bodyPr/>
                    <a:lstStyle/>
                    <a:p>
                      <a:pPr algn="l" fontAlgn="b"/>
                      <a:r>
                        <a:rPr lang="pl-PL" sz="1400" u="none" strike="noStrike">
                          <a:effectLst/>
                        </a:rPr>
                        <a:t>CSF4</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a:effectLst/>
                        </a:rPr>
                        <a:t>Collaborative working and information sharing among project teams</a:t>
                      </a:r>
                      <a:endParaRPr lang="en-US"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4,17</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0,218</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3692628574"/>
                  </a:ext>
                </a:extLst>
              </a:tr>
              <a:tr h="228041">
                <a:tc>
                  <a:txBody>
                    <a:bodyPr/>
                    <a:lstStyle/>
                    <a:p>
                      <a:pPr algn="l" fontAlgn="b"/>
                      <a:r>
                        <a:rPr lang="pl-PL" sz="1400" u="none" strike="noStrike">
                          <a:effectLst/>
                        </a:rPr>
                        <a:t>CSF13</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a:effectLst/>
                        </a:rPr>
                        <a:t>Leveraging information from demolition and design life-cycle stages</a:t>
                      </a:r>
                      <a:endParaRPr lang="en-US"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3,97</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0,207</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601627101"/>
                  </a:ext>
                </a:extLst>
              </a:tr>
              <a:tr h="228041">
                <a:tc>
                  <a:txBody>
                    <a:bodyPr/>
                    <a:lstStyle/>
                    <a:p>
                      <a:pPr algn="l" fontAlgn="b"/>
                      <a:r>
                        <a:rPr lang="pl-PL" sz="1400" u="none" strike="noStrike">
                          <a:effectLst/>
                        </a:rPr>
                        <a:t>CSF16</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dirty="0">
                          <a:effectLst/>
                        </a:rPr>
                        <a:t>Effective use of building information modeling</a:t>
                      </a:r>
                      <a:endParaRPr lang="en-US" sz="1400" b="0" i="0" u="none" strike="noStrike" dirty="0">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3,55</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0,185</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2365695029"/>
                  </a:ext>
                </a:extLst>
              </a:tr>
              <a:tr h="228041">
                <a:tc>
                  <a:txBody>
                    <a:bodyPr/>
                    <a:lstStyle/>
                    <a:p>
                      <a:pPr algn="l" fontAlgn="b"/>
                      <a:r>
                        <a:rPr lang="pl-PL" sz="1400" u="none" strike="noStrike" dirty="0">
                          <a:effectLst/>
                        </a:rPr>
                        <a:t>CSF12</a:t>
                      </a:r>
                      <a:endParaRPr lang="pl-PL" sz="1400" b="0" i="0" u="none" strike="noStrike" dirty="0">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a:effectLst/>
                        </a:rPr>
                        <a:t>Effective coordination and integration of stakeholders</a:t>
                      </a:r>
                      <a:endParaRPr lang="en-US"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3,84</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0,2</a:t>
                      </a:r>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939684277"/>
                  </a:ext>
                </a:extLst>
              </a:tr>
              <a:tr h="228041">
                <a:tc>
                  <a:txBody>
                    <a:bodyPr/>
                    <a:lstStyle/>
                    <a:p>
                      <a:pPr algn="l" fontAlgn="b"/>
                      <a:r>
                        <a:rPr lang="pl-PL" sz="1400" u="none" strike="noStrike">
                          <a:effectLst/>
                        </a:rPr>
                        <a:t>CSF9</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US" sz="1400" u="none" strike="noStrike" dirty="0">
                          <a:effectLst/>
                        </a:rPr>
                        <a:t>Use of collaborative procurement system and contracting</a:t>
                      </a:r>
                      <a:endParaRPr lang="en-US" sz="1400" b="0" i="0" u="none" strike="noStrike" dirty="0">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a:effectLst/>
                        </a:rPr>
                        <a:t>3,64</a:t>
                      </a:r>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r" fontAlgn="b"/>
                      <a:r>
                        <a:rPr lang="pl-PL" sz="1400" u="none" strike="noStrike" dirty="0">
                          <a:effectLst/>
                        </a:rPr>
                        <a:t>0,19</a:t>
                      </a:r>
                      <a:endParaRPr lang="pl-PL" sz="1400" b="0" i="0" u="none" strike="noStrike" dirty="0">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548260278"/>
                  </a:ext>
                </a:extLst>
              </a:tr>
              <a:tr h="228041">
                <a:tc>
                  <a:txBody>
                    <a:bodyPr/>
                    <a:lstStyle/>
                    <a:p>
                      <a:pPr algn="l" fontAlgn="b"/>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783984721"/>
                  </a:ext>
                </a:extLst>
              </a:tr>
              <a:tr h="228041">
                <a:tc gridSpan="2">
                  <a:txBody>
                    <a:bodyPr/>
                    <a:lstStyle/>
                    <a:p>
                      <a:pPr algn="l" fontAlgn="b"/>
                      <a:r>
                        <a:rPr lang="pl-PL" sz="1400" u="sng" strike="noStrike" dirty="0">
                          <a:effectLst/>
                          <a:hlinkClick r:id="rId2"/>
                        </a:rPr>
                        <a:t>https://www.sciencedirect.com/science/article/pii/S2352550921003225</a:t>
                      </a:r>
                      <a:endParaRPr lang="pl-PL" sz="1400" b="0" i="0" u="sng" strike="noStrike" dirty="0">
                        <a:solidFill>
                          <a:srgbClr val="0563C1"/>
                        </a:solidFill>
                        <a:effectLst/>
                        <a:latin typeface="Calibri" panose="020F0502020204030204" pitchFamily="34" charset="0"/>
                      </a:endParaRPr>
                    </a:p>
                  </a:txBody>
                  <a:tcPr marL="6044" marR="6044" marT="6044" marB="0" anchor="b"/>
                </a:tc>
                <a:tc hMerge="1">
                  <a:txBody>
                    <a:bodyPr/>
                    <a:lstStyle/>
                    <a:p>
                      <a:endParaRPr lang="pl-PL"/>
                    </a:p>
                  </a:txBody>
                  <a:tcPr/>
                </a:tc>
                <a:tc>
                  <a:txBody>
                    <a:bodyPr/>
                    <a:lstStyle/>
                    <a:p>
                      <a:pPr algn="l" fontAlgn="b"/>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endParaRPr lang="pl-PL" sz="1400" b="0"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2523804560"/>
                  </a:ext>
                </a:extLst>
              </a:tr>
              <a:tr h="228041">
                <a:tc gridSpan="2">
                  <a:txBody>
                    <a:bodyPr/>
                    <a:lstStyle/>
                    <a:p>
                      <a:pPr algn="l" fontAlgn="b"/>
                      <a:r>
                        <a:rPr lang="pl-PL" sz="1400" b="1" u="none" strike="noStrike" dirty="0">
                          <a:effectLst/>
                        </a:rPr>
                        <a:t>Hong Kong</a:t>
                      </a:r>
                      <a:endParaRPr lang="pl-PL" sz="1400" b="1" i="0" u="none" strike="noStrike" dirty="0">
                        <a:solidFill>
                          <a:srgbClr val="000000"/>
                        </a:solidFill>
                        <a:effectLst/>
                        <a:latin typeface="Calibri" panose="020F0502020204030204" pitchFamily="34" charset="0"/>
                      </a:endParaRPr>
                    </a:p>
                  </a:txBody>
                  <a:tcPr marL="6044" marR="6044" marT="6044" marB="0" anchor="b"/>
                </a:tc>
                <a:tc hMerge="1">
                  <a:txBody>
                    <a:bodyPr/>
                    <a:lstStyle/>
                    <a:p>
                      <a:endParaRPr lang="pl-PL"/>
                    </a:p>
                  </a:txBody>
                  <a:tcPr/>
                </a:tc>
                <a:tc>
                  <a:txBody>
                    <a:bodyPr/>
                    <a:lstStyle/>
                    <a:p>
                      <a:pPr algn="l" fontAlgn="b"/>
                      <a:endParaRPr lang="pl-PL" sz="1400" b="0" i="0" u="none" strike="noStrike">
                        <a:solidFill>
                          <a:srgbClr val="000000"/>
                        </a:solidFill>
                        <a:effectLst/>
                        <a:latin typeface="Calibri" panose="020F0502020204030204" pitchFamily="34" charset="0"/>
                      </a:endParaRPr>
                    </a:p>
                  </a:txBody>
                  <a:tcPr marL="6044" marR="6044" marT="6044" marB="0" anchor="b"/>
                </a:tc>
                <a:tc>
                  <a:txBody>
                    <a:bodyPr/>
                    <a:lstStyle/>
                    <a:p>
                      <a:pPr algn="l" fontAlgn="b"/>
                      <a:endParaRPr lang="pl-PL" sz="1400" b="0" i="0" u="none" strike="noStrike" dirty="0">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1982435705"/>
                  </a:ext>
                </a:extLst>
              </a:tr>
            </a:tbl>
          </a:graphicData>
        </a:graphic>
      </p:graphicFrame>
      <p:pic>
        <p:nvPicPr>
          <p:cNvPr id="6" name="Obraz 5">
            <a:extLst>
              <a:ext uri="{FF2B5EF4-FFF2-40B4-BE49-F238E27FC236}">
                <a16:creationId xmlns:a16="http://schemas.microsoft.com/office/drawing/2014/main" id="{2C18F73E-70A0-A3F7-9311-B678DA30A96F}"/>
              </a:ext>
            </a:extLst>
          </p:cNvPr>
          <p:cNvPicPr>
            <a:picLocks noChangeAspect="1"/>
          </p:cNvPicPr>
          <p:nvPr/>
        </p:nvPicPr>
        <p:blipFill>
          <a:blip r:embed="rId3"/>
          <a:stretch>
            <a:fillRect/>
          </a:stretch>
        </p:blipFill>
        <p:spPr>
          <a:xfrm>
            <a:off x="5639014" y="2786505"/>
            <a:ext cx="4250930" cy="19052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0521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ymbol zastępczy zawartości 6">
            <a:extLst>
              <a:ext uri="{FF2B5EF4-FFF2-40B4-BE49-F238E27FC236}">
                <a16:creationId xmlns:a16="http://schemas.microsoft.com/office/drawing/2014/main" id="{2B624ED4-5F45-25DC-1755-FFCE1DEEFBA4}"/>
              </a:ext>
            </a:extLst>
          </p:cNvPr>
          <p:cNvGraphicFramePr>
            <a:graphicFrameLocks noGrp="1"/>
          </p:cNvGraphicFramePr>
          <p:nvPr>
            <p:ph idx="1"/>
            <p:extLst>
              <p:ext uri="{D42A27DB-BD31-4B8C-83A1-F6EECF244321}">
                <p14:modId xmlns:p14="http://schemas.microsoft.com/office/powerpoint/2010/main" val="726244504"/>
              </p:ext>
            </p:extLst>
          </p:nvPr>
        </p:nvGraphicFramePr>
        <p:xfrm>
          <a:off x="0" y="1"/>
          <a:ext cx="12192000" cy="6858002"/>
        </p:xfrm>
        <a:graphic>
          <a:graphicData uri="http://schemas.openxmlformats.org/drawingml/2006/table">
            <a:tbl>
              <a:tblPr>
                <a:tableStyleId>{5C22544A-7EE6-4342-B048-85BDC9FD1C3A}</a:tableStyleId>
              </a:tblPr>
              <a:tblGrid>
                <a:gridCol w="1709057">
                  <a:extLst>
                    <a:ext uri="{9D8B030D-6E8A-4147-A177-3AD203B41FA5}">
                      <a16:colId xmlns:a16="http://schemas.microsoft.com/office/drawing/2014/main" val="2110123243"/>
                    </a:ext>
                  </a:extLst>
                </a:gridCol>
                <a:gridCol w="3733800">
                  <a:extLst>
                    <a:ext uri="{9D8B030D-6E8A-4147-A177-3AD203B41FA5}">
                      <a16:colId xmlns:a16="http://schemas.microsoft.com/office/drawing/2014/main" val="4008011136"/>
                    </a:ext>
                  </a:extLst>
                </a:gridCol>
                <a:gridCol w="5094513">
                  <a:extLst>
                    <a:ext uri="{9D8B030D-6E8A-4147-A177-3AD203B41FA5}">
                      <a16:colId xmlns:a16="http://schemas.microsoft.com/office/drawing/2014/main" val="129446570"/>
                    </a:ext>
                  </a:extLst>
                </a:gridCol>
                <a:gridCol w="914401">
                  <a:extLst>
                    <a:ext uri="{9D8B030D-6E8A-4147-A177-3AD203B41FA5}">
                      <a16:colId xmlns:a16="http://schemas.microsoft.com/office/drawing/2014/main" val="1517153237"/>
                    </a:ext>
                  </a:extLst>
                </a:gridCol>
                <a:gridCol w="740229">
                  <a:extLst>
                    <a:ext uri="{9D8B030D-6E8A-4147-A177-3AD203B41FA5}">
                      <a16:colId xmlns:a16="http://schemas.microsoft.com/office/drawing/2014/main" val="1814790911"/>
                    </a:ext>
                  </a:extLst>
                </a:gridCol>
              </a:tblGrid>
              <a:tr h="436727">
                <a:tc>
                  <a:txBody>
                    <a:bodyPr/>
                    <a:lstStyle/>
                    <a:p>
                      <a:pPr algn="l" fontAlgn="b"/>
                      <a:r>
                        <a:rPr lang="pl-PL" sz="1400" b="1" u="none" strike="noStrike" dirty="0" err="1">
                          <a:effectLst/>
                        </a:rPr>
                        <a:t>Area</a:t>
                      </a:r>
                      <a:endParaRPr lang="pl-PL" sz="1400" b="1" i="0" u="none" strike="noStrike" dirty="0">
                        <a:solidFill>
                          <a:srgbClr val="FFFFFF"/>
                        </a:solidFill>
                        <a:effectLst/>
                        <a:latin typeface="Calibri" panose="020F0502020204030204" pitchFamily="34" charset="0"/>
                      </a:endParaRPr>
                    </a:p>
                  </a:txBody>
                  <a:tcPr marL="4447" marR="4447" marT="4447" marB="0" anchor="ctr"/>
                </a:tc>
                <a:tc>
                  <a:txBody>
                    <a:bodyPr/>
                    <a:lstStyle/>
                    <a:p>
                      <a:pPr algn="l" fontAlgn="b"/>
                      <a:r>
                        <a:rPr lang="pl-PL" sz="1400" b="1" u="none" strike="noStrike" dirty="0" err="1">
                          <a:effectLst/>
                        </a:rPr>
                        <a:t>Measures</a:t>
                      </a:r>
                      <a:endParaRPr lang="pl-PL" sz="1400" b="1" i="0" u="none" strike="noStrike" dirty="0">
                        <a:solidFill>
                          <a:srgbClr val="FFFFFF"/>
                        </a:solidFill>
                        <a:effectLst/>
                        <a:latin typeface="Calibri" panose="020F0502020204030204" pitchFamily="34" charset="0"/>
                      </a:endParaRPr>
                    </a:p>
                  </a:txBody>
                  <a:tcPr marL="4447" marR="4447" marT="4447" marB="0" anchor="ctr"/>
                </a:tc>
                <a:tc>
                  <a:txBody>
                    <a:bodyPr/>
                    <a:lstStyle/>
                    <a:p>
                      <a:pPr algn="l" fontAlgn="b"/>
                      <a:r>
                        <a:rPr lang="pl-PL" sz="1400" b="1" u="none" strike="noStrike" dirty="0" err="1">
                          <a:effectLst/>
                        </a:rPr>
                        <a:t>Possible</a:t>
                      </a:r>
                      <a:r>
                        <a:rPr lang="pl-PL" sz="1400" b="1" u="none" strike="noStrike" dirty="0">
                          <a:effectLst/>
                        </a:rPr>
                        <a:t> </a:t>
                      </a:r>
                      <a:r>
                        <a:rPr lang="pl-PL" sz="1400" b="1" u="none" strike="noStrike" dirty="0" err="1">
                          <a:effectLst/>
                        </a:rPr>
                        <a:t>initiatives</a:t>
                      </a:r>
                      <a:endParaRPr lang="pl-PL" sz="1400" b="1" i="0" u="none" strike="noStrike" dirty="0">
                        <a:solidFill>
                          <a:srgbClr val="FFFFFF"/>
                        </a:solidFill>
                        <a:effectLst/>
                        <a:latin typeface="Calibri" panose="020F0502020204030204" pitchFamily="34" charset="0"/>
                      </a:endParaRPr>
                    </a:p>
                  </a:txBody>
                  <a:tcPr marL="4447" marR="4447" marT="4447" marB="0" anchor="ctr"/>
                </a:tc>
                <a:tc>
                  <a:txBody>
                    <a:bodyPr/>
                    <a:lstStyle/>
                    <a:p>
                      <a:pPr algn="l" fontAlgn="b"/>
                      <a:r>
                        <a:rPr lang="pl-PL" sz="1400" b="1" u="none" strike="noStrike" dirty="0" err="1">
                          <a:effectLst/>
                        </a:rPr>
                        <a:t>Importance</a:t>
                      </a:r>
                      <a:r>
                        <a:rPr lang="pl-PL" sz="1400" b="1" u="none" strike="noStrike" dirty="0">
                          <a:effectLst/>
                        </a:rPr>
                        <a:t> </a:t>
                      </a:r>
                      <a:r>
                        <a:rPr lang="pl-PL" sz="1400" b="1" u="none" strike="noStrike" dirty="0" err="1">
                          <a:effectLst/>
                        </a:rPr>
                        <a:t>factor</a:t>
                      </a:r>
                      <a:endParaRPr lang="pl-PL" sz="1400" b="1" i="0" u="none" strike="noStrike" dirty="0">
                        <a:solidFill>
                          <a:srgbClr val="FFFFFF"/>
                        </a:solidFill>
                        <a:effectLst/>
                        <a:latin typeface="Calibri" panose="020F0502020204030204" pitchFamily="34" charset="0"/>
                      </a:endParaRPr>
                    </a:p>
                  </a:txBody>
                  <a:tcPr marL="4447" marR="4447" marT="4447" marB="0" anchor="ctr"/>
                </a:tc>
                <a:tc>
                  <a:txBody>
                    <a:bodyPr/>
                    <a:lstStyle/>
                    <a:p>
                      <a:pPr algn="l" fontAlgn="b"/>
                      <a:r>
                        <a:rPr lang="pl-PL" sz="1400" b="1" u="none" strike="noStrike" dirty="0" err="1">
                          <a:effectLst/>
                        </a:rPr>
                        <a:t>Practice</a:t>
                      </a:r>
                      <a:r>
                        <a:rPr lang="pl-PL" sz="1400" b="1" u="none" strike="noStrike" dirty="0">
                          <a:effectLst/>
                        </a:rPr>
                        <a:t> </a:t>
                      </a:r>
                      <a:r>
                        <a:rPr lang="pl-PL" sz="1400" b="1" u="none" strike="noStrike" dirty="0" err="1">
                          <a:effectLst/>
                        </a:rPr>
                        <a:t>rate</a:t>
                      </a:r>
                      <a:endParaRPr lang="pl-PL" sz="1400" b="1" i="0" u="none" strike="noStrike" dirty="0">
                        <a:solidFill>
                          <a:srgbClr val="FFFFFF"/>
                        </a:solidFill>
                        <a:effectLst/>
                        <a:latin typeface="Calibri" panose="020F0502020204030204" pitchFamily="34" charset="0"/>
                      </a:endParaRPr>
                    </a:p>
                  </a:txBody>
                  <a:tcPr marL="4447" marR="4447" marT="4447" marB="0" anchor="ctr"/>
                </a:tc>
                <a:extLst>
                  <a:ext uri="{0D108BD9-81ED-4DB2-BD59-A6C34878D82A}">
                    <a16:rowId xmlns:a16="http://schemas.microsoft.com/office/drawing/2014/main" val="3074139728"/>
                  </a:ext>
                </a:extLst>
              </a:tr>
              <a:tr h="436727">
                <a:tc>
                  <a:txBody>
                    <a:bodyPr/>
                    <a:lstStyle/>
                    <a:p>
                      <a:pPr algn="l" fontAlgn="b"/>
                      <a:r>
                        <a:rPr lang="pl-PL" sz="1400" i="1" u="none" strike="noStrike" dirty="0">
                          <a:effectLst>
                            <a:outerShdw blurRad="38100" dist="38100" dir="2700000" algn="tl">
                              <a:srgbClr val="000000">
                                <a:alpha val="43137"/>
                              </a:srgbClr>
                            </a:outerShdw>
                          </a:effectLst>
                        </a:rPr>
                        <a:t>Financial </a:t>
                      </a:r>
                      <a:r>
                        <a:rPr lang="pl-PL" sz="1400" i="1" u="none" strike="noStrike" dirty="0" err="1">
                          <a:effectLst>
                            <a:outerShdw blurRad="38100" dist="38100" dir="2700000" algn="tl">
                              <a:srgbClr val="000000">
                                <a:alpha val="43137"/>
                              </a:srgbClr>
                            </a:outerShdw>
                          </a:effectLst>
                        </a:rPr>
                        <a:t>perspective</a:t>
                      </a:r>
                      <a:endParaRPr lang="pl-PL" sz="1400" b="1" i="1"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4447" marR="4447" marT="4447" marB="0"/>
                </a:tc>
                <a:tc>
                  <a:txBody>
                    <a:bodyPr/>
                    <a:lstStyle/>
                    <a:p>
                      <a:pPr algn="l" fontAlgn="b"/>
                      <a:r>
                        <a:rPr lang="en-US" sz="1400" u="none" strike="noStrike" dirty="0">
                          <a:effectLst/>
                        </a:rPr>
                        <a:t>Construction and demolition waste transportation costs</a:t>
                      </a:r>
                      <a:endParaRPr lang="en-US"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Reduce the size of waste</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3,15</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85%</a:t>
                      </a:r>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3395167753"/>
                  </a:ext>
                </a:extLst>
              </a:tr>
              <a:tr h="220616">
                <a:tc>
                  <a:txBody>
                    <a:bodyPr/>
                    <a:lstStyle/>
                    <a:p>
                      <a:pPr algn="l" fontAlgn="b"/>
                      <a:endParaRPr lang="pl-PL"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r>
                        <a:rPr lang="pl-PL" sz="1400" u="none" strike="noStrike">
                          <a:effectLst/>
                        </a:rPr>
                        <a:t>Sale of the waste</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33637286"/>
                  </a:ext>
                </a:extLst>
              </a:tr>
              <a:tr h="436727">
                <a:tc>
                  <a:txBody>
                    <a:bodyPr/>
                    <a:lstStyle/>
                    <a:p>
                      <a:pPr algn="l" fontAlgn="b"/>
                      <a:endParaRPr lang="pl-PL"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Adoption of the circular (shared) economy in the construction sector for waste minimization</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pl-PL" sz="1400" u="none" strike="noStrike">
                          <a:effectLst/>
                        </a:rPr>
                        <a:t>Optimize resource usage</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3,14</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83%</a:t>
                      </a:r>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1347861690"/>
                  </a:ext>
                </a:extLst>
              </a:tr>
              <a:tr h="220616">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pl-PL" sz="1400" u="none" strike="noStrike">
                          <a:effectLst/>
                        </a:rPr>
                        <a:t>Design sustainable solutions</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2705801450"/>
                  </a:ext>
                </a:extLst>
              </a:tr>
              <a:tr h="436727">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dirty="0">
                          <a:effectLst/>
                        </a:rPr>
                        <a:t>Selling of used/excess/redundant materials for reuse/recycle/energy recovery (incineration)</a:t>
                      </a:r>
                      <a:endParaRPr lang="en-US"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dirty="0">
                          <a:effectLst/>
                        </a:rPr>
                        <a:t>Develop partnerships with material sellers for return option</a:t>
                      </a:r>
                      <a:endParaRPr lang="en-US" sz="1400" b="0" i="0" u="none" strike="noStrike" dirty="0">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2,96</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71%</a:t>
                      </a:r>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3289202278"/>
                  </a:ext>
                </a:extLst>
              </a:tr>
              <a:tr h="436727">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Develop partnerships with other construction companies for selling needed materials if they are used/excess/redundant</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2410001283"/>
                  </a:ext>
                </a:extLst>
              </a:tr>
              <a:tr h="257099">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dirty="0">
                          <a:effectLst/>
                        </a:rPr>
                        <a:t>Cost of waste segregation on site</a:t>
                      </a:r>
                      <a:endParaRPr lang="en-US"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Apply lean practices to reduce the amount and time on segregation</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2,91</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80%</a:t>
                      </a:r>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2009392897"/>
                  </a:ext>
                </a:extLst>
              </a:tr>
              <a:tr h="257099">
                <a:tc>
                  <a:txBody>
                    <a:bodyPr/>
                    <a:lstStyle/>
                    <a:p>
                      <a:pPr algn="l" fontAlgn="b"/>
                      <a:endParaRPr lang="pl-PL"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Expenditures for training for C&amp;DW treatment</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Knowledge sharing between functional structures inside the company</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2,68</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78%</a:t>
                      </a:r>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3523446263"/>
                  </a:ext>
                </a:extLst>
              </a:tr>
              <a:tr h="220616">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Use manuals and regulation standards</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2996452271"/>
                  </a:ext>
                </a:extLst>
              </a:tr>
              <a:tr h="868949">
                <a:tc>
                  <a:txBody>
                    <a:bodyPr/>
                    <a:lstStyle/>
                    <a:p>
                      <a:pPr algn="l" fontAlgn="b"/>
                      <a:r>
                        <a:rPr lang="en-US" sz="1400" i="1" u="none" strike="noStrike" dirty="0">
                          <a:effectLst>
                            <a:outerShdw blurRad="38100" dist="38100" dir="2700000" algn="tl">
                              <a:srgbClr val="000000">
                                <a:alpha val="43137"/>
                              </a:srgbClr>
                            </a:outerShdw>
                          </a:effectLst>
                        </a:rPr>
                        <a:t>Customers and other important stakeholders' perspective</a:t>
                      </a:r>
                      <a:endParaRPr lang="en-US" sz="1400" b="1" i="1"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4447" marR="4447" marT="4447" marB="0"/>
                </a:tc>
                <a:tc>
                  <a:txBody>
                    <a:bodyPr/>
                    <a:lstStyle/>
                    <a:p>
                      <a:pPr algn="l" fontAlgn="b"/>
                      <a:r>
                        <a:rPr lang="en-US" sz="1400" u="none" strike="noStrike" dirty="0">
                          <a:effectLst/>
                        </a:rPr>
                        <a:t>Each contractor managing its own waste on construction sites</a:t>
                      </a:r>
                      <a:endParaRPr lang="en-US"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Follow the methodology of conducted works</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3,39</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85%</a:t>
                      </a:r>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975023488"/>
                  </a:ext>
                </a:extLst>
              </a:tr>
              <a:tr h="220616">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Follow the guideline of project regulations</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1602525910"/>
                  </a:ext>
                </a:extLst>
              </a:tr>
              <a:tr h="436727">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dirty="0">
                          <a:effectLst/>
                        </a:rPr>
                        <a:t>Collaboration between stakeholders within the construction value chain</a:t>
                      </a:r>
                      <a:endParaRPr lang="en-US"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dirty="0">
                          <a:effectLst/>
                        </a:rPr>
                        <a:t>Data sharing between contractors involved in the process</a:t>
                      </a:r>
                      <a:endParaRPr lang="en-US" sz="1400" b="0" i="0" u="none" strike="noStrike" dirty="0">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3,29</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78%</a:t>
                      </a:r>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1841697633"/>
                  </a:ext>
                </a:extLst>
              </a:tr>
              <a:tr h="220616">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pl-PL" sz="1400" u="none" strike="noStrike" dirty="0">
                          <a:effectLst/>
                        </a:rPr>
                        <a:t>Joint </a:t>
                      </a:r>
                      <a:r>
                        <a:rPr lang="pl-PL" sz="1400" u="none" strike="noStrike" dirty="0" err="1">
                          <a:effectLst/>
                        </a:rPr>
                        <a:t>decision</a:t>
                      </a:r>
                      <a:r>
                        <a:rPr lang="pl-PL" sz="1400" u="none" strike="noStrike" dirty="0">
                          <a:effectLst/>
                        </a:rPr>
                        <a:t> </a:t>
                      </a:r>
                      <a:r>
                        <a:rPr lang="pl-PL" sz="1400" u="none" strike="noStrike" dirty="0" err="1">
                          <a:effectLst/>
                        </a:rPr>
                        <a:t>making</a:t>
                      </a:r>
                      <a:endParaRPr lang="pl-PL"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3782121505"/>
                  </a:ext>
                </a:extLst>
              </a:tr>
              <a:tr h="220616">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pl-PL" sz="1400" u="none" strike="noStrike">
                          <a:effectLst/>
                        </a:rPr>
                        <a:t>Risk and reward sharing</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1813504343"/>
                  </a:ext>
                </a:extLst>
              </a:tr>
              <a:tr h="436727">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Suppliers to minimize the excess packaging of materials</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dirty="0">
                          <a:effectLst/>
                        </a:rPr>
                        <a:t>Correct evaluation of needed materials and packaging</a:t>
                      </a:r>
                      <a:endParaRPr lang="en-US" sz="1400" b="0" i="0" u="none" strike="noStrike" dirty="0">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3,28</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84%</a:t>
                      </a:r>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766911840"/>
                  </a:ext>
                </a:extLst>
              </a:tr>
              <a:tr h="220616">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pl-PL" sz="1400" u="none" strike="noStrike" dirty="0" err="1">
                          <a:effectLst/>
                        </a:rPr>
                        <a:t>Avoid</a:t>
                      </a:r>
                      <a:r>
                        <a:rPr lang="pl-PL" sz="1400" u="none" strike="noStrike" dirty="0">
                          <a:effectLst/>
                        </a:rPr>
                        <a:t> </a:t>
                      </a:r>
                      <a:r>
                        <a:rPr lang="pl-PL" sz="1400" u="none" strike="noStrike" dirty="0" err="1">
                          <a:effectLst/>
                        </a:rPr>
                        <a:t>excess</a:t>
                      </a:r>
                      <a:r>
                        <a:rPr lang="pl-PL" sz="1400" u="none" strike="noStrike" dirty="0">
                          <a:effectLst/>
                        </a:rPr>
                        <a:t> </a:t>
                      </a:r>
                      <a:r>
                        <a:rPr lang="pl-PL" sz="1400" u="none" strike="noStrike" dirty="0" err="1">
                          <a:effectLst/>
                        </a:rPr>
                        <a:t>orders</a:t>
                      </a:r>
                      <a:endParaRPr lang="pl-PL"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1623747975"/>
                  </a:ext>
                </a:extLst>
              </a:tr>
              <a:tr h="436727">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Prioritization of C&amp;DW among other solid waste categories</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dirty="0">
                          <a:effectLst/>
                        </a:rPr>
                        <a:t>Include a term in project guidelines</a:t>
                      </a:r>
                      <a:endParaRPr lang="en-US" sz="1400" b="0" i="0" u="none" strike="noStrike" dirty="0">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3</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75%</a:t>
                      </a:r>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1378397911"/>
                  </a:ext>
                </a:extLst>
              </a:tr>
              <a:tr h="436727">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Suppliers' ability to supply small quantities of materials</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dirty="0">
                          <a:effectLst/>
                        </a:rPr>
                        <a:t>Develop interest of supplier in project progress</a:t>
                      </a:r>
                      <a:endParaRPr lang="en-US" sz="1400" b="0" i="0" u="none" strike="noStrike" dirty="0">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dirty="0">
                          <a:effectLst/>
                        </a:rPr>
                        <a:t>2,9</a:t>
                      </a:r>
                      <a:endParaRPr lang="pl-PL" sz="1400" b="0" i="0" u="none" strike="noStrike" dirty="0">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dirty="0">
                          <a:effectLst/>
                        </a:rPr>
                        <a:t>79%</a:t>
                      </a:r>
                      <a:endParaRPr lang="pl-PL" sz="1400" b="0" i="0" u="none" strike="noStrike" dirty="0">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430147530"/>
                  </a:ext>
                </a:extLst>
              </a:tr>
            </a:tbl>
          </a:graphicData>
        </a:graphic>
      </p:graphicFrame>
    </p:spTree>
    <p:extLst>
      <p:ext uri="{BB962C8B-B14F-4D97-AF65-F5344CB8AC3E}">
        <p14:creationId xmlns:p14="http://schemas.microsoft.com/office/powerpoint/2010/main" val="604967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Grafika, symbol, clipart, projekt graficzny&#10;&#10;Opis wygenerowany automatycznie">
            <a:extLst>
              <a:ext uri="{FF2B5EF4-FFF2-40B4-BE49-F238E27FC236}">
                <a16:creationId xmlns:a16="http://schemas.microsoft.com/office/drawing/2014/main" id="{FD6CE2D1-A4D3-D829-C100-D914CF464022}"/>
              </a:ext>
            </a:extLst>
          </p:cNvPr>
          <p:cNvPicPr>
            <a:picLocks noChangeAspect="1"/>
          </p:cNvPicPr>
          <p:nvPr/>
        </p:nvPicPr>
        <p:blipFill>
          <a:blip r:embed="rId2">
            <a:alphaModFix amt="2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5954"/>
          <a:stretch/>
        </p:blipFill>
        <p:spPr>
          <a:xfrm>
            <a:off x="2304196" y="408321"/>
            <a:ext cx="6877050" cy="6449679"/>
          </a:xfrm>
          <a:prstGeom prst="rect">
            <a:avLst/>
          </a:prstGeom>
        </p:spPr>
      </p:pic>
      <p:pic>
        <p:nvPicPr>
          <p:cNvPr id="5" name="Obraz 4" descr="Obraz zawierający tekst, zrzut ekranu, projekt graficzny, zieleń&#10;&#10;Opis wygenerowany automatycznie">
            <a:extLst>
              <a:ext uri="{FF2B5EF4-FFF2-40B4-BE49-F238E27FC236}">
                <a16:creationId xmlns:a16="http://schemas.microsoft.com/office/drawing/2014/main" id="{A14DCC44-2D3C-9E2E-1B03-DB408FD53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495" y="0"/>
            <a:ext cx="3784105" cy="637121"/>
          </a:xfrm>
          <a:prstGeom prst="rect">
            <a:avLst/>
          </a:prstGeom>
        </p:spPr>
      </p:pic>
      <p:sp>
        <p:nvSpPr>
          <p:cNvPr id="6" name="Symbol zastępczy tekstu 3">
            <a:extLst>
              <a:ext uri="{FF2B5EF4-FFF2-40B4-BE49-F238E27FC236}">
                <a16:creationId xmlns:a16="http://schemas.microsoft.com/office/drawing/2014/main" id="{48C57572-E9A0-17D9-9FFA-E9951792B6F8}"/>
              </a:ext>
            </a:extLst>
          </p:cNvPr>
          <p:cNvSpPr txBox="1">
            <a:spLocks/>
          </p:cNvSpPr>
          <p:nvPr/>
        </p:nvSpPr>
        <p:spPr>
          <a:xfrm>
            <a:off x="3454400" y="3083407"/>
            <a:ext cx="5283200" cy="1232954"/>
          </a:xfrm>
          <a:prstGeom prst="rect">
            <a:avLst/>
          </a:prstGeom>
        </p:spPr>
        <p:style>
          <a:lnRef idx="0">
            <a:schemeClr val="accent3"/>
          </a:lnRef>
          <a:fillRef idx="3">
            <a:schemeClr val="accent3"/>
          </a:fillRef>
          <a:effectRef idx="3">
            <a:schemeClr val="accent3"/>
          </a:effectRef>
          <a:fontRef idx="minor">
            <a:schemeClr val="lt1"/>
          </a:fontRef>
        </p:style>
        <p:txBody>
          <a:bodyPr/>
          <a:lstStyle>
            <a:defPPr>
              <a:defRPr lang="pl-PL"/>
            </a:defPPr>
            <a:lvl1pPr marL="0" algn="l" defTabSz="914400" rtl="0" eaLnBrk="1" latinLnBrk="0" hangingPunct="1">
              <a:defRPr sz="900" b="0" kern="1200">
                <a:solidFill>
                  <a:srgbClr val="FFFFFF"/>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spcAft>
                <a:spcPts val="600"/>
              </a:spcAft>
            </a:pPr>
            <a:r>
              <a:rPr lang="en-US" sz="2400" dirty="0">
                <a:solidFill>
                  <a:schemeClr val="tx1"/>
                </a:solidFill>
                <a:highlight>
                  <a:srgbClr val="FFFF00"/>
                </a:highlight>
              </a:rPr>
              <a:t>Different Strategies</a:t>
            </a:r>
            <a:r>
              <a:rPr lang="en-US" sz="2400" dirty="0">
                <a:solidFill>
                  <a:schemeClr val="tx1"/>
                </a:solidFill>
              </a:rPr>
              <a:t> for </a:t>
            </a:r>
            <a:r>
              <a:rPr lang="en-US" sz="2400" dirty="0">
                <a:solidFill>
                  <a:schemeClr val="tx1"/>
                </a:solidFill>
                <a:highlight>
                  <a:srgbClr val="00FF00"/>
                </a:highlight>
              </a:rPr>
              <a:t>Improving</a:t>
            </a:r>
            <a:r>
              <a:rPr lang="en-US" sz="2400" dirty="0">
                <a:solidFill>
                  <a:schemeClr val="tx1"/>
                </a:solidFill>
              </a:rPr>
              <a:t> </a:t>
            </a:r>
            <a:r>
              <a:rPr lang="en-US" sz="2400" dirty="0">
                <a:solidFill>
                  <a:schemeClr val="tx1"/>
                </a:solidFill>
                <a:highlight>
                  <a:srgbClr val="00FF00"/>
                </a:highlight>
              </a:rPr>
              <a:t>Contractor’s Maturity</a:t>
            </a:r>
            <a:r>
              <a:rPr lang="en-US" sz="2400" dirty="0">
                <a:solidFill>
                  <a:schemeClr val="tx1"/>
                </a:solidFill>
              </a:rPr>
              <a:t> of </a:t>
            </a:r>
            <a:r>
              <a:rPr lang="en-US" sz="2400" dirty="0">
                <a:solidFill>
                  <a:schemeClr val="tx1"/>
                </a:solidFill>
                <a:highlight>
                  <a:srgbClr val="008080"/>
                </a:highlight>
              </a:rPr>
              <a:t>Transformation</a:t>
            </a:r>
            <a:r>
              <a:rPr lang="en-US" sz="2400" dirty="0">
                <a:solidFill>
                  <a:schemeClr val="tx1"/>
                </a:solidFill>
              </a:rPr>
              <a:t> Towards </a:t>
            </a:r>
            <a:r>
              <a:rPr lang="en-US" sz="2400" dirty="0">
                <a:solidFill>
                  <a:schemeClr val="tx1"/>
                </a:solidFill>
                <a:highlight>
                  <a:srgbClr val="FF0000"/>
                </a:highlight>
              </a:rPr>
              <a:t>Circular Economy Construction</a:t>
            </a:r>
            <a:endParaRPr lang="pl-PL" sz="2400" dirty="0">
              <a:solidFill>
                <a:schemeClr val="tx1"/>
              </a:solidFill>
              <a:highlight>
                <a:srgbClr val="FF0000"/>
              </a:highlight>
            </a:endParaRPr>
          </a:p>
        </p:txBody>
      </p:sp>
      <p:pic>
        <p:nvPicPr>
          <p:cNvPr id="9" name="Obraz 8" descr="Obraz zawierający światło&#10;&#10;Opis wygenerowany automatycznie przy średnim poziomie pewności">
            <a:extLst>
              <a:ext uri="{FF2B5EF4-FFF2-40B4-BE49-F238E27FC236}">
                <a16:creationId xmlns:a16="http://schemas.microsoft.com/office/drawing/2014/main" id="{A77B915A-8FF5-A91C-619E-CA91B786673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93788" y="1256723"/>
            <a:ext cx="3535687" cy="1524003"/>
          </a:xfrm>
          <a:prstGeom prst="rect">
            <a:avLst/>
          </a:prstGeom>
          <a:ln w="76200" cap="sq">
            <a:solidFill>
              <a:srgbClr val="FFFF00"/>
            </a:solidFill>
            <a:prstDash val="solid"/>
            <a:miter lim="800000"/>
          </a:ln>
          <a:effectLst>
            <a:outerShdw blurRad="50800" dist="38100" dir="2700000" algn="tl" rotWithShape="0">
              <a:srgbClr val="000000">
                <a:alpha val="43000"/>
              </a:srgbClr>
            </a:outerShdw>
          </a:effectLst>
        </p:spPr>
      </p:pic>
      <p:pic>
        <p:nvPicPr>
          <p:cNvPr id="16" name="Obraz 15" descr="Obraz zawierający ubrania, koło zębate, osoba, koło&#10;&#10;Opis wygenerowany automatycznie">
            <a:extLst>
              <a:ext uri="{FF2B5EF4-FFF2-40B4-BE49-F238E27FC236}">
                <a16:creationId xmlns:a16="http://schemas.microsoft.com/office/drawing/2014/main" id="{98E526B6-97F4-7A6C-56ED-71B66469E49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302709" y="843447"/>
            <a:ext cx="4695503" cy="1804834"/>
          </a:xfrm>
          <a:prstGeom prst="rect">
            <a:avLst/>
          </a:prstGeom>
          <a:ln w="76200" cap="sq">
            <a:solidFill>
              <a:srgbClr val="00FF00"/>
            </a:solidFill>
            <a:prstDash val="solid"/>
            <a:miter lim="800000"/>
          </a:ln>
          <a:effectLst>
            <a:outerShdw blurRad="50800" dist="38100" dir="2700000" algn="tl" rotWithShape="0">
              <a:srgbClr val="000000">
                <a:alpha val="43000"/>
              </a:srgbClr>
            </a:outerShdw>
          </a:effectLst>
        </p:spPr>
      </p:pic>
      <p:pic>
        <p:nvPicPr>
          <p:cNvPr id="23" name="Obraz 22" descr="Obraz zawierający zieleń, rysowanie, kreskówka, ilustracja&#10;&#10;Opis wygenerowany automatycznie">
            <a:extLst>
              <a:ext uri="{FF2B5EF4-FFF2-40B4-BE49-F238E27FC236}">
                <a16:creationId xmlns:a16="http://schemas.microsoft.com/office/drawing/2014/main" id="{B8CFAFE4-BABD-2742-EF75-3584DA9B967F}"/>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28577" y="4585795"/>
            <a:ext cx="3151239" cy="1969524"/>
          </a:xfrm>
          <a:prstGeom prst="rect">
            <a:avLst/>
          </a:prstGeom>
          <a:ln w="76200" cap="sq">
            <a:solidFill>
              <a:srgbClr val="FF0000"/>
            </a:solidFill>
            <a:prstDash val="solid"/>
            <a:miter lim="800000"/>
          </a:ln>
          <a:effectLst>
            <a:outerShdw blurRad="50800" dist="38100" dir="2700000" algn="tl" rotWithShape="0">
              <a:srgbClr val="000000">
                <a:alpha val="43000"/>
              </a:srgbClr>
            </a:outerShdw>
          </a:effectLst>
        </p:spPr>
      </p:pic>
      <p:pic>
        <p:nvPicPr>
          <p:cNvPr id="28" name="Obraz 27" descr="Obraz zawierający Grafika, Czcionka, projekt graficzny, logo&#10;&#10;Opis wygenerowany automatycznie">
            <a:extLst>
              <a:ext uri="{FF2B5EF4-FFF2-40B4-BE49-F238E27FC236}">
                <a16:creationId xmlns:a16="http://schemas.microsoft.com/office/drawing/2014/main" id="{090C8BAC-4178-6320-624E-EF5177016DB2}"/>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548152" y="4686407"/>
            <a:ext cx="2743502" cy="1763272"/>
          </a:xfrm>
          <a:prstGeom prst="rect">
            <a:avLst/>
          </a:prstGeom>
          <a:ln w="76200" cap="sq">
            <a:solidFill>
              <a:srgbClr val="008080"/>
            </a:solidFill>
            <a:prstDash val="solid"/>
            <a:miter lim="800000"/>
          </a:ln>
          <a:effectLst>
            <a:outerShdw blurRad="50800" dist="38100" dir="2700000" algn="tl" rotWithShape="0">
              <a:srgbClr val="000000">
                <a:alpha val="43000"/>
              </a:srgbClr>
            </a:outerShdw>
          </a:effectLst>
        </p:spPr>
      </p:pic>
      <p:pic>
        <p:nvPicPr>
          <p:cNvPr id="3" name="Obraz 2">
            <a:extLst>
              <a:ext uri="{FF2B5EF4-FFF2-40B4-BE49-F238E27FC236}">
                <a16:creationId xmlns:a16="http://schemas.microsoft.com/office/drawing/2014/main" id="{CF0D9BE2-D832-AF53-C980-61649BCD10A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3333135" cy="1091601"/>
          </a:xfrm>
          <a:prstGeom prst="rect">
            <a:avLst/>
          </a:prstGeom>
        </p:spPr>
      </p:pic>
    </p:spTree>
    <p:extLst>
      <p:ext uri="{BB962C8B-B14F-4D97-AF65-F5344CB8AC3E}">
        <p14:creationId xmlns:p14="http://schemas.microsoft.com/office/powerpoint/2010/main" val="3167525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9EBF5"/>
        </a:solidFill>
        <a:effectLst/>
      </p:bgPr>
    </p:bg>
    <p:spTree>
      <p:nvGrpSpPr>
        <p:cNvPr id="1" name=""/>
        <p:cNvGrpSpPr/>
        <p:nvPr/>
      </p:nvGrpSpPr>
      <p:grpSpPr>
        <a:xfrm>
          <a:off x="0" y="0"/>
          <a:ext cx="0" cy="0"/>
          <a:chOff x="0" y="0"/>
          <a:chExt cx="0" cy="0"/>
        </a:xfrm>
      </p:grpSpPr>
      <p:graphicFrame>
        <p:nvGraphicFramePr>
          <p:cNvPr id="7" name="Symbol zastępczy zawartości 6">
            <a:extLst>
              <a:ext uri="{FF2B5EF4-FFF2-40B4-BE49-F238E27FC236}">
                <a16:creationId xmlns:a16="http://schemas.microsoft.com/office/drawing/2014/main" id="{2B624ED4-5F45-25DC-1755-FFCE1DEEFBA4}"/>
              </a:ext>
            </a:extLst>
          </p:cNvPr>
          <p:cNvGraphicFramePr>
            <a:graphicFrameLocks noGrp="1"/>
          </p:cNvGraphicFramePr>
          <p:nvPr>
            <p:ph idx="1"/>
            <p:extLst>
              <p:ext uri="{D42A27DB-BD31-4B8C-83A1-F6EECF244321}">
                <p14:modId xmlns:p14="http://schemas.microsoft.com/office/powerpoint/2010/main" val="35335033"/>
              </p:ext>
            </p:extLst>
          </p:nvPr>
        </p:nvGraphicFramePr>
        <p:xfrm>
          <a:off x="0" y="0"/>
          <a:ext cx="12191999" cy="5747653"/>
        </p:xfrm>
        <a:graphic>
          <a:graphicData uri="http://schemas.openxmlformats.org/drawingml/2006/table">
            <a:tbl>
              <a:tblPr>
                <a:tableStyleId>{5C22544A-7EE6-4342-B048-85BDC9FD1C3A}</a:tableStyleId>
              </a:tblPr>
              <a:tblGrid>
                <a:gridCol w="2345607">
                  <a:extLst>
                    <a:ext uri="{9D8B030D-6E8A-4147-A177-3AD203B41FA5}">
                      <a16:colId xmlns:a16="http://schemas.microsoft.com/office/drawing/2014/main" val="2110123243"/>
                    </a:ext>
                  </a:extLst>
                </a:gridCol>
                <a:gridCol w="3703137">
                  <a:extLst>
                    <a:ext uri="{9D8B030D-6E8A-4147-A177-3AD203B41FA5}">
                      <a16:colId xmlns:a16="http://schemas.microsoft.com/office/drawing/2014/main" val="4008011136"/>
                    </a:ext>
                  </a:extLst>
                </a:gridCol>
                <a:gridCol w="4510398">
                  <a:extLst>
                    <a:ext uri="{9D8B030D-6E8A-4147-A177-3AD203B41FA5}">
                      <a16:colId xmlns:a16="http://schemas.microsoft.com/office/drawing/2014/main" val="129446570"/>
                    </a:ext>
                  </a:extLst>
                </a:gridCol>
                <a:gridCol w="936170">
                  <a:extLst>
                    <a:ext uri="{9D8B030D-6E8A-4147-A177-3AD203B41FA5}">
                      <a16:colId xmlns:a16="http://schemas.microsoft.com/office/drawing/2014/main" val="1517153237"/>
                    </a:ext>
                  </a:extLst>
                </a:gridCol>
                <a:gridCol w="696687">
                  <a:extLst>
                    <a:ext uri="{9D8B030D-6E8A-4147-A177-3AD203B41FA5}">
                      <a16:colId xmlns:a16="http://schemas.microsoft.com/office/drawing/2014/main" val="1814790911"/>
                    </a:ext>
                  </a:extLst>
                </a:gridCol>
              </a:tblGrid>
              <a:tr h="436179">
                <a:tc>
                  <a:txBody>
                    <a:bodyPr/>
                    <a:lstStyle/>
                    <a:p>
                      <a:pPr algn="l" fontAlgn="b"/>
                      <a:r>
                        <a:rPr lang="pl-PL" sz="1400" b="1" u="none" strike="noStrike" dirty="0" err="1">
                          <a:effectLst/>
                        </a:rPr>
                        <a:t>Area</a:t>
                      </a:r>
                      <a:endParaRPr lang="pl-PL" sz="1400" b="1" i="0" u="none" strike="noStrike" dirty="0">
                        <a:solidFill>
                          <a:srgbClr val="FFFFFF"/>
                        </a:solidFill>
                        <a:effectLst/>
                        <a:latin typeface="Calibri" panose="020F0502020204030204" pitchFamily="34" charset="0"/>
                      </a:endParaRPr>
                    </a:p>
                  </a:txBody>
                  <a:tcPr marL="4447" marR="4447" marT="4447" marB="0" anchor="ctr"/>
                </a:tc>
                <a:tc>
                  <a:txBody>
                    <a:bodyPr/>
                    <a:lstStyle/>
                    <a:p>
                      <a:pPr algn="l" fontAlgn="b"/>
                      <a:r>
                        <a:rPr lang="pl-PL" sz="1400" b="1" u="none" strike="noStrike" dirty="0" err="1">
                          <a:effectLst/>
                        </a:rPr>
                        <a:t>Measures</a:t>
                      </a:r>
                      <a:endParaRPr lang="pl-PL" sz="1400" b="1" i="0" u="none" strike="noStrike" dirty="0">
                        <a:solidFill>
                          <a:srgbClr val="FFFFFF"/>
                        </a:solidFill>
                        <a:effectLst/>
                        <a:latin typeface="Calibri" panose="020F0502020204030204" pitchFamily="34" charset="0"/>
                      </a:endParaRPr>
                    </a:p>
                  </a:txBody>
                  <a:tcPr marL="4447" marR="4447" marT="4447" marB="0" anchor="ctr"/>
                </a:tc>
                <a:tc>
                  <a:txBody>
                    <a:bodyPr/>
                    <a:lstStyle/>
                    <a:p>
                      <a:pPr algn="l" fontAlgn="b"/>
                      <a:r>
                        <a:rPr lang="pl-PL" sz="1400" b="1" u="none" strike="noStrike" dirty="0" err="1">
                          <a:effectLst/>
                        </a:rPr>
                        <a:t>Possible</a:t>
                      </a:r>
                      <a:r>
                        <a:rPr lang="pl-PL" sz="1400" b="1" u="none" strike="noStrike" dirty="0">
                          <a:effectLst/>
                        </a:rPr>
                        <a:t> </a:t>
                      </a:r>
                      <a:r>
                        <a:rPr lang="pl-PL" sz="1400" b="1" u="none" strike="noStrike" dirty="0" err="1">
                          <a:effectLst/>
                        </a:rPr>
                        <a:t>initiatives</a:t>
                      </a:r>
                      <a:endParaRPr lang="pl-PL" sz="1400" b="1" i="0" u="none" strike="noStrike" dirty="0">
                        <a:solidFill>
                          <a:srgbClr val="FFFFFF"/>
                        </a:solidFill>
                        <a:effectLst/>
                        <a:latin typeface="Calibri" panose="020F0502020204030204" pitchFamily="34" charset="0"/>
                      </a:endParaRPr>
                    </a:p>
                  </a:txBody>
                  <a:tcPr marL="4447" marR="4447" marT="4447" marB="0" anchor="ctr"/>
                </a:tc>
                <a:tc>
                  <a:txBody>
                    <a:bodyPr/>
                    <a:lstStyle/>
                    <a:p>
                      <a:pPr algn="l" fontAlgn="b"/>
                      <a:r>
                        <a:rPr lang="pl-PL" sz="1400" b="1" u="none" strike="noStrike" dirty="0" err="1">
                          <a:effectLst/>
                        </a:rPr>
                        <a:t>Importance</a:t>
                      </a:r>
                      <a:r>
                        <a:rPr lang="pl-PL" sz="1400" b="1" u="none" strike="noStrike" dirty="0">
                          <a:effectLst/>
                        </a:rPr>
                        <a:t> </a:t>
                      </a:r>
                      <a:r>
                        <a:rPr lang="pl-PL" sz="1400" b="1" u="none" strike="noStrike" dirty="0" err="1">
                          <a:effectLst/>
                        </a:rPr>
                        <a:t>factor</a:t>
                      </a:r>
                      <a:endParaRPr lang="pl-PL" sz="1400" b="1" i="0" u="none" strike="noStrike" dirty="0">
                        <a:solidFill>
                          <a:srgbClr val="FFFFFF"/>
                        </a:solidFill>
                        <a:effectLst/>
                        <a:latin typeface="Calibri" panose="020F0502020204030204" pitchFamily="34" charset="0"/>
                      </a:endParaRPr>
                    </a:p>
                  </a:txBody>
                  <a:tcPr marL="4447" marR="4447" marT="4447" marB="0" anchor="ctr"/>
                </a:tc>
                <a:tc>
                  <a:txBody>
                    <a:bodyPr/>
                    <a:lstStyle/>
                    <a:p>
                      <a:pPr algn="l" fontAlgn="b"/>
                      <a:r>
                        <a:rPr lang="pl-PL" sz="1400" b="1" u="none" strike="noStrike" dirty="0" err="1">
                          <a:effectLst/>
                        </a:rPr>
                        <a:t>Practice</a:t>
                      </a:r>
                      <a:r>
                        <a:rPr lang="pl-PL" sz="1400" b="1" u="none" strike="noStrike" dirty="0">
                          <a:effectLst/>
                        </a:rPr>
                        <a:t> </a:t>
                      </a:r>
                      <a:r>
                        <a:rPr lang="pl-PL" sz="1400" b="1" u="none" strike="noStrike" dirty="0" err="1">
                          <a:effectLst/>
                        </a:rPr>
                        <a:t>rate</a:t>
                      </a:r>
                      <a:endParaRPr lang="pl-PL" sz="1400" b="1" i="0" u="none" strike="noStrike" dirty="0">
                        <a:solidFill>
                          <a:srgbClr val="FFFFFF"/>
                        </a:solidFill>
                        <a:effectLst/>
                        <a:latin typeface="Calibri" panose="020F0502020204030204" pitchFamily="34" charset="0"/>
                      </a:endParaRPr>
                    </a:p>
                  </a:txBody>
                  <a:tcPr marL="4447" marR="4447" marT="4447" marB="0" anchor="ctr"/>
                </a:tc>
                <a:extLst>
                  <a:ext uri="{0D108BD9-81ED-4DB2-BD59-A6C34878D82A}">
                    <a16:rowId xmlns:a16="http://schemas.microsoft.com/office/drawing/2014/main" val="3074139728"/>
                  </a:ext>
                </a:extLst>
              </a:tr>
              <a:tr h="436179">
                <a:tc>
                  <a:txBody>
                    <a:bodyPr/>
                    <a:lstStyle/>
                    <a:p>
                      <a:pPr algn="l" fontAlgn="b"/>
                      <a:r>
                        <a:rPr lang="pl-PL" sz="1400" i="1" u="none" strike="noStrike" dirty="0" err="1">
                          <a:effectLst>
                            <a:outerShdw blurRad="38100" dist="38100" dir="2700000" algn="tl">
                              <a:srgbClr val="000000">
                                <a:alpha val="43137"/>
                              </a:srgbClr>
                            </a:outerShdw>
                          </a:effectLst>
                        </a:rPr>
                        <a:t>Internal</a:t>
                      </a:r>
                      <a:r>
                        <a:rPr lang="pl-PL" sz="1400" i="1" u="none" strike="noStrike" dirty="0">
                          <a:effectLst>
                            <a:outerShdw blurRad="38100" dist="38100" dir="2700000" algn="tl">
                              <a:srgbClr val="000000">
                                <a:alpha val="43137"/>
                              </a:srgbClr>
                            </a:outerShdw>
                          </a:effectLst>
                        </a:rPr>
                        <a:t> </a:t>
                      </a:r>
                      <a:r>
                        <a:rPr lang="pl-PL" sz="1400" i="1" u="none" strike="noStrike" dirty="0" err="1">
                          <a:effectLst>
                            <a:outerShdw blurRad="38100" dist="38100" dir="2700000" algn="tl">
                              <a:srgbClr val="000000">
                                <a:alpha val="43137"/>
                              </a:srgbClr>
                            </a:outerShdw>
                          </a:effectLst>
                        </a:rPr>
                        <a:t>processes</a:t>
                      </a:r>
                      <a:r>
                        <a:rPr lang="pl-PL" sz="1400" i="1" u="none" strike="noStrike" dirty="0">
                          <a:effectLst>
                            <a:outerShdw blurRad="38100" dist="38100" dir="2700000" algn="tl">
                              <a:srgbClr val="000000">
                                <a:alpha val="43137"/>
                              </a:srgbClr>
                            </a:outerShdw>
                          </a:effectLst>
                        </a:rPr>
                        <a:t> </a:t>
                      </a:r>
                      <a:r>
                        <a:rPr lang="pl-PL" sz="1400" i="1" u="none" strike="noStrike" dirty="0" err="1">
                          <a:effectLst>
                            <a:outerShdw blurRad="38100" dist="38100" dir="2700000" algn="tl">
                              <a:srgbClr val="000000">
                                <a:alpha val="43137"/>
                              </a:srgbClr>
                            </a:outerShdw>
                          </a:effectLst>
                        </a:rPr>
                        <a:t>perspective</a:t>
                      </a:r>
                      <a:endParaRPr lang="pl-PL" sz="1400" b="1" i="1"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4447" marR="4447" marT="4447" marB="0"/>
                </a:tc>
                <a:tc>
                  <a:txBody>
                    <a:bodyPr/>
                    <a:lstStyle/>
                    <a:p>
                      <a:pPr algn="l" fontAlgn="b"/>
                      <a:r>
                        <a:rPr lang="pl-PL" sz="1400" u="none" strike="noStrike">
                          <a:effectLst/>
                        </a:rPr>
                        <a:t>Accurate material estimates and procurement</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Develop methodology and standards of exact material needed per work performed</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3,84</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dirty="0">
                          <a:effectLst/>
                        </a:rPr>
                        <a:t>91%</a:t>
                      </a:r>
                      <a:endParaRPr lang="pl-PL" sz="1400" b="0" i="0" u="none" strike="noStrike" dirty="0">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124275124"/>
                  </a:ext>
                </a:extLst>
              </a:tr>
              <a:tr h="436179">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dirty="0">
                          <a:effectLst/>
                        </a:rPr>
                        <a:t>Reduction of work hazard health impacts</a:t>
                      </a:r>
                      <a:endParaRPr lang="en-US"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Establish health and safety guidelines and strictly follow this</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3,77</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88%</a:t>
                      </a:r>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903802614"/>
                  </a:ext>
                </a:extLst>
              </a:tr>
              <a:tr h="436179">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dirty="0">
                          <a:effectLst/>
                        </a:rPr>
                        <a:t>Following correct construction methods and sequence</a:t>
                      </a:r>
                      <a:endParaRPr lang="en-US"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Establish internal standards of following project sequence and methodology</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3,71</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94%</a:t>
                      </a:r>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4267197656"/>
                  </a:ext>
                </a:extLst>
              </a:tr>
              <a:tr h="436179">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dirty="0">
                          <a:effectLst/>
                        </a:rPr>
                        <a:t>Generate site waste management plan before the construction phase</a:t>
                      </a:r>
                      <a:endParaRPr lang="en-US"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Project engineers and supervisors should identify areas for waste management</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3,58</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74%</a:t>
                      </a:r>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1897400718"/>
                  </a:ext>
                </a:extLst>
              </a:tr>
              <a:tr h="652169">
                <a:tc>
                  <a:txBody>
                    <a:bodyPr/>
                    <a:lstStyle/>
                    <a:p>
                      <a:pPr algn="l" fontAlgn="b"/>
                      <a:endParaRPr lang="pl-PL"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dirty="0">
                          <a:effectLst/>
                        </a:rPr>
                        <a:t>Use of BIM software as part of the waste quantification, minimization, and waste management</a:t>
                      </a:r>
                      <a:endParaRPr lang="en-US"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Integrate waste data into a BIM system</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3,58</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72%</a:t>
                      </a:r>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720262892"/>
                  </a:ext>
                </a:extLst>
              </a:tr>
              <a:tr h="436179">
                <a:tc>
                  <a:txBody>
                    <a:bodyPr/>
                    <a:lstStyle/>
                    <a:p>
                      <a:pPr algn="l" fontAlgn="b"/>
                      <a:r>
                        <a:rPr lang="pl-PL" sz="1400" i="1" u="none" strike="noStrike" dirty="0">
                          <a:effectLst>
                            <a:outerShdw blurRad="38100" dist="38100" dir="2700000" algn="tl">
                              <a:srgbClr val="000000">
                                <a:alpha val="43137"/>
                              </a:srgbClr>
                            </a:outerShdw>
                          </a:effectLst>
                        </a:rPr>
                        <a:t>Learning and </a:t>
                      </a:r>
                      <a:r>
                        <a:rPr lang="pl-PL" sz="1400" i="1" u="none" strike="noStrike" dirty="0" err="1">
                          <a:effectLst>
                            <a:outerShdw blurRad="38100" dist="38100" dir="2700000" algn="tl">
                              <a:srgbClr val="000000">
                                <a:alpha val="43137"/>
                              </a:srgbClr>
                            </a:outerShdw>
                          </a:effectLst>
                        </a:rPr>
                        <a:t>growth</a:t>
                      </a:r>
                      <a:r>
                        <a:rPr lang="pl-PL" sz="1400" i="1" u="none" strike="noStrike" dirty="0">
                          <a:effectLst>
                            <a:outerShdw blurRad="38100" dist="38100" dir="2700000" algn="tl">
                              <a:srgbClr val="000000">
                                <a:alpha val="43137"/>
                              </a:srgbClr>
                            </a:outerShdw>
                          </a:effectLst>
                        </a:rPr>
                        <a:t> </a:t>
                      </a:r>
                      <a:r>
                        <a:rPr lang="pl-PL" sz="1400" i="1" u="none" strike="noStrike" dirty="0" err="1">
                          <a:effectLst>
                            <a:outerShdw blurRad="38100" dist="38100" dir="2700000" algn="tl">
                              <a:srgbClr val="000000">
                                <a:alpha val="43137"/>
                              </a:srgbClr>
                            </a:outerShdw>
                          </a:effectLst>
                        </a:rPr>
                        <a:t>perspective</a:t>
                      </a:r>
                      <a:endParaRPr lang="pl-PL" sz="1400" b="1" i="1"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4447" marR="4447" marT="4447" marB="0"/>
                </a:tc>
                <a:tc>
                  <a:txBody>
                    <a:bodyPr/>
                    <a:lstStyle/>
                    <a:p>
                      <a:pPr algn="l" fontAlgn="b"/>
                      <a:r>
                        <a:rPr lang="pl-PL" sz="1400" u="none" strike="noStrike">
                          <a:effectLst/>
                        </a:rPr>
                        <a:t>Internal knowledge sharing</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dirty="0">
                          <a:effectLst/>
                        </a:rPr>
                        <a:t>Share data through digital platforms available for all the staff</a:t>
                      </a:r>
                      <a:endParaRPr lang="en-US" sz="1400" b="0" i="0" u="none" strike="noStrike" dirty="0">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3,59</a:t>
                      </a:r>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88%</a:t>
                      </a:r>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951790077"/>
                  </a:ext>
                </a:extLst>
              </a:tr>
              <a:tr h="436179">
                <a:tc>
                  <a:txBody>
                    <a:bodyPr/>
                    <a:lstStyle/>
                    <a:p>
                      <a:pPr algn="l" fontAlgn="b"/>
                      <a:endParaRPr lang="pl-PL"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Access to new technologies and smart devices for the staff</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pl-PL" sz="1400" u="none" strike="noStrike" dirty="0" err="1">
                          <a:effectLst/>
                        </a:rPr>
                        <a:t>Purchase</a:t>
                      </a:r>
                      <a:r>
                        <a:rPr lang="pl-PL" sz="1400" u="none" strike="noStrike" dirty="0">
                          <a:effectLst/>
                        </a:rPr>
                        <a:t> </a:t>
                      </a:r>
                      <a:r>
                        <a:rPr lang="pl-PL" sz="1400" u="none" strike="noStrike" dirty="0" err="1">
                          <a:effectLst/>
                        </a:rPr>
                        <a:t>needed</a:t>
                      </a:r>
                      <a:r>
                        <a:rPr lang="pl-PL" sz="1400" u="none" strike="noStrike" dirty="0">
                          <a:effectLst/>
                        </a:rPr>
                        <a:t> </a:t>
                      </a:r>
                      <a:r>
                        <a:rPr lang="pl-PL" sz="1400" u="none" strike="noStrike" dirty="0" err="1">
                          <a:effectLst/>
                        </a:rPr>
                        <a:t>equipment</a:t>
                      </a:r>
                      <a:endParaRPr lang="pl-PL" sz="1400" b="0" i="0" u="none" strike="noStrike" dirty="0">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dirty="0">
                          <a:effectLst/>
                        </a:rPr>
                        <a:t>3,42</a:t>
                      </a:r>
                      <a:endParaRPr lang="pl-PL" sz="1400" b="0" i="0" u="none" strike="noStrike" dirty="0">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75%</a:t>
                      </a:r>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3615789295"/>
                  </a:ext>
                </a:extLst>
              </a:tr>
              <a:tr h="436179">
                <a:tc>
                  <a:txBody>
                    <a:bodyPr/>
                    <a:lstStyle/>
                    <a:p>
                      <a:pPr algn="l" fontAlgn="b"/>
                      <a:endParaRPr lang="pl-PL"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Information exchange within the industry</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Participate in local and global communities, conferences, and meetings</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dirty="0">
                          <a:effectLst/>
                        </a:rPr>
                        <a:t>3,38</a:t>
                      </a:r>
                      <a:endParaRPr lang="pl-PL" sz="1400" b="0" i="0" u="none" strike="noStrike" dirty="0">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76%</a:t>
                      </a:r>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550834675"/>
                  </a:ext>
                </a:extLst>
              </a:tr>
              <a:tr h="436179">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Employees training for effective C&amp;DW management</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dirty="0">
                          <a:effectLst/>
                        </a:rPr>
                        <a:t>Establish methodology and guidelines for proper waste management</a:t>
                      </a:r>
                      <a:endParaRPr lang="en-US" sz="1400" b="0" i="0" u="none" strike="noStrike" dirty="0">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dirty="0">
                          <a:effectLst/>
                        </a:rPr>
                        <a:t>3,23</a:t>
                      </a:r>
                      <a:endParaRPr lang="pl-PL" sz="1400" b="0" i="0" u="none" strike="noStrike" dirty="0">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a:effectLst/>
                        </a:rPr>
                        <a:t>76%</a:t>
                      </a:r>
                      <a:endParaRPr lang="pl-PL" sz="1400" b="0" i="0" u="none" strike="noStrike">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4010954859"/>
                  </a:ext>
                </a:extLst>
              </a:tr>
              <a:tr h="436179">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dirty="0">
                          <a:effectLst/>
                        </a:rPr>
                        <a:t>Local government waste processing knowledge</a:t>
                      </a:r>
                      <a:endParaRPr lang="en-US" sz="1400" b="0" i="0" u="none" strike="noStrike" dirty="0">
                        <a:solidFill>
                          <a:srgbClr val="000000"/>
                        </a:solidFill>
                        <a:effectLst/>
                        <a:latin typeface="Calibri" panose="020F0502020204030204" pitchFamily="34" charset="0"/>
                      </a:endParaRPr>
                    </a:p>
                  </a:txBody>
                  <a:tcPr marL="4447" marR="4447" marT="4447" marB="0"/>
                </a:tc>
                <a:tc>
                  <a:txBody>
                    <a:bodyPr/>
                    <a:lstStyle/>
                    <a:p>
                      <a:pPr algn="l" fontAlgn="b"/>
                      <a:r>
                        <a:rPr lang="en-US" sz="1400" u="none" strike="noStrike">
                          <a:effectLst/>
                        </a:rPr>
                        <a:t>Prepare project reports, including waste management sections</a:t>
                      </a:r>
                      <a:endParaRPr lang="en-US" sz="1400" b="0" i="0" u="none" strike="noStrike">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dirty="0">
                          <a:effectLst/>
                        </a:rPr>
                        <a:t>3</a:t>
                      </a:r>
                      <a:endParaRPr lang="pl-PL" sz="1400" b="0" i="0" u="none" strike="noStrike" dirty="0">
                        <a:solidFill>
                          <a:srgbClr val="000000"/>
                        </a:solidFill>
                        <a:effectLst/>
                        <a:latin typeface="Calibri" panose="020F0502020204030204" pitchFamily="34" charset="0"/>
                      </a:endParaRPr>
                    </a:p>
                  </a:txBody>
                  <a:tcPr marL="4447" marR="4447" marT="4447" marB="0"/>
                </a:tc>
                <a:tc>
                  <a:txBody>
                    <a:bodyPr/>
                    <a:lstStyle/>
                    <a:p>
                      <a:pPr algn="r" fontAlgn="b"/>
                      <a:r>
                        <a:rPr lang="pl-PL" sz="1400" u="none" strike="noStrike" dirty="0">
                          <a:effectLst/>
                        </a:rPr>
                        <a:t>88%</a:t>
                      </a:r>
                      <a:endParaRPr lang="pl-PL" sz="1400" b="0" i="0" u="none" strike="noStrike" dirty="0">
                        <a:solidFill>
                          <a:srgbClr val="000000"/>
                        </a:solidFill>
                        <a:effectLst/>
                        <a:latin typeface="Calibri" panose="020F0502020204030204" pitchFamily="34" charset="0"/>
                      </a:endParaRPr>
                    </a:p>
                  </a:txBody>
                  <a:tcPr marL="4447" marR="4447" marT="4447" marB="0"/>
                </a:tc>
                <a:extLst>
                  <a:ext uri="{0D108BD9-81ED-4DB2-BD59-A6C34878D82A}">
                    <a16:rowId xmlns:a16="http://schemas.microsoft.com/office/drawing/2014/main" val="2716375883"/>
                  </a:ext>
                </a:extLst>
              </a:tr>
              <a:tr h="220190">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nchor="b"/>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nchor="b"/>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nchor="b"/>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nchor="b"/>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nchor="b"/>
                </a:tc>
                <a:extLst>
                  <a:ext uri="{0D108BD9-81ED-4DB2-BD59-A6C34878D82A}">
                    <a16:rowId xmlns:a16="http://schemas.microsoft.com/office/drawing/2014/main" val="102449401"/>
                  </a:ext>
                </a:extLst>
              </a:tr>
              <a:tr h="293314">
                <a:tc gridSpan="3">
                  <a:txBody>
                    <a:bodyPr/>
                    <a:lstStyle/>
                    <a:p>
                      <a:pPr algn="l" fontAlgn="b"/>
                      <a:r>
                        <a:rPr lang="pl-PL" sz="1400" u="sng" strike="noStrike" dirty="0">
                          <a:effectLst/>
                          <a:hlinkClick r:id="rId2"/>
                        </a:rPr>
                        <a:t>https://www.sciencedirect.com/science/article/pii/S2352550922002263#t0010</a:t>
                      </a:r>
                      <a:endParaRPr lang="pl-PL" sz="1400" b="0" i="0" u="sng" strike="noStrike" dirty="0">
                        <a:solidFill>
                          <a:srgbClr val="0563C1"/>
                        </a:solidFill>
                        <a:effectLst/>
                        <a:latin typeface="Calibri" panose="020F0502020204030204" pitchFamily="34" charset="0"/>
                      </a:endParaRPr>
                    </a:p>
                  </a:txBody>
                  <a:tcPr marL="4447" marR="4447" marT="4447" marB="0" anchor="b"/>
                </a:tc>
                <a:tc hMerge="1">
                  <a:txBody>
                    <a:bodyPr/>
                    <a:lstStyle/>
                    <a:p>
                      <a:pPr algn="l" fontAlgn="b"/>
                      <a:endParaRPr lang="pl-PL" sz="1400" b="0" i="0" u="none" strike="noStrike" dirty="0">
                        <a:solidFill>
                          <a:srgbClr val="000000"/>
                        </a:solidFill>
                        <a:effectLst/>
                        <a:latin typeface="Calibri" panose="020F0502020204030204" pitchFamily="34" charset="0"/>
                      </a:endParaRPr>
                    </a:p>
                  </a:txBody>
                  <a:tcPr marL="4446" marR="4446" marT="4446" marB="0" anchor="b"/>
                </a:tc>
                <a:tc hMerge="1">
                  <a:txBody>
                    <a:bodyPr/>
                    <a:lstStyle/>
                    <a:p>
                      <a:pPr algn="l" fontAlgn="b"/>
                      <a:endParaRPr lang="pl-PL" sz="1400" b="0" i="0" u="none" strike="noStrike" dirty="0">
                        <a:solidFill>
                          <a:srgbClr val="000000"/>
                        </a:solidFill>
                        <a:effectLst/>
                        <a:latin typeface="Calibri" panose="020F0502020204030204" pitchFamily="34" charset="0"/>
                      </a:endParaRPr>
                    </a:p>
                  </a:txBody>
                  <a:tcPr marL="4446" marR="4446" marT="4446" marB="0" anchor="b"/>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nchor="b"/>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nchor="b"/>
                </a:tc>
                <a:extLst>
                  <a:ext uri="{0D108BD9-81ED-4DB2-BD59-A6C34878D82A}">
                    <a16:rowId xmlns:a16="http://schemas.microsoft.com/office/drawing/2014/main" val="2488577497"/>
                  </a:ext>
                </a:extLst>
              </a:tr>
              <a:tr h="220190">
                <a:tc>
                  <a:txBody>
                    <a:bodyPr/>
                    <a:lstStyle/>
                    <a:p>
                      <a:pPr algn="l" fontAlgn="b"/>
                      <a:r>
                        <a:rPr lang="pl-PL" sz="1400" b="1" u="none" strike="noStrike" dirty="0" err="1">
                          <a:effectLst/>
                        </a:rPr>
                        <a:t>Kazakhstan</a:t>
                      </a:r>
                      <a:endParaRPr lang="pl-PL" sz="1400" b="1" i="0" u="none" strike="noStrike" dirty="0">
                        <a:solidFill>
                          <a:srgbClr val="000000"/>
                        </a:solidFill>
                        <a:effectLst/>
                        <a:latin typeface="Calibri" panose="020F0502020204030204" pitchFamily="34" charset="0"/>
                      </a:endParaRPr>
                    </a:p>
                  </a:txBody>
                  <a:tcPr marL="4447" marR="4447" marT="4447" marB="0" anchor="b"/>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nchor="b"/>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nchor="b"/>
                </a:tc>
                <a:tc>
                  <a:txBody>
                    <a:bodyPr/>
                    <a:lstStyle/>
                    <a:p>
                      <a:pPr algn="l" fontAlgn="b"/>
                      <a:endParaRPr lang="pl-PL" sz="1400" b="0" i="0" u="none" strike="noStrike">
                        <a:solidFill>
                          <a:srgbClr val="000000"/>
                        </a:solidFill>
                        <a:effectLst/>
                        <a:latin typeface="Calibri" panose="020F0502020204030204" pitchFamily="34" charset="0"/>
                      </a:endParaRPr>
                    </a:p>
                  </a:txBody>
                  <a:tcPr marL="4447" marR="4447" marT="4447" marB="0" anchor="b"/>
                </a:tc>
                <a:tc>
                  <a:txBody>
                    <a:bodyPr/>
                    <a:lstStyle/>
                    <a:p>
                      <a:pPr algn="l" fontAlgn="b"/>
                      <a:endParaRPr lang="pl-PL" sz="1400" b="0" i="0" u="none" strike="noStrike" dirty="0">
                        <a:solidFill>
                          <a:srgbClr val="000000"/>
                        </a:solidFill>
                        <a:effectLst/>
                        <a:latin typeface="Calibri" panose="020F0502020204030204" pitchFamily="34" charset="0"/>
                      </a:endParaRPr>
                    </a:p>
                  </a:txBody>
                  <a:tcPr marL="4447" marR="4447" marT="4447" marB="0" anchor="b"/>
                </a:tc>
                <a:extLst>
                  <a:ext uri="{0D108BD9-81ED-4DB2-BD59-A6C34878D82A}">
                    <a16:rowId xmlns:a16="http://schemas.microsoft.com/office/drawing/2014/main" val="1998230942"/>
                  </a:ext>
                </a:extLst>
              </a:tr>
            </a:tbl>
          </a:graphicData>
        </a:graphic>
      </p:graphicFrame>
      <p:pic>
        <p:nvPicPr>
          <p:cNvPr id="2" name="Obraz 1">
            <a:extLst>
              <a:ext uri="{FF2B5EF4-FFF2-40B4-BE49-F238E27FC236}">
                <a16:creationId xmlns:a16="http://schemas.microsoft.com/office/drawing/2014/main" id="{FCF86E29-2A92-BC03-87FC-A9D70165CD9B}"/>
              </a:ext>
            </a:extLst>
          </p:cNvPr>
          <p:cNvPicPr>
            <a:picLocks noChangeAspect="1"/>
          </p:cNvPicPr>
          <p:nvPr/>
        </p:nvPicPr>
        <p:blipFill>
          <a:blip r:embed="rId3"/>
          <a:stretch>
            <a:fillRect/>
          </a:stretch>
        </p:blipFill>
        <p:spPr>
          <a:xfrm>
            <a:off x="7280527" y="4898571"/>
            <a:ext cx="3790243" cy="18723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7896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9EBF5"/>
        </a:solidFill>
        <a:effectLst/>
      </p:bgPr>
    </p:bg>
    <p:spTree>
      <p:nvGrpSpPr>
        <p:cNvPr id="1" name="">
          <a:extLst>
            <a:ext uri="{FF2B5EF4-FFF2-40B4-BE49-F238E27FC236}">
              <a16:creationId xmlns:a16="http://schemas.microsoft.com/office/drawing/2014/main" id="{321E0293-52CB-AE00-667C-7535C29FF3B3}"/>
            </a:ext>
          </a:extLst>
        </p:cNvPr>
        <p:cNvGrpSpPr/>
        <p:nvPr/>
      </p:nvGrpSpPr>
      <p:grpSpPr>
        <a:xfrm>
          <a:off x="0" y="0"/>
          <a:ext cx="0" cy="0"/>
          <a:chOff x="0" y="0"/>
          <a:chExt cx="0" cy="0"/>
        </a:xfrm>
      </p:grpSpPr>
      <p:sp>
        <p:nvSpPr>
          <p:cNvPr id="5" name="Tytuł 4">
            <a:extLst>
              <a:ext uri="{FF2B5EF4-FFF2-40B4-BE49-F238E27FC236}">
                <a16:creationId xmlns:a16="http://schemas.microsoft.com/office/drawing/2014/main" id="{CD14EEF2-A769-FD63-EC05-923E0972C3F1}"/>
              </a:ext>
            </a:extLst>
          </p:cNvPr>
          <p:cNvSpPr>
            <a:spLocks noGrp="1"/>
          </p:cNvSpPr>
          <p:nvPr>
            <p:ph type="title"/>
          </p:nvPr>
        </p:nvSpPr>
        <p:spPr/>
        <p:txBody>
          <a:bodyPr/>
          <a:lstStyle/>
          <a:p>
            <a:r>
              <a:rPr lang="pl-PL" dirty="0"/>
              <a:t>«</a:t>
            </a:r>
            <a:r>
              <a:rPr lang="pl-PL" dirty="0" err="1"/>
              <a:t>Maturity</a:t>
            </a:r>
            <a:r>
              <a:rPr lang="pl-PL" dirty="0"/>
              <a:t> – </a:t>
            </a:r>
            <a:r>
              <a:rPr lang="pl-PL" dirty="0" err="1"/>
              <a:t>Transformation</a:t>
            </a:r>
            <a:r>
              <a:rPr lang="pl-PL" dirty="0"/>
              <a:t>» </a:t>
            </a:r>
            <a:r>
              <a:rPr lang="pl-PL" dirty="0" err="1"/>
              <a:t>relationship</a:t>
            </a:r>
            <a:endParaRPr lang="pl-PL" dirty="0"/>
          </a:p>
        </p:txBody>
      </p:sp>
      <p:graphicFrame>
        <p:nvGraphicFramePr>
          <p:cNvPr id="11" name="Symbol zastępczy zawartości 10">
            <a:extLst>
              <a:ext uri="{FF2B5EF4-FFF2-40B4-BE49-F238E27FC236}">
                <a16:creationId xmlns:a16="http://schemas.microsoft.com/office/drawing/2014/main" id="{57106042-334B-66CA-F7E4-D82BC3216261}"/>
              </a:ext>
            </a:extLst>
          </p:cNvPr>
          <p:cNvGraphicFramePr>
            <a:graphicFrameLocks noGrp="1"/>
          </p:cNvGraphicFramePr>
          <p:nvPr>
            <p:ph idx="1"/>
            <p:extLst>
              <p:ext uri="{D42A27DB-BD31-4B8C-83A1-F6EECF244321}">
                <p14:modId xmlns:p14="http://schemas.microsoft.com/office/powerpoint/2010/main" val="274710841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ymbol zastępczy daty 7">
            <a:extLst>
              <a:ext uri="{FF2B5EF4-FFF2-40B4-BE49-F238E27FC236}">
                <a16:creationId xmlns:a16="http://schemas.microsoft.com/office/drawing/2014/main" id="{0105FC89-490E-2C11-2060-6A150D0806F3}"/>
              </a:ext>
            </a:extLst>
          </p:cNvPr>
          <p:cNvSpPr>
            <a:spLocks noGrp="1"/>
          </p:cNvSpPr>
          <p:nvPr>
            <p:ph type="dt" sz="half" idx="10"/>
          </p:nvPr>
        </p:nvSpPr>
        <p:spPr/>
        <p:txBody>
          <a:bodyPr/>
          <a:lstStyle/>
          <a:p>
            <a:fld id="{ED5802BE-6197-41D8-A526-2564E24AA799}" type="datetime1">
              <a:rPr lang="pl-PL" smtClean="0"/>
              <a:t>2024-12-01</a:t>
            </a:fld>
            <a:endParaRPr lang="pl-PL"/>
          </a:p>
        </p:txBody>
      </p:sp>
      <p:sp>
        <p:nvSpPr>
          <p:cNvPr id="9" name="Symbol zastępczy stopki 8">
            <a:extLst>
              <a:ext uri="{FF2B5EF4-FFF2-40B4-BE49-F238E27FC236}">
                <a16:creationId xmlns:a16="http://schemas.microsoft.com/office/drawing/2014/main" id="{E072D159-47D8-120B-B8AE-0D10E5797295}"/>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10" name="Symbol zastępczy numeru slajdu 9">
            <a:extLst>
              <a:ext uri="{FF2B5EF4-FFF2-40B4-BE49-F238E27FC236}">
                <a16:creationId xmlns:a16="http://schemas.microsoft.com/office/drawing/2014/main" id="{18006501-49BF-8B36-9911-C3179AEE63E6}"/>
              </a:ext>
            </a:extLst>
          </p:cNvPr>
          <p:cNvSpPr>
            <a:spLocks noGrp="1"/>
          </p:cNvSpPr>
          <p:nvPr>
            <p:ph type="sldNum" sz="quarter" idx="12"/>
          </p:nvPr>
        </p:nvSpPr>
        <p:spPr/>
        <p:txBody>
          <a:bodyPr/>
          <a:lstStyle/>
          <a:p>
            <a:fld id="{F197676D-D9EA-4527-8C85-FB5CFDEB4752}" type="slidenum">
              <a:rPr lang="pl-PL" smtClean="0"/>
              <a:t>21</a:t>
            </a:fld>
            <a:endParaRPr lang="pl-PL"/>
          </a:p>
        </p:txBody>
      </p:sp>
      <p:sp>
        <p:nvSpPr>
          <p:cNvPr id="12" name="pole tekstowe 11">
            <a:extLst>
              <a:ext uri="{FF2B5EF4-FFF2-40B4-BE49-F238E27FC236}">
                <a16:creationId xmlns:a16="http://schemas.microsoft.com/office/drawing/2014/main" id="{4D6FBB9A-D447-4C80-14DA-8E466BF57498}"/>
              </a:ext>
            </a:extLst>
          </p:cNvPr>
          <p:cNvSpPr txBox="1"/>
          <p:nvPr/>
        </p:nvSpPr>
        <p:spPr>
          <a:xfrm>
            <a:off x="359229" y="3401129"/>
            <a:ext cx="2895600"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pl-PL" dirty="0" err="1"/>
              <a:t>Quantifiable</a:t>
            </a:r>
            <a:r>
              <a:rPr lang="pl-PL" dirty="0"/>
              <a:t> </a:t>
            </a:r>
            <a:r>
              <a:rPr lang="pl-PL" dirty="0" err="1"/>
              <a:t>metrics</a:t>
            </a:r>
            <a:r>
              <a:rPr lang="pl-PL" dirty="0"/>
              <a:t> a </a:t>
            </a:r>
            <a:r>
              <a:rPr lang="pl-PL" dirty="0" err="1"/>
              <a:t>company</a:t>
            </a:r>
            <a:r>
              <a:rPr lang="pl-PL" dirty="0"/>
              <a:t> </a:t>
            </a:r>
            <a:r>
              <a:rPr lang="pl-PL" dirty="0" err="1"/>
              <a:t>uses</a:t>
            </a:r>
            <a:r>
              <a:rPr lang="pl-PL" dirty="0"/>
              <a:t> to </a:t>
            </a:r>
            <a:r>
              <a:rPr lang="pl-PL" dirty="0" err="1"/>
              <a:t>evaluate</a:t>
            </a:r>
            <a:r>
              <a:rPr lang="pl-PL" dirty="0"/>
              <a:t> </a:t>
            </a:r>
            <a:r>
              <a:rPr lang="pl-PL" dirty="0" err="1"/>
              <a:t>progress</a:t>
            </a:r>
            <a:r>
              <a:rPr lang="pl-PL" dirty="0"/>
              <a:t> </a:t>
            </a:r>
            <a:r>
              <a:rPr lang="pl-PL" dirty="0" err="1"/>
              <a:t>toward</a:t>
            </a:r>
            <a:r>
              <a:rPr lang="pl-PL" dirty="0"/>
              <a:t> </a:t>
            </a:r>
            <a:r>
              <a:rPr lang="pl-PL" dirty="0" err="1"/>
              <a:t>critical</a:t>
            </a:r>
            <a:r>
              <a:rPr lang="pl-PL" dirty="0"/>
              <a:t> </a:t>
            </a:r>
            <a:r>
              <a:rPr lang="pl-PL" dirty="0" err="1"/>
              <a:t>success</a:t>
            </a:r>
            <a:r>
              <a:rPr lang="pl-PL" dirty="0"/>
              <a:t> </a:t>
            </a:r>
            <a:r>
              <a:rPr lang="pl-PL" dirty="0" err="1"/>
              <a:t>factors</a:t>
            </a:r>
            <a:endParaRPr lang="pl-PL" dirty="0"/>
          </a:p>
        </p:txBody>
      </p:sp>
      <p:sp>
        <p:nvSpPr>
          <p:cNvPr id="13" name="pole tekstowe 12">
            <a:extLst>
              <a:ext uri="{FF2B5EF4-FFF2-40B4-BE49-F238E27FC236}">
                <a16:creationId xmlns:a16="http://schemas.microsoft.com/office/drawing/2014/main" id="{5C1262BF-49F8-5F25-C205-BD79840C451F}"/>
              </a:ext>
            </a:extLst>
          </p:cNvPr>
          <p:cNvSpPr txBox="1"/>
          <p:nvPr/>
        </p:nvSpPr>
        <p:spPr>
          <a:xfrm>
            <a:off x="8937173" y="3429000"/>
            <a:ext cx="2895600" cy="12003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pl-PL" dirty="0"/>
              <a:t>Critical </a:t>
            </a:r>
            <a:r>
              <a:rPr lang="pl-PL" dirty="0" err="1"/>
              <a:t>steps</a:t>
            </a:r>
            <a:r>
              <a:rPr lang="pl-PL" dirty="0"/>
              <a:t> </a:t>
            </a:r>
            <a:r>
              <a:rPr lang="pl-PL" dirty="0" err="1"/>
              <a:t>companies</a:t>
            </a:r>
            <a:r>
              <a:rPr lang="pl-PL" dirty="0"/>
              <a:t> </a:t>
            </a:r>
            <a:r>
              <a:rPr lang="pl-PL" dirty="0" err="1"/>
              <a:t>perform</a:t>
            </a:r>
            <a:r>
              <a:rPr lang="pl-PL" dirty="0"/>
              <a:t> to </a:t>
            </a:r>
            <a:r>
              <a:rPr lang="pl-PL" dirty="0" err="1"/>
              <a:t>achieve</a:t>
            </a:r>
            <a:r>
              <a:rPr lang="pl-PL" dirty="0"/>
              <a:t> </a:t>
            </a:r>
            <a:r>
              <a:rPr lang="pl-PL" dirty="0" err="1"/>
              <a:t>their</a:t>
            </a:r>
            <a:r>
              <a:rPr lang="pl-PL" dirty="0"/>
              <a:t> </a:t>
            </a:r>
            <a:r>
              <a:rPr lang="pl-PL" dirty="0" err="1"/>
              <a:t>goals</a:t>
            </a:r>
            <a:r>
              <a:rPr lang="pl-PL" dirty="0"/>
              <a:t> and </a:t>
            </a:r>
            <a:r>
              <a:rPr lang="pl-PL" dirty="0" err="1"/>
              <a:t>objectives</a:t>
            </a:r>
            <a:r>
              <a:rPr lang="pl-PL" dirty="0"/>
              <a:t> and </a:t>
            </a:r>
            <a:r>
              <a:rPr lang="pl-PL" dirty="0" err="1"/>
              <a:t>implement</a:t>
            </a:r>
            <a:r>
              <a:rPr lang="pl-PL" dirty="0"/>
              <a:t> </a:t>
            </a:r>
            <a:r>
              <a:rPr lang="pl-PL" dirty="0" err="1"/>
              <a:t>their</a:t>
            </a:r>
            <a:r>
              <a:rPr lang="pl-PL" dirty="0"/>
              <a:t> </a:t>
            </a:r>
            <a:r>
              <a:rPr lang="pl-PL" dirty="0" err="1"/>
              <a:t>strategies</a:t>
            </a:r>
            <a:endParaRPr lang="pl-PL" dirty="0"/>
          </a:p>
        </p:txBody>
      </p:sp>
    </p:spTree>
    <p:extLst>
      <p:ext uri="{BB962C8B-B14F-4D97-AF65-F5344CB8AC3E}">
        <p14:creationId xmlns:p14="http://schemas.microsoft.com/office/powerpoint/2010/main" val="2006653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9EBF5"/>
        </a:solidFill>
        <a:effectLst/>
      </p:bgPr>
    </p:bg>
    <p:spTree>
      <p:nvGrpSpPr>
        <p:cNvPr id="1" name="">
          <a:extLst>
            <a:ext uri="{FF2B5EF4-FFF2-40B4-BE49-F238E27FC236}">
              <a16:creationId xmlns:a16="http://schemas.microsoft.com/office/drawing/2014/main" id="{B6812D1C-22D9-44B0-852F-0D6E27B98D8B}"/>
            </a:ext>
          </a:extLst>
        </p:cNvPr>
        <p:cNvGrpSpPr/>
        <p:nvPr/>
      </p:nvGrpSpPr>
      <p:grpSpPr>
        <a:xfrm>
          <a:off x="0" y="0"/>
          <a:ext cx="0" cy="0"/>
          <a:chOff x="0" y="0"/>
          <a:chExt cx="0" cy="0"/>
        </a:xfrm>
      </p:grpSpPr>
      <p:sp>
        <p:nvSpPr>
          <p:cNvPr id="5" name="Tytuł 4">
            <a:extLst>
              <a:ext uri="{FF2B5EF4-FFF2-40B4-BE49-F238E27FC236}">
                <a16:creationId xmlns:a16="http://schemas.microsoft.com/office/drawing/2014/main" id="{3AF220FB-E53B-932F-5D8B-B8BA89E7466C}"/>
              </a:ext>
            </a:extLst>
          </p:cNvPr>
          <p:cNvSpPr>
            <a:spLocks noGrp="1"/>
          </p:cNvSpPr>
          <p:nvPr>
            <p:ph type="title"/>
          </p:nvPr>
        </p:nvSpPr>
        <p:spPr/>
        <p:txBody>
          <a:bodyPr/>
          <a:lstStyle/>
          <a:p>
            <a:r>
              <a:rPr lang="pl-PL" dirty="0"/>
              <a:t>CE </a:t>
            </a:r>
            <a:r>
              <a:rPr lang="pl-PL" dirty="0" err="1"/>
              <a:t>Maturity</a:t>
            </a:r>
            <a:endParaRPr lang="pl-PL" dirty="0"/>
          </a:p>
        </p:txBody>
      </p:sp>
      <p:sp>
        <p:nvSpPr>
          <p:cNvPr id="8" name="Symbol zastępczy daty 7">
            <a:extLst>
              <a:ext uri="{FF2B5EF4-FFF2-40B4-BE49-F238E27FC236}">
                <a16:creationId xmlns:a16="http://schemas.microsoft.com/office/drawing/2014/main" id="{5A70557A-E812-B49D-A302-0BE026F7A7AE}"/>
              </a:ext>
            </a:extLst>
          </p:cNvPr>
          <p:cNvSpPr>
            <a:spLocks noGrp="1"/>
          </p:cNvSpPr>
          <p:nvPr>
            <p:ph type="dt" sz="half" idx="10"/>
          </p:nvPr>
        </p:nvSpPr>
        <p:spPr/>
        <p:txBody>
          <a:bodyPr/>
          <a:lstStyle/>
          <a:p>
            <a:fld id="{ED5802BE-6197-41D8-A526-2564E24AA799}" type="datetime1">
              <a:rPr lang="pl-PL" smtClean="0"/>
              <a:t>2024-12-01</a:t>
            </a:fld>
            <a:endParaRPr lang="pl-PL"/>
          </a:p>
        </p:txBody>
      </p:sp>
      <p:sp>
        <p:nvSpPr>
          <p:cNvPr id="9" name="Symbol zastępczy stopki 8">
            <a:extLst>
              <a:ext uri="{FF2B5EF4-FFF2-40B4-BE49-F238E27FC236}">
                <a16:creationId xmlns:a16="http://schemas.microsoft.com/office/drawing/2014/main" id="{055BCE11-39EB-8794-F4CB-317B4BC60407}"/>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10" name="Symbol zastępczy numeru slajdu 9">
            <a:extLst>
              <a:ext uri="{FF2B5EF4-FFF2-40B4-BE49-F238E27FC236}">
                <a16:creationId xmlns:a16="http://schemas.microsoft.com/office/drawing/2014/main" id="{C8477D98-0DF3-7716-8E51-8EB7684CE223}"/>
              </a:ext>
            </a:extLst>
          </p:cNvPr>
          <p:cNvSpPr>
            <a:spLocks noGrp="1"/>
          </p:cNvSpPr>
          <p:nvPr>
            <p:ph type="sldNum" sz="quarter" idx="12"/>
          </p:nvPr>
        </p:nvSpPr>
        <p:spPr/>
        <p:txBody>
          <a:bodyPr/>
          <a:lstStyle/>
          <a:p>
            <a:fld id="{F197676D-D9EA-4527-8C85-FB5CFDEB4752}" type="slidenum">
              <a:rPr lang="pl-PL" smtClean="0"/>
              <a:t>22</a:t>
            </a:fld>
            <a:endParaRPr lang="pl-PL"/>
          </a:p>
        </p:txBody>
      </p:sp>
      <p:graphicFrame>
        <p:nvGraphicFramePr>
          <p:cNvPr id="4" name="Tabela 3">
            <a:extLst>
              <a:ext uri="{FF2B5EF4-FFF2-40B4-BE49-F238E27FC236}">
                <a16:creationId xmlns:a16="http://schemas.microsoft.com/office/drawing/2014/main" id="{A43F373F-3EDB-7C2C-606D-94E9C1A6A19F}"/>
              </a:ext>
            </a:extLst>
          </p:cNvPr>
          <p:cNvGraphicFramePr>
            <a:graphicFrameLocks noGrp="1"/>
          </p:cNvGraphicFramePr>
          <p:nvPr>
            <p:extLst>
              <p:ext uri="{D42A27DB-BD31-4B8C-83A1-F6EECF244321}">
                <p14:modId xmlns:p14="http://schemas.microsoft.com/office/powerpoint/2010/main" val="2517439927"/>
              </p:ext>
            </p:extLst>
          </p:nvPr>
        </p:nvGraphicFramePr>
        <p:xfrm>
          <a:off x="410931" y="2049189"/>
          <a:ext cx="7920882" cy="4104457"/>
        </p:xfrm>
        <a:graphic>
          <a:graphicData uri="http://schemas.openxmlformats.org/drawingml/2006/table">
            <a:tbl>
              <a:tblPr firstRow="1" firstCol="1" bandRow="1">
                <a:tableStyleId>{5C22544A-7EE6-4342-B048-85BDC9FD1C3A}</a:tableStyleId>
              </a:tblPr>
              <a:tblGrid>
                <a:gridCol w="374150">
                  <a:extLst>
                    <a:ext uri="{9D8B030D-6E8A-4147-A177-3AD203B41FA5}">
                      <a16:colId xmlns:a16="http://schemas.microsoft.com/office/drawing/2014/main" val="20000"/>
                    </a:ext>
                  </a:extLst>
                </a:gridCol>
                <a:gridCol w="624882">
                  <a:extLst>
                    <a:ext uri="{9D8B030D-6E8A-4147-A177-3AD203B41FA5}">
                      <a16:colId xmlns:a16="http://schemas.microsoft.com/office/drawing/2014/main" val="20001"/>
                    </a:ext>
                  </a:extLst>
                </a:gridCol>
                <a:gridCol w="4067479">
                  <a:extLst>
                    <a:ext uri="{9D8B030D-6E8A-4147-A177-3AD203B41FA5}">
                      <a16:colId xmlns:a16="http://schemas.microsoft.com/office/drawing/2014/main" val="20002"/>
                    </a:ext>
                  </a:extLst>
                </a:gridCol>
                <a:gridCol w="1344353">
                  <a:extLst>
                    <a:ext uri="{9D8B030D-6E8A-4147-A177-3AD203B41FA5}">
                      <a16:colId xmlns:a16="http://schemas.microsoft.com/office/drawing/2014/main" val="20003"/>
                    </a:ext>
                  </a:extLst>
                </a:gridCol>
                <a:gridCol w="1510018">
                  <a:extLst>
                    <a:ext uri="{9D8B030D-6E8A-4147-A177-3AD203B41FA5}">
                      <a16:colId xmlns:a16="http://schemas.microsoft.com/office/drawing/2014/main" val="20004"/>
                    </a:ext>
                  </a:extLst>
                </a:gridCol>
              </a:tblGrid>
              <a:tr h="799748">
                <a:tc>
                  <a:txBody>
                    <a:bodyPr/>
                    <a:lstStyle/>
                    <a:p>
                      <a:pPr marL="71755" marR="71755" algn="ctr">
                        <a:spcAft>
                          <a:spcPts val="0"/>
                        </a:spcAft>
                      </a:pPr>
                      <a:r>
                        <a:rPr lang="en-GB" sz="1200" dirty="0">
                          <a:effectLst/>
                        </a:rPr>
                        <a:t>Level</a:t>
                      </a:r>
                      <a:endParaRPr lang="pl-PL" sz="1400" dirty="0">
                        <a:effectLst/>
                        <a:latin typeface="Cambria"/>
                        <a:ea typeface="MS Mincho"/>
                        <a:cs typeface="Times New Roman"/>
                      </a:endParaRPr>
                    </a:p>
                  </a:txBody>
                  <a:tcPr marL="56452" marR="56452" marT="0" marB="0" vert="vert270"/>
                </a:tc>
                <a:tc>
                  <a:txBody>
                    <a:bodyPr/>
                    <a:lstStyle/>
                    <a:p>
                      <a:pPr marL="71755" marR="71755" algn="ctr">
                        <a:spcAft>
                          <a:spcPts val="0"/>
                        </a:spcAft>
                      </a:pPr>
                      <a:r>
                        <a:rPr lang="en-GB" sz="1200" dirty="0" err="1">
                          <a:effectLst/>
                        </a:rPr>
                        <a:t>Perspec</a:t>
                      </a:r>
                      <a:r>
                        <a:rPr lang="pl-PL" sz="1200" dirty="0">
                          <a:effectLst/>
                        </a:rPr>
                        <a:t>-</a:t>
                      </a:r>
                      <a:r>
                        <a:rPr lang="en-GB" sz="1200" dirty="0" err="1">
                          <a:effectLst/>
                        </a:rPr>
                        <a:t>tive</a:t>
                      </a:r>
                      <a:endParaRPr lang="pl-PL" sz="1400" dirty="0">
                        <a:effectLst/>
                        <a:latin typeface="Cambria"/>
                        <a:ea typeface="MS Mincho"/>
                        <a:cs typeface="Times New Roman"/>
                      </a:endParaRPr>
                    </a:p>
                  </a:txBody>
                  <a:tcPr marL="56452" marR="56452" marT="0" marB="0" vert="vert270" anchor="ctr"/>
                </a:tc>
                <a:tc>
                  <a:txBody>
                    <a:bodyPr/>
                    <a:lstStyle/>
                    <a:p>
                      <a:pPr algn="ctr">
                        <a:spcAft>
                          <a:spcPts val="0"/>
                        </a:spcAft>
                      </a:pPr>
                      <a:r>
                        <a:rPr lang="en-GB" sz="1200" dirty="0">
                          <a:effectLst/>
                        </a:rPr>
                        <a:t>Indicators (Measures)</a:t>
                      </a:r>
                      <a:endParaRPr lang="pl-PL" sz="1400" dirty="0">
                        <a:effectLst/>
                        <a:latin typeface="Cambria"/>
                        <a:ea typeface="MS Mincho"/>
                        <a:cs typeface="Times New Roman"/>
                      </a:endParaRPr>
                    </a:p>
                  </a:txBody>
                  <a:tcPr marL="56452" marR="56452" marT="0" marB="0" anchor="ctr"/>
                </a:tc>
                <a:tc>
                  <a:txBody>
                    <a:bodyPr/>
                    <a:lstStyle/>
                    <a:p>
                      <a:pPr algn="ctr">
                        <a:spcAft>
                          <a:spcPts val="0"/>
                        </a:spcAft>
                      </a:pPr>
                      <a:r>
                        <a:rPr lang="en-GB" sz="1200" dirty="0">
                          <a:effectLst/>
                        </a:rPr>
                        <a:t>Desired value of the indicator (Target)</a:t>
                      </a:r>
                      <a:endParaRPr lang="pl-PL" sz="1400" dirty="0">
                        <a:effectLst/>
                        <a:latin typeface="Cambria"/>
                        <a:ea typeface="MS Mincho"/>
                        <a:cs typeface="Times New Roman"/>
                      </a:endParaRPr>
                    </a:p>
                  </a:txBody>
                  <a:tcPr marL="56452" marR="56452" marT="0" marB="0" anchor="ctr"/>
                </a:tc>
                <a:tc>
                  <a:txBody>
                    <a:bodyPr/>
                    <a:lstStyle/>
                    <a:p>
                      <a:pPr algn="ctr">
                        <a:spcAft>
                          <a:spcPts val="0"/>
                        </a:spcAft>
                      </a:pPr>
                      <a:r>
                        <a:rPr lang="en-GB" sz="1200" dirty="0">
                          <a:effectLst/>
                        </a:rPr>
                        <a:t>Justification</a:t>
                      </a:r>
                      <a:endParaRPr lang="pl-PL" sz="1400" dirty="0">
                        <a:effectLst/>
                        <a:latin typeface="Cambria"/>
                        <a:ea typeface="MS Mincho"/>
                        <a:cs typeface="Times New Roman"/>
                      </a:endParaRPr>
                    </a:p>
                  </a:txBody>
                  <a:tcPr marL="56452" marR="56452" marT="0" marB="0" anchor="ctr"/>
                </a:tc>
                <a:extLst>
                  <a:ext uri="{0D108BD9-81ED-4DB2-BD59-A6C34878D82A}">
                    <a16:rowId xmlns:a16="http://schemas.microsoft.com/office/drawing/2014/main" val="10000"/>
                  </a:ext>
                </a:extLst>
              </a:tr>
              <a:tr h="529525">
                <a:tc rowSpan="5">
                  <a:txBody>
                    <a:bodyPr/>
                    <a:lstStyle/>
                    <a:p>
                      <a:pPr marL="71755" marR="71755" algn="ctr">
                        <a:spcAft>
                          <a:spcPts val="0"/>
                        </a:spcAft>
                      </a:pPr>
                      <a:r>
                        <a:rPr lang="en-GB" sz="1200" dirty="0">
                          <a:effectLst/>
                        </a:rPr>
                        <a:t>ORGANISATION</a:t>
                      </a:r>
                      <a:endParaRPr lang="pl-PL" sz="1400" dirty="0">
                        <a:effectLst/>
                        <a:latin typeface="Cambria"/>
                        <a:ea typeface="MS Mincho"/>
                        <a:cs typeface="Times New Roman"/>
                      </a:endParaRPr>
                    </a:p>
                  </a:txBody>
                  <a:tcPr marL="56452" marR="56452" marT="0" marB="0" vert="vert270"/>
                </a:tc>
                <a:tc>
                  <a:txBody>
                    <a:bodyPr/>
                    <a:lstStyle/>
                    <a:p>
                      <a:pPr algn="ctr">
                        <a:spcAft>
                          <a:spcPts val="0"/>
                        </a:spcAft>
                      </a:pPr>
                      <a:r>
                        <a:rPr lang="en-GB" sz="1200" dirty="0">
                          <a:effectLst/>
                        </a:rPr>
                        <a:t>DE</a:t>
                      </a:r>
                      <a:endParaRPr lang="pl-PL" sz="1400" dirty="0">
                        <a:effectLst/>
                        <a:latin typeface="Cambria"/>
                        <a:ea typeface="MS Mincho"/>
                        <a:cs typeface="Times New Roman"/>
                      </a:endParaRPr>
                    </a:p>
                  </a:txBody>
                  <a:tcPr marL="56452" marR="56452" marT="0" marB="0" anchor="ctr"/>
                </a:tc>
                <a:tc>
                  <a:txBody>
                    <a:bodyPr/>
                    <a:lstStyle/>
                    <a:p>
                      <a:pPr>
                        <a:spcAft>
                          <a:spcPts val="0"/>
                        </a:spcAft>
                      </a:pPr>
                      <a:r>
                        <a:rPr lang="en-GB" sz="1200" b="1" dirty="0">
                          <a:effectLst/>
                        </a:rPr>
                        <a:t>‘Designing for deconstruction’ strategies - percentage</a:t>
                      </a:r>
                      <a:endParaRPr lang="pl-PL" sz="1400" b="1" dirty="0">
                        <a:effectLst/>
                        <a:latin typeface="Cambria"/>
                        <a:ea typeface="MS Mincho"/>
                        <a:cs typeface="Times New Roman"/>
                      </a:endParaRPr>
                    </a:p>
                  </a:txBody>
                  <a:tcPr marL="56452" marR="56452" marT="0" marB="0" anchor="ctr"/>
                </a:tc>
                <a:tc>
                  <a:txBody>
                    <a:bodyPr/>
                    <a:lstStyle/>
                    <a:p>
                      <a:pPr algn="ctr">
                        <a:spcAft>
                          <a:spcPts val="0"/>
                        </a:spcAft>
                      </a:pPr>
                      <a:r>
                        <a:rPr lang="en-GB" sz="1200" b="1" dirty="0">
                          <a:effectLst/>
                        </a:rPr>
                        <a:t>100%</a:t>
                      </a:r>
                      <a:endParaRPr lang="pl-PL" sz="1400" b="1" dirty="0">
                        <a:effectLst/>
                        <a:latin typeface="Cambria"/>
                        <a:ea typeface="MS Mincho"/>
                        <a:cs typeface="Times New Roman"/>
                      </a:endParaRPr>
                    </a:p>
                  </a:txBody>
                  <a:tcPr marL="56452" marR="56452" marT="0" marB="0" anchor="ctr"/>
                </a:tc>
                <a:tc>
                  <a:txBody>
                    <a:bodyPr/>
                    <a:lstStyle/>
                    <a:p>
                      <a:pPr algn="ctr">
                        <a:spcAft>
                          <a:spcPts val="0"/>
                        </a:spcAft>
                      </a:pPr>
                      <a:r>
                        <a:rPr lang="en-GB" sz="1200">
                          <a:effectLst/>
                        </a:rPr>
                        <a:t>Majority of experts pointed it out</a:t>
                      </a:r>
                      <a:endParaRPr lang="pl-PL" sz="1400">
                        <a:effectLst/>
                        <a:latin typeface="Cambria"/>
                        <a:ea typeface="MS Mincho"/>
                        <a:cs typeface="Times New Roman"/>
                      </a:endParaRPr>
                    </a:p>
                  </a:txBody>
                  <a:tcPr marL="56452" marR="56452" marT="0" marB="0" anchor="ctr"/>
                </a:tc>
                <a:extLst>
                  <a:ext uri="{0D108BD9-81ED-4DB2-BD59-A6C34878D82A}">
                    <a16:rowId xmlns:a16="http://schemas.microsoft.com/office/drawing/2014/main" val="10001"/>
                  </a:ext>
                </a:extLst>
              </a:tr>
              <a:tr h="529525">
                <a:tc vMerge="1">
                  <a:txBody>
                    <a:bodyPr/>
                    <a:lstStyle/>
                    <a:p>
                      <a:endParaRPr lang="pl-PL"/>
                    </a:p>
                  </a:txBody>
                  <a:tcPr/>
                </a:tc>
                <a:tc>
                  <a:txBody>
                    <a:bodyPr/>
                    <a:lstStyle/>
                    <a:p>
                      <a:pPr algn="ctr">
                        <a:spcAft>
                          <a:spcPts val="0"/>
                        </a:spcAft>
                      </a:pPr>
                      <a:r>
                        <a:rPr lang="en-GB" sz="1200" dirty="0">
                          <a:effectLst/>
                        </a:rPr>
                        <a:t>MM</a:t>
                      </a:r>
                      <a:endParaRPr lang="pl-PL" sz="1400" dirty="0">
                        <a:effectLst/>
                        <a:latin typeface="Cambria"/>
                        <a:ea typeface="MS Mincho"/>
                        <a:cs typeface="Times New Roman"/>
                      </a:endParaRPr>
                    </a:p>
                  </a:txBody>
                  <a:tcPr marL="56452" marR="56452" marT="0" marB="0" anchor="ctr"/>
                </a:tc>
                <a:tc>
                  <a:txBody>
                    <a:bodyPr/>
                    <a:lstStyle/>
                    <a:p>
                      <a:pPr>
                        <a:spcAft>
                          <a:spcPts val="0"/>
                        </a:spcAft>
                      </a:pPr>
                      <a:r>
                        <a:rPr lang="en-GB" sz="1200" dirty="0">
                          <a:effectLst/>
                        </a:rPr>
                        <a:t>“Better …” initiatives for sustainable production - percentage</a:t>
                      </a:r>
                      <a:endParaRPr lang="pl-PL" sz="1400" dirty="0">
                        <a:effectLst/>
                        <a:latin typeface="Cambria"/>
                        <a:ea typeface="MS Mincho"/>
                        <a:cs typeface="Times New Roman"/>
                      </a:endParaRPr>
                    </a:p>
                  </a:txBody>
                  <a:tcPr marL="56452" marR="56452" marT="0" marB="0" anchor="ctr"/>
                </a:tc>
                <a:tc>
                  <a:txBody>
                    <a:bodyPr/>
                    <a:lstStyle/>
                    <a:p>
                      <a:pPr algn="ctr">
                        <a:spcAft>
                          <a:spcPts val="0"/>
                        </a:spcAft>
                      </a:pPr>
                      <a:r>
                        <a:rPr lang="en-GB" sz="1200" dirty="0">
                          <a:effectLst/>
                        </a:rPr>
                        <a:t>80%</a:t>
                      </a:r>
                      <a:endParaRPr lang="pl-PL" sz="1400" dirty="0">
                        <a:effectLst/>
                        <a:latin typeface="Cambria"/>
                        <a:ea typeface="MS Mincho"/>
                        <a:cs typeface="Times New Roman"/>
                      </a:endParaRPr>
                    </a:p>
                  </a:txBody>
                  <a:tcPr marL="56452" marR="56452" marT="0" marB="0" anchor="ctr"/>
                </a:tc>
                <a:tc>
                  <a:txBody>
                    <a:bodyPr/>
                    <a:lstStyle/>
                    <a:p>
                      <a:pPr algn="ctr">
                        <a:spcAft>
                          <a:spcPts val="0"/>
                        </a:spcAft>
                      </a:pPr>
                      <a:r>
                        <a:rPr lang="en-GB" sz="1200">
                          <a:effectLst/>
                        </a:rPr>
                        <a:t>Majority of experts pointed it out</a:t>
                      </a:r>
                      <a:endParaRPr lang="pl-PL" sz="1400">
                        <a:effectLst/>
                        <a:latin typeface="Cambria"/>
                        <a:ea typeface="MS Mincho"/>
                        <a:cs typeface="Times New Roman"/>
                      </a:endParaRPr>
                    </a:p>
                  </a:txBody>
                  <a:tcPr marL="56452" marR="56452" marT="0" marB="0" anchor="ctr"/>
                </a:tc>
                <a:extLst>
                  <a:ext uri="{0D108BD9-81ED-4DB2-BD59-A6C34878D82A}">
                    <a16:rowId xmlns:a16="http://schemas.microsoft.com/office/drawing/2014/main" val="10002"/>
                  </a:ext>
                </a:extLst>
              </a:tr>
              <a:tr h="529525">
                <a:tc vMerge="1">
                  <a:txBody>
                    <a:bodyPr/>
                    <a:lstStyle/>
                    <a:p>
                      <a:endParaRPr lang="pl-PL"/>
                    </a:p>
                  </a:txBody>
                  <a:tcPr/>
                </a:tc>
                <a:tc>
                  <a:txBody>
                    <a:bodyPr/>
                    <a:lstStyle/>
                    <a:p>
                      <a:pPr algn="ctr">
                        <a:spcAft>
                          <a:spcPts val="0"/>
                        </a:spcAft>
                      </a:pPr>
                      <a:r>
                        <a:rPr lang="en-GB" sz="1200">
                          <a:effectLst/>
                        </a:rPr>
                        <a:t>CP</a:t>
                      </a:r>
                      <a:endParaRPr lang="pl-PL" sz="1400">
                        <a:effectLst/>
                        <a:latin typeface="Cambria"/>
                        <a:ea typeface="MS Mincho"/>
                        <a:cs typeface="Times New Roman"/>
                      </a:endParaRPr>
                    </a:p>
                  </a:txBody>
                  <a:tcPr marL="56452" marR="56452" marT="0" marB="0" anchor="ctr"/>
                </a:tc>
                <a:tc>
                  <a:txBody>
                    <a:bodyPr/>
                    <a:lstStyle/>
                    <a:p>
                      <a:pPr>
                        <a:spcAft>
                          <a:spcPts val="0"/>
                        </a:spcAft>
                      </a:pPr>
                      <a:r>
                        <a:rPr lang="en-GB" sz="1200">
                          <a:effectLst/>
                        </a:rPr>
                        <a:t>Complement of the Energy Use Intensity index - percentage</a:t>
                      </a:r>
                      <a:endParaRPr lang="pl-PL" sz="1400">
                        <a:effectLst/>
                        <a:latin typeface="Cambria"/>
                        <a:ea typeface="MS Mincho"/>
                        <a:cs typeface="Times New Roman"/>
                      </a:endParaRPr>
                    </a:p>
                  </a:txBody>
                  <a:tcPr marL="56452" marR="56452" marT="0" marB="0" anchor="ctr"/>
                </a:tc>
                <a:tc>
                  <a:txBody>
                    <a:bodyPr/>
                    <a:lstStyle/>
                    <a:p>
                      <a:pPr algn="ctr">
                        <a:spcAft>
                          <a:spcPts val="0"/>
                        </a:spcAft>
                      </a:pPr>
                      <a:r>
                        <a:rPr lang="en-GB" sz="1200" dirty="0">
                          <a:effectLst/>
                        </a:rPr>
                        <a:t>90%</a:t>
                      </a:r>
                      <a:endParaRPr lang="pl-PL" sz="1400" dirty="0">
                        <a:effectLst/>
                        <a:latin typeface="Cambria"/>
                        <a:ea typeface="MS Mincho"/>
                        <a:cs typeface="Times New Roman"/>
                      </a:endParaRPr>
                    </a:p>
                  </a:txBody>
                  <a:tcPr marL="56452" marR="56452" marT="0" marB="0" anchor="ctr"/>
                </a:tc>
                <a:tc>
                  <a:txBody>
                    <a:bodyPr/>
                    <a:lstStyle/>
                    <a:p>
                      <a:pPr algn="ctr">
                        <a:spcAft>
                          <a:spcPts val="0"/>
                        </a:spcAft>
                      </a:pPr>
                      <a:r>
                        <a:rPr lang="en-GB" sz="1200">
                          <a:effectLst/>
                        </a:rPr>
                        <a:t>Majority of experts pointed it out</a:t>
                      </a:r>
                      <a:endParaRPr lang="pl-PL" sz="1400">
                        <a:effectLst/>
                        <a:latin typeface="Cambria"/>
                        <a:ea typeface="MS Mincho"/>
                        <a:cs typeface="Times New Roman"/>
                      </a:endParaRPr>
                    </a:p>
                  </a:txBody>
                  <a:tcPr marL="56452" marR="56452" marT="0" marB="0" anchor="ctr"/>
                </a:tc>
                <a:extLst>
                  <a:ext uri="{0D108BD9-81ED-4DB2-BD59-A6C34878D82A}">
                    <a16:rowId xmlns:a16="http://schemas.microsoft.com/office/drawing/2014/main" val="10003"/>
                  </a:ext>
                </a:extLst>
              </a:tr>
              <a:tr h="529525">
                <a:tc vMerge="1">
                  <a:txBody>
                    <a:bodyPr/>
                    <a:lstStyle/>
                    <a:p>
                      <a:endParaRPr lang="pl-PL"/>
                    </a:p>
                  </a:txBody>
                  <a:tcPr/>
                </a:tc>
                <a:tc>
                  <a:txBody>
                    <a:bodyPr/>
                    <a:lstStyle/>
                    <a:p>
                      <a:pPr algn="ctr">
                        <a:spcAft>
                          <a:spcPts val="0"/>
                        </a:spcAft>
                      </a:pPr>
                      <a:r>
                        <a:rPr lang="en-GB" sz="1200">
                          <a:effectLst/>
                        </a:rPr>
                        <a:t>MA</a:t>
                      </a:r>
                      <a:endParaRPr lang="pl-PL" sz="1400">
                        <a:effectLst/>
                        <a:latin typeface="Cambria"/>
                        <a:ea typeface="MS Mincho"/>
                        <a:cs typeface="Times New Roman"/>
                      </a:endParaRPr>
                    </a:p>
                  </a:txBody>
                  <a:tcPr marL="56452" marR="56452" marT="0" marB="0" anchor="ctr"/>
                </a:tc>
                <a:tc>
                  <a:txBody>
                    <a:bodyPr/>
                    <a:lstStyle/>
                    <a:p>
                      <a:pPr>
                        <a:spcAft>
                          <a:spcPts val="0"/>
                        </a:spcAft>
                      </a:pPr>
                      <a:r>
                        <a:rPr lang="en-GB" sz="1200" dirty="0">
                          <a:effectLst/>
                        </a:rPr>
                        <a:t>Building management strategies - percentage</a:t>
                      </a:r>
                      <a:endParaRPr lang="pl-PL" sz="1400" dirty="0">
                        <a:effectLst/>
                        <a:latin typeface="Cambria"/>
                        <a:ea typeface="MS Mincho"/>
                        <a:cs typeface="Times New Roman"/>
                      </a:endParaRPr>
                    </a:p>
                  </a:txBody>
                  <a:tcPr marL="56452" marR="56452" marT="0" marB="0" anchor="ctr"/>
                </a:tc>
                <a:tc>
                  <a:txBody>
                    <a:bodyPr/>
                    <a:lstStyle/>
                    <a:p>
                      <a:pPr algn="ctr">
                        <a:spcAft>
                          <a:spcPts val="0"/>
                        </a:spcAft>
                      </a:pPr>
                      <a:r>
                        <a:rPr lang="en-GB" sz="1200" dirty="0">
                          <a:effectLst/>
                        </a:rPr>
                        <a:t>80%</a:t>
                      </a:r>
                      <a:endParaRPr lang="pl-PL" sz="1400" dirty="0">
                        <a:effectLst/>
                        <a:latin typeface="Cambria"/>
                        <a:ea typeface="MS Mincho"/>
                        <a:cs typeface="Times New Roman"/>
                      </a:endParaRPr>
                    </a:p>
                  </a:txBody>
                  <a:tcPr marL="56452" marR="56452" marT="0" marB="0" anchor="ctr"/>
                </a:tc>
                <a:tc>
                  <a:txBody>
                    <a:bodyPr/>
                    <a:lstStyle/>
                    <a:p>
                      <a:pPr algn="ctr">
                        <a:spcAft>
                          <a:spcPts val="0"/>
                        </a:spcAft>
                      </a:pPr>
                      <a:r>
                        <a:rPr lang="en-GB" sz="1200" dirty="0">
                          <a:effectLst/>
                        </a:rPr>
                        <a:t>Majority of experts pointed it out</a:t>
                      </a:r>
                      <a:endParaRPr lang="pl-PL" sz="1400" dirty="0">
                        <a:effectLst/>
                        <a:latin typeface="Cambria"/>
                        <a:ea typeface="MS Mincho"/>
                        <a:cs typeface="Times New Roman"/>
                      </a:endParaRPr>
                    </a:p>
                  </a:txBody>
                  <a:tcPr marL="56452" marR="56452" marT="0" marB="0" anchor="ctr"/>
                </a:tc>
                <a:extLst>
                  <a:ext uri="{0D108BD9-81ED-4DB2-BD59-A6C34878D82A}">
                    <a16:rowId xmlns:a16="http://schemas.microsoft.com/office/drawing/2014/main" val="10004"/>
                  </a:ext>
                </a:extLst>
              </a:tr>
              <a:tr h="657084">
                <a:tc vMerge="1">
                  <a:txBody>
                    <a:bodyPr/>
                    <a:lstStyle/>
                    <a:p>
                      <a:endParaRPr lang="pl-PL"/>
                    </a:p>
                  </a:txBody>
                  <a:tcPr/>
                </a:tc>
                <a:tc>
                  <a:txBody>
                    <a:bodyPr/>
                    <a:lstStyle/>
                    <a:p>
                      <a:pPr algn="ctr">
                        <a:spcAft>
                          <a:spcPts val="0"/>
                        </a:spcAft>
                      </a:pPr>
                      <a:r>
                        <a:rPr lang="en-GB" sz="1200">
                          <a:effectLst/>
                        </a:rPr>
                        <a:t>EL</a:t>
                      </a:r>
                      <a:endParaRPr lang="pl-PL" sz="1400">
                        <a:effectLst/>
                        <a:latin typeface="Cambria"/>
                        <a:ea typeface="MS Mincho"/>
                        <a:cs typeface="Times New Roman"/>
                      </a:endParaRPr>
                    </a:p>
                  </a:txBody>
                  <a:tcPr marL="56452" marR="56452" marT="0" marB="0" anchor="ctr"/>
                </a:tc>
                <a:tc>
                  <a:txBody>
                    <a:bodyPr/>
                    <a:lstStyle/>
                    <a:p>
                      <a:pPr>
                        <a:spcAft>
                          <a:spcPts val="0"/>
                        </a:spcAft>
                      </a:pPr>
                      <a:r>
                        <a:rPr lang="en-GB" sz="1200">
                          <a:effectLst/>
                        </a:rPr>
                        <a:t>Decision accuracy of demolition time and transition to another loop - percentage</a:t>
                      </a:r>
                      <a:endParaRPr lang="pl-PL" sz="1400">
                        <a:effectLst/>
                        <a:latin typeface="Cambria"/>
                        <a:ea typeface="MS Mincho"/>
                        <a:cs typeface="Times New Roman"/>
                      </a:endParaRPr>
                    </a:p>
                  </a:txBody>
                  <a:tcPr marL="56452" marR="56452" marT="0" marB="0" anchor="ctr"/>
                </a:tc>
                <a:tc>
                  <a:txBody>
                    <a:bodyPr/>
                    <a:lstStyle/>
                    <a:p>
                      <a:pPr algn="ctr">
                        <a:spcAft>
                          <a:spcPts val="0"/>
                        </a:spcAft>
                      </a:pPr>
                      <a:r>
                        <a:rPr lang="en-GB" sz="1200" dirty="0">
                          <a:effectLst/>
                        </a:rPr>
                        <a:t>70%</a:t>
                      </a:r>
                      <a:endParaRPr lang="pl-PL" sz="1400" dirty="0">
                        <a:effectLst/>
                        <a:latin typeface="Cambria"/>
                        <a:ea typeface="MS Mincho"/>
                        <a:cs typeface="Times New Roman"/>
                      </a:endParaRPr>
                    </a:p>
                  </a:txBody>
                  <a:tcPr marL="56452" marR="56452" marT="0" marB="0" anchor="ctr"/>
                </a:tc>
                <a:tc>
                  <a:txBody>
                    <a:bodyPr/>
                    <a:lstStyle/>
                    <a:p>
                      <a:pPr algn="ctr">
                        <a:spcAft>
                          <a:spcPts val="0"/>
                        </a:spcAft>
                      </a:pPr>
                      <a:r>
                        <a:rPr lang="en-GB" sz="1200">
                          <a:effectLst/>
                        </a:rPr>
                        <a:t>Majority of experts pointed it out</a:t>
                      </a:r>
                      <a:endParaRPr lang="pl-PL" sz="1400">
                        <a:effectLst/>
                        <a:latin typeface="Cambria"/>
                        <a:ea typeface="MS Mincho"/>
                        <a:cs typeface="Times New Roman"/>
                      </a:endParaRPr>
                    </a:p>
                  </a:txBody>
                  <a:tcPr marL="56452" marR="56452" marT="0" marB="0" anchor="ctr"/>
                </a:tc>
                <a:extLst>
                  <a:ext uri="{0D108BD9-81ED-4DB2-BD59-A6C34878D82A}">
                    <a16:rowId xmlns:a16="http://schemas.microsoft.com/office/drawing/2014/main" val="10005"/>
                  </a:ext>
                </a:extLst>
              </a:tr>
              <a:tr h="529525">
                <a:tc gridSpan="5">
                  <a:txBody>
                    <a:bodyPr/>
                    <a:lstStyle/>
                    <a:p>
                      <a:pPr>
                        <a:spcAft>
                          <a:spcPts val="0"/>
                        </a:spcAft>
                        <a:tabLst>
                          <a:tab pos="1695450" algn="l"/>
                        </a:tabLst>
                      </a:pPr>
                      <a:r>
                        <a:rPr lang="en-GB" sz="1200" b="0" dirty="0">
                          <a:effectLst/>
                        </a:rPr>
                        <a:t>DE – design phase, MM – manufacture of materials phase, CP – construction process phase, MA – maintenance phase, EL – end-of-life phase, CE – circular economy</a:t>
                      </a:r>
                      <a:endParaRPr lang="pl-PL" sz="1400" b="0" dirty="0">
                        <a:effectLst/>
                        <a:latin typeface="Cambria"/>
                        <a:ea typeface="MS Mincho"/>
                        <a:cs typeface="Times New Roman"/>
                      </a:endParaRPr>
                    </a:p>
                  </a:txBody>
                  <a:tcPr marL="56452" marR="56452" marT="0" marB="0" anchor="ct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0006"/>
                  </a:ext>
                </a:extLst>
              </a:tr>
            </a:tbl>
          </a:graphicData>
        </a:graphic>
      </p:graphicFrame>
      <p:sp>
        <p:nvSpPr>
          <p:cNvPr id="6" name="Objaśnienie owalne 12">
            <a:extLst>
              <a:ext uri="{FF2B5EF4-FFF2-40B4-BE49-F238E27FC236}">
                <a16:creationId xmlns:a16="http://schemas.microsoft.com/office/drawing/2014/main" id="{A1A6E32B-2EA7-3AF7-F461-30DCF76C1AE0}"/>
              </a:ext>
            </a:extLst>
          </p:cNvPr>
          <p:cNvSpPr/>
          <p:nvPr/>
        </p:nvSpPr>
        <p:spPr>
          <a:xfrm>
            <a:off x="8328236" y="0"/>
            <a:ext cx="3863764" cy="311752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latin typeface="Century Gothic"/>
            </a:endParaRPr>
          </a:p>
        </p:txBody>
      </p:sp>
      <p:sp>
        <p:nvSpPr>
          <p:cNvPr id="7" name="Prostokąt 6">
            <a:extLst>
              <a:ext uri="{FF2B5EF4-FFF2-40B4-BE49-F238E27FC236}">
                <a16:creationId xmlns:a16="http://schemas.microsoft.com/office/drawing/2014/main" id="{2731D58D-3623-93A5-F697-2ED31E893E00}"/>
              </a:ext>
            </a:extLst>
          </p:cNvPr>
          <p:cNvSpPr/>
          <p:nvPr/>
        </p:nvSpPr>
        <p:spPr>
          <a:xfrm>
            <a:off x="8610600" y="627617"/>
            <a:ext cx="3360572" cy="2308324"/>
          </a:xfrm>
          <a:prstGeom prst="rect">
            <a:avLst/>
          </a:prstGeom>
        </p:spPr>
        <p:txBody>
          <a:bodyPr wrap="square">
            <a:spAutoFit/>
          </a:bodyPr>
          <a:lstStyle/>
          <a:p>
            <a:pPr algn="ctr"/>
            <a:r>
              <a:rPr lang="en-GB" sz="1600" dirty="0">
                <a:solidFill>
                  <a:prstClr val="black"/>
                </a:solidFill>
                <a:latin typeface="Century Gothic"/>
              </a:rPr>
              <a:t>Complement of the Energy Use Intensity = 1-EC/GVA, where: EC – Energy Costs, GVA – Gross Value Added. </a:t>
            </a:r>
            <a:endParaRPr lang="pl-PL" sz="1600" dirty="0">
              <a:solidFill>
                <a:prstClr val="black"/>
              </a:solidFill>
              <a:latin typeface="Century Gothic"/>
            </a:endParaRPr>
          </a:p>
          <a:p>
            <a:pPr algn="ctr"/>
            <a:r>
              <a:rPr lang="pl-PL" sz="1600" dirty="0">
                <a:solidFill>
                  <a:prstClr val="black"/>
                </a:solidFill>
                <a:latin typeface="Century Gothic"/>
              </a:rPr>
              <a:t>----------------------------</a:t>
            </a:r>
          </a:p>
          <a:p>
            <a:pPr algn="ctr"/>
            <a:r>
              <a:rPr lang="en-GB" sz="1600" dirty="0">
                <a:solidFill>
                  <a:prstClr val="black"/>
                </a:solidFill>
                <a:latin typeface="Century Gothic"/>
              </a:rPr>
              <a:t>Both EC and GVA are estimated for the whole organisation on the basis of particular projects</a:t>
            </a:r>
            <a:endParaRPr lang="pl-PL" sz="1600" dirty="0">
              <a:solidFill>
                <a:prstClr val="black"/>
              </a:solidFill>
              <a:latin typeface="Century Gothic"/>
            </a:endParaRPr>
          </a:p>
        </p:txBody>
      </p:sp>
    </p:spTree>
    <p:extLst>
      <p:ext uri="{BB962C8B-B14F-4D97-AF65-F5344CB8AC3E}">
        <p14:creationId xmlns:p14="http://schemas.microsoft.com/office/powerpoint/2010/main" val="112443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9EBF5"/>
        </a:solidFill>
        <a:effectLst/>
      </p:bgPr>
    </p:bg>
    <p:spTree>
      <p:nvGrpSpPr>
        <p:cNvPr id="1" name="">
          <a:extLst>
            <a:ext uri="{FF2B5EF4-FFF2-40B4-BE49-F238E27FC236}">
              <a16:creationId xmlns:a16="http://schemas.microsoft.com/office/drawing/2014/main" id="{301B1F4A-9808-13C4-F670-CED2A7349E18}"/>
            </a:ext>
          </a:extLst>
        </p:cNvPr>
        <p:cNvGrpSpPr/>
        <p:nvPr/>
      </p:nvGrpSpPr>
      <p:grpSpPr>
        <a:xfrm>
          <a:off x="0" y="0"/>
          <a:ext cx="0" cy="0"/>
          <a:chOff x="0" y="0"/>
          <a:chExt cx="0" cy="0"/>
        </a:xfrm>
      </p:grpSpPr>
      <p:sp>
        <p:nvSpPr>
          <p:cNvPr id="5" name="Tytuł 4">
            <a:extLst>
              <a:ext uri="{FF2B5EF4-FFF2-40B4-BE49-F238E27FC236}">
                <a16:creationId xmlns:a16="http://schemas.microsoft.com/office/drawing/2014/main" id="{5C7C0816-71F4-0A58-A6F2-596DF007AB2E}"/>
              </a:ext>
            </a:extLst>
          </p:cNvPr>
          <p:cNvSpPr>
            <a:spLocks noGrp="1"/>
          </p:cNvSpPr>
          <p:nvPr>
            <p:ph type="title"/>
          </p:nvPr>
        </p:nvSpPr>
        <p:spPr/>
        <p:txBody>
          <a:bodyPr/>
          <a:lstStyle/>
          <a:p>
            <a:r>
              <a:rPr lang="pl-PL" dirty="0"/>
              <a:t>CE </a:t>
            </a:r>
            <a:r>
              <a:rPr lang="pl-PL" dirty="0" err="1"/>
              <a:t>Maturity</a:t>
            </a:r>
            <a:endParaRPr lang="pl-PL" dirty="0"/>
          </a:p>
        </p:txBody>
      </p:sp>
      <p:sp>
        <p:nvSpPr>
          <p:cNvPr id="8" name="Symbol zastępczy daty 7">
            <a:extLst>
              <a:ext uri="{FF2B5EF4-FFF2-40B4-BE49-F238E27FC236}">
                <a16:creationId xmlns:a16="http://schemas.microsoft.com/office/drawing/2014/main" id="{6161FF88-8098-16CE-BBE5-4D56C0910ABD}"/>
              </a:ext>
            </a:extLst>
          </p:cNvPr>
          <p:cNvSpPr>
            <a:spLocks noGrp="1"/>
          </p:cNvSpPr>
          <p:nvPr>
            <p:ph type="dt" sz="half" idx="10"/>
          </p:nvPr>
        </p:nvSpPr>
        <p:spPr/>
        <p:txBody>
          <a:bodyPr/>
          <a:lstStyle/>
          <a:p>
            <a:fld id="{ED5802BE-6197-41D8-A526-2564E24AA799}" type="datetime1">
              <a:rPr lang="pl-PL" smtClean="0"/>
              <a:t>2024-12-01</a:t>
            </a:fld>
            <a:endParaRPr lang="pl-PL"/>
          </a:p>
        </p:txBody>
      </p:sp>
      <p:sp>
        <p:nvSpPr>
          <p:cNvPr id="9" name="Symbol zastępczy stopki 8">
            <a:extLst>
              <a:ext uri="{FF2B5EF4-FFF2-40B4-BE49-F238E27FC236}">
                <a16:creationId xmlns:a16="http://schemas.microsoft.com/office/drawing/2014/main" id="{12A59119-0E63-949F-6043-135CBF175D73}"/>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10" name="Symbol zastępczy numeru slajdu 9">
            <a:extLst>
              <a:ext uri="{FF2B5EF4-FFF2-40B4-BE49-F238E27FC236}">
                <a16:creationId xmlns:a16="http://schemas.microsoft.com/office/drawing/2014/main" id="{06A9B5AF-20A8-C3AF-24FA-8323CFD76025}"/>
              </a:ext>
            </a:extLst>
          </p:cNvPr>
          <p:cNvSpPr>
            <a:spLocks noGrp="1"/>
          </p:cNvSpPr>
          <p:nvPr>
            <p:ph type="sldNum" sz="quarter" idx="12"/>
          </p:nvPr>
        </p:nvSpPr>
        <p:spPr/>
        <p:txBody>
          <a:bodyPr/>
          <a:lstStyle/>
          <a:p>
            <a:fld id="{F197676D-D9EA-4527-8C85-FB5CFDEB4752}" type="slidenum">
              <a:rPr lang="pl-PL" smtClean="0"/>
              <a:t>23</a:t>
            </a:fld>
            <a:endParaRPr lang="pl-PL"/>
          </a:p>
        </p:txBody>
      </p:sp>
      <p:graphicFrame>
        <p:nvGraphicFramePr>
          <p:cNvPr id="2" name="Tabela 1">
            <a:extLst>
              <a:ext uri="{FF2B5EF4-FFF2-40B4-BE49-F238E27FC236}">
                <a16:creationId xmlns:a16="http://schemas.microsoft.com/office/drawing/2014/main" id="{8199F7C4-5EA0-0EA4-965D-B018994A319F}"/>
              </a:ext>
            </a:extLst>
          </p:cNvPr>
          <p:cNvGraphicFramePr>
            <a:graphicFrameLocks noGrp="1"/>
          </p:cNvGraphicFramePr>
          <p:nvPr>
            <p:extLst>
              <p:ext uri="{D42A27DB-BD31-4B8C-83A1-F6EECF244321}">
                <p14:modId xmlns:p14="http://schemas.microsoft.com/office/powerpoint/2010/main" val="669335899"/>
              </p:ext>
            </p:extLst>
          </p:nvPr>
        </p:nvGraphicFramePr>
        <p:xfrm>
          <a:off x="2135560" y="1848173"/>
          <a:ext cx="7920880" cy="4070169"/>
        </p:xfrm>
        <a:graphic>
          <a:graphicData uri="http://schemas.openxmlformats.org/drawingml/2006/table">
            <a:tbl>
              <a:tblPr firstRow="1" firstCol="1" bandRow="1">
                <a:tableStyleId>{5C22544A-7EE6-4342-B048-85BDC9FD1C3A}</a:tableStyleId>
              </a:tblPr>
              <a:tblGrid>
                <a:gridCol w="374150">
                  <a:extLst>
                    <a:ext uri="{9D8B030D-6E8A-4147-A177-3AD203B41FA5}">
                      <a16:colId xmlns:a16="http://schemas.microsoft.com/office/drawing/2014/main" val="20000"/>
                    </a:ext>
                  </a:extLst>
                </a:gridCol>
                <a:gridCol w="705970">
                  <a:extLst>
                    <a:ext uri="{9D8B030D-6E8A-4147-A177-3AD203B41FA5}">
                      <a16:colId xmlns:a16="http://schemas.microsoft.com/office/drawing/2014/main" val="20001"/>
                    </a:ext>
                  </a:extLst>
                </a:gridCol>
                <a:gridCol w="3820726">
                  <a:extLst>
                    <a:ext uri="{9D8B030D-6E8A-4147-A177-3AD203B41FA5}">
                      <a16:colId xmlns:a16="http://schemas.microsoft.com/office/drawing/2014/main" val="20002"/>
                    </a:ext>
                  </a:extLst>
                </a:gridCol>
                <a:gridCol w="1510017">
                  <a:extLst>
                    <a:ext uri="{9D8B030D-6E8A-4147-A177-3AD203B41FA5}">
                      <a16:colId xmlns:a16="http://schemas.microsoft.com/office/drawing/2014/main" val="20003"/>
                    </a:ext>
                  </a:extLst>
                </a:gridCol>
                <a:gridCol w="1510017">
                  <a:extLst>
                    <a:ext uri="{9D8B030D-6E8A-4147-A177-3AD203B41FA5}">
                      <a16:colId xmlns:a16="http://schemas.microsoft.com/office/drawing/2014/main" val="20004"/>
                    </a:ext>
                  </a:extLst>
                </a:gridCol>
              </a:tblGrid>
              <a:tr h="854462">
                <a:tc>
                  <a:txBody>
                    <a:bodyPr/>
                    <a:lstStyle/>
                    <a:p>
                      <a:pPr marL="71755" marR="71755" algn="ctr">
                        <a:spcAft>
                          <a:spcPts val="0"/>
                        </a:spcAft>
                      </a:pPr>
                      <a:r>
                        <a:rPr lang="en-GB" sz="1200" dirty="0">
                          <a:effectLst/>
                        </a:rPr>
                        <a:t>Level</a:t>
                      </a:r>
                      <a:endParaRPr lang="pl-PL" sz="1400" dirty="0">
                        <a:effectLst/>
                        <a:latin typeface="Cambria"/>
                        <a:ea typeface="MS Mincho"/>
                        <a:cs typeface="Times New Roman"/>
                      </a:endParaRPr>
                    </a:p>
                  </a:txBody>
                  <a:tcPr marL="58230" marR="58230" marT="0" marB="0" vert="vert270"/>
                </a:tc>
                <a:tc>
                  <a:txBody>
                    <a:bodyPr/>
                    <a:lstStyle/>
                    <a:p>
                      <a:pPr marL="71755" marR="71755" algn="ctr">
                        <a:spcAft>
                          <a:spcPts val="0"/>
                        </a:spcAft>
                      </a:pPr>
                      <a:r>
                        <a:rPr lang="en-GB" sz="1200" dirty="0" err="1">
                          <a:effectLst/>
                        </a:rPr>
                        <a:t>Perspec</a:t>
                      </a:r>
                      <a:r>
                        <a:rPr lang="pl-PL" sz="1200" dirty="0">
                          <a:effectLst/>
                        </a:rPr>
                        <a:t>-</a:t>
                      </a:r>
                      <a:r>
                        <a:rPr lang="en-GB" sz="1200" dirty="0" err="1">
                          <a:effectLst/>
                        </a:rPr>
                        <a:t>tive</a:t>
                      </a:r>
                      <a:endParaRPr lang="pl-PL" sz="1400" dirty="0">
                        <a:effectLst/>
                        <a:latin typeface="Cambria"/>
                        <a:ea typeface="MS Mincho"/>
                        <a:cs typeface="Times New Roman"/>
                      </a:endParaRPr>
                    </a:p>
                  </a:txBody>
                  <a:tcPr marL="58230" marR="58230" marT="0" marB="0" vert="vert270" anchor="ctr"/>
                </a:tc>
                <a:tc>
                  <a:txBody>
                    <a:bodyPr/>
                    <a:lstStyle/>
                    <a:p>
                      <a:pPr algn="ctr">
                        <a:spcAft>
                          <a:spcPts val="0"/>
                        </a:spcAft>
                      </a:pPr>
                      <a:r>
                        <a:rPr lang="en-GB" sz="1200" dirty="0">
                          <a:effectLst/>
                        </a:rPr>
                        <a:t>Indicators (Measures)</a:t>
                      </a:r>
                      <a:endParaRPr lang="pl-PL" sz="1400" dirty="0">
                        <a:effectLst/>
                        <a:latin typeface="Cambria"/>
                        <a:ea typeface="MS Mincho"/>
                        <a:cs typeface="Times New Roman"/>
                      </a:endParaRPr>
                    </a:p>
                  </a:txBody>
                  <a:tcPr marL="58230" marR="58230" marT="0" marB="0" anchor="ctr"/>
                </a:tc>
                <a:tc>
                  <a:txBody>
                    <a:bodyPr/>
                    <a:lstStyle/>
                    <a:p>
                      <a:pPr algn="ctr">
                        <a:spcAft>
                          <a:spcPts val="0"/>
                        </a:spcAft>
                      </a:pPr>
                      <a:r>
                        <a:rPr lang="en-GB" sz="1200">
                          <a:effectLst/>
                        </a:rPr>
                        <a:t>Desired value of the indicator (Target)</a:t>
                      </a:r>
                      <a:endParaRPr lang="pl-PL" sz="1400">
                        <a:effectLst/>
                        <a:latin typeface="Cambria"/>
                        <a:ea typeface="MS Mincho"/>
                        <a:cs typeface="Times New Roman"/>
                      </a:endParaRPr>
                    </a:p>
                  </a:txBody>
                  <a:tcPr marL="58230" marR="58230" marT="0" marB="0" anchor="ctr"/>
                </a:tc>
                <a:tc>
                  <a:txBody>
                    <a:bodyPr/>
                    <a:lstStyle/>
                    <a:p>
                      <a:pPr algn="ctr">
                        <a:spcAft>
                          <a:spcPts val="0"/>
                        </a:spcAft>
                      </a:pPr>
                      <a:r>
                        <a:rPr lang="en-GB" sz="1200">
                          <a:effectLst/>
                        </a:rPr>
                        <a:t>Justification</a:t>
                      </a:r>
                      <a:endParaRPr lang="pl-PL" sz="1400">
                        <a:effectLst/>
                        <a:latin typeface="Cambria"/>
                        <a:ea typeface="MS Mincho"/>
                        <a:cs typeface="Times New Roman"/>
                      </a:endParaRPr>
                    </a:p>
                  </a:txBody>
                  <a:tcPr marL="58230" marR="58230" marT="0" marB="0" anchor="ctr"/>
                </a:tc>
                <a:extLst>
                  <a:ext uri="{0D108BD9-81ED-4DB2-BD59-A6C34878D82A}">
                    <a16:rowId xmlns:a16="http://schemas.microsoft.com/office/drawing/2014/main" val="10000"/>
                  </a:ext>
                </a:extLst>
              </a:tr>
              <a:tr h="519020">
                <a:tc rowSpan="5">
                  <a:txBody>
                    <a:bodyPr/>
                    <a:lstStyle/>
                    <a:p>
                      <a:pPr marL="71755" marR="71755" algn="ctr">
                        <a:spcAft>
                          <a:spcPts val="0"/>
                        </a:spcAft>
                      </a:pPr>
                      <a:r>
                        <a:rPr lang="en-GB" sz="1200" dirty="0">
                          <a:effectLst/>
                        </a:rPr>
                        <a:t>PROCESSES</a:t>
                      </a:r>
                      <a:endParaRPr lang="pl-PL" sz="1400" dirty="0">
                        <a:effectLst/>
                        <a:latin typeface="Cambria"/>
                        <a:ea typeface="MS Mincho"/>
                        <a:cs typeface="Times New Roman"/>
                      </a:endParaRPr>
                    </a:p>
                  </a:txBody>
                  <a:tcPr marL="58230" marR="58230" marT="0" marB="0" vert="vert270"/>
                </a:tc>
                <a:tc>
                  <a:txBody>
                    <a:bodyPr/>
                    <a:lstStyle/>
                    <a:p>
                      <a:pPr algn="ctr">
                        <a:spcAft>
                          <a:spcPts val="0"/>
                        </a:spcAft>
                      </a:pPr>
                      <a:r>
                        <a:rPr lang="en-GB" sz="1200" dirty="0">
                          <a:effectLst/>
                        </a:rPr>
                        <a:t>DE</a:t>
                      </a:r>
                      <a:endParaRPr lang="pl-PL" sz="1400" dirty="0">
                        <a:effectLst/>
                        <a:latin typeface="Cambria"/>
                        <a:ea typeface="MS Mincho"/>
                        <a:cs typeface="Times New Roman"/>
                      </a:endParaRPr>
                    </a:p>
                  </a:txBody>
                  <a:tcPr marL="58230" marR="58230" marT="0" marB="0" anchor="ctr"/>
                </a:tc>
                <a:tc>
                  <a:txBody>
                    <a:bodyPr/>
                    <a:lstStyle/>
                    <a:p>
                      <a:pPr>
                        <a:spcAft>
                          <a:spcPts val="0"/>
                        </a:spcAft>
                      </a:pPr>
                      <a:r>
                        <a:rPr lang="en-GB" sz="1200" b="1" dirty="0">
                          <a:effectLst/>
                        </a:rPr>
                        <a:t>Designs prepared in full BIM standard - percentage</a:t>
                      </a:r>
                      <a:endParaRPr lang="pl-PL" sz="1400" b="1" dirty="0">
                        <a:effectLst/>
                        <a:latin typeface="Cambria"/>
                        <a:ea typeface="MS Mincho"/>
                        <a:cs typeface="Times New Roman"/>
                      </a:endParaRPr>
                    </a:p>
                  </a:txBody>
                  <a:tcPr marL="58230" marR="58230" marT="0" marB="0" anchor="ctr"/>
                </a:tc>
                <a:tc>
                  <a:txBody>
                    <a:bodyPr/>
                    <a:lstStyle/>
                    <a:p>
                      <a:pPr algn="ctr">
                        <a:spcAft>
                          <a:spcPts val="0"/>
                        </a:spcAft>
                      </a:pPr>
                      <a:r>
                        <a:rPr lang="en-GB" sz="1200" b="1" dirty="0">
                          <a:effectLst/>
                        </a:rPr>
                        <a:t>100%</a:t>
                      </a:r>
                      <a:endParaRPr lang="pl-PL" sz="1400" b="1" dirty="0">
                        <a:effectLst/>
                        <a:latin typeface="Cambria"/>
                        <a:ea typeface="MS Mincho"/>
                        <a:cs typeface="Times New Roman"/>
                      </a:endParaRPr>
                    </a:p>
                  </a:txBody>
                  <a:tcPr marL="58230" marR="58230" marT="0" marB="0" anchor="ctr"/>
                </a:tc>
                <a:tc>
                  <a:txBody>
                    <a:bodyPr/>
                    <a:lstStyle/>
                    <a:p>
                      <a:pPr algn="ctr">
                        <a:spcAft>
                          <a:spcPts val="0"/>
                        </a:spcAft>
                      </a:pPr>
                      <a:r>
                        <a:rPr lang="en-GB" sz="1200">
                          <a:effectLst/>
                        </a:rPr>
                        <a:t>Majority of experts pointed it out</a:t>
                      </a:r>
                      <a:endParaRPr lang="pl-PL" sz="1400">
                        <a:effectLst/>
                        <a:latin typeface="Cambria"/>
                        <a:ea typeface="MS Mincho"/>
                        <a:cs typeface="Times New Roman"/>
                      </a:endParaRPr>
                    </a:p>
                  </a:txBody>
                  <a:tcPr marL="58230" marR="58230" marT="0" marB="0" anchor="ctr"/>
                </a:tc>
                <a:extLst>
                  <a:ext uri="{0D108BD9-81ED-4DB2-BD59-A6C34878D82A}">
                    <a16:rowId xmlns:a16="http://schemas.microsoft.com/office/drawing/2014/main" val="10001"/>
                  </a:ext>
                </a:extLst>
              </a:tr>
              <a:tr h="620607">
                <a:tc vMerge="1">
                  <a:txBody>
                    <a:bodyPr/>
                    <a:lstStyle/>
                    <a:p>
                      <a:endParaRPr lang="pl-PL"/>
                    </a:p>
                  </a:txBody>
                  <a:tcPr/>
                </a:tc>
                <a:tc>
                  <a:txBody>
                    <a:bodyPr/>
                    <a:lstStyle/>
                    <a:p>
                      <a:pPr algn="ctr">
                        <a:spcAft>
                          <a:spcPts val="0"/>
                        </a:spcAft>
                      </a:pPr>
                      <a:r>
                        <a:rPr lang="en-GB" sz="1200">
                          <a:effectLst/>
                        </a:rPr>
                        <a:t>MM</a:t>
                      </a:r>
                      <a:endParaRPr lang="pl-PL" sz="1400">
                        <a:effectLst/>
                        <a:latin typeface="Cambria"/>
                        <a:ea typeface="MS Mincho"/>
                        <a:cs typeface="Times New Roman"/>
                      </a:endParaRPr>
                    </a:p>
                  </a:txBody>
                  <a:tcPr marL="58230" marR="58230" marT="0" marB="0" anchor="ctr"/>
                </a:tc>
                <a:tc>
                  <a:txBody>
                    <a:bodyPr/>
                    <a:lstStyle/>
                    <a:p>
                      <a:pPr>
                        <a:spcAft>
                          <a:spcPts val="0"/>
                        </a:spcAft>
                      </a:pPr>
                      <a:r>
                        <a:rPr lang="en-GB" sz="1200">
                          <a:effectLst/>
                        </a:rPr>
                        <a:t>Continual improvement in CE (management control system) - percentage </a:t>
                      </a:r>
                      <a:endParaRPr lang="pl-PL" sz="1400">
                        <a:effectLst/>
                        <a:latin typeface="Cambria"/>
                        <a:ea typeface="MS Mincho"/>
                        <a:cs typeface="Times New Roman"/>
                      </a:endParaRPr>
                    </a:p>
                  </a:txBody>
                  <a:tcPr marL="58230" marR="58230" marT="0" marB="0" anchor="ctr"/>
                </a:tc>
                <a:tc>
                  <a:txBody>
                    <a:bodyPr/>
                    <a:lstStyle/>
                    <a:p>
                      <a:pPr algn="ctr">
                        <a:spcAft>
                          <a:spcPts val="0"/>
                        </a:spcAft>
                      </a:pPr>
                      <a:r>
                        <a:rPr lang="en-GB" sz="1200">
                          <a:effectLst/>
                        </a:rPr>
                        <a:t>90%</a:t>
                      </a:r>
                      <a:endParaRPr lang="pl-PL" sz="1400">
                        <a:effectLst/>
                        <a:latin typeface="Cambria"/>
                        <a:ea typeface="MS Mincho"/>
                        <a:cs typeface="Times New Roman"/>
                      </a:endParaRPr>
                    </a:p>
                  </a:txBody>
                  <a:tcPr marL="58230" marR="58230" marT="0" marB="0" anchor="ctr"/>
                </a:tc>
                <a:tc>
                  <a:txBody>
                    <a:bodyPr/>
                    <a:lstStyle/>
                    <a:p>
                      <a:pPr algn="ctr">
                        <a:spcAft>
                          <a:spcPts val="0"/>
                        </a:spcAft>
                      </a:pPr>
                      <a:r>
                        <a:rPr lang="en-GB" sz="1200">
                          <a:effectLst/>
                        </a:rPr>
                        <a:t>Majority of experts pointed it out</a:t>
                      </a:r>
                      <a:endParaRPr lang="pl-PL" sz="1400">
                        <a:effectLst/>
                        <a:latin typeface="Cambria"/>
                        <a:ea typeface="MS Mincho"/>
                        <a:cs typeface="Times New Roman"/>
                      </a:endParaRPr>
                    </a:p>
                  </a:txBody>
                  <a:tcPr marL="58230" marR="58230" marT="0" marB="0" anchor="ctr"/>
                </a:tc>
                <a:extLst>
                  <a:ext uri="{0D108BD9-81ED-4DB2-BD59-A6C34878D82A}">
                    <a16:rowId xmlns:a16="http://schemas.microsoft.com/office/drawing/2014/main" val="10002"/>
                  </a:ext>
                </a:extLst>
              </a:tr>
              <a:tr h="519020">
                <a:tc vMerge="1">
                  <a:txBody>
                    <a:bodyPr/>
                    <a:lstStyle/>
                    <a:p>
                      <a:endParaRPr lang="pl-PL"/>
                    </a:p>
                  </a:txBody>
                  <a:tcPr/>
                </a:tc>
                <a:tc>
                  <a:txBody>
                    <a:bodyPr/>
                    <a:lstStyle/>
                    <a:p>
                      <a:pPr algn="ctr">
                        <a:spcAft>
                          <a:spcPts val="0"/>
                        </a:spcAft>
                      </a:pPr>
                      <a:r>
                        <a:rPr lang="en-GB" sz="1200">
                          <a:effectLst/>
                        </a:rPr>
                        <a:t>CP</a:t>
                      </a:r>
                      <a:endParaRPr lang="pl-PL" sz="1400">
                        <a:effectLst/>
                        <a:latin typeface="Cambria"/>
                        <a:ea typeface="MS Mincho"/>
                        <a:cs typeface="Times New Roman"/>
                      </a:endParaRPr>
                    </a:p>
                  </a:txBody>
                  <a:tcPr marL="58230" marR="58230" marT="0" marB="0" anchor="ctr"/>
                </a:tc>
                <a:tc>
                  <a:txBody>
                    <a:bodyPr/>
                    <a:lstStyle/>
                    <a:p>
                      <a:pPr>
                        <a:spcAft>
                          <a:spcPts val="0"/>
                        </a:spcAft>
                      </a:pPr>
                      <a:r>
                        <a:rPr lang="en-GB" sz="1200" b="1" dirty="0">
                          <a:effectLst/>
                        </a:rPr>
                        <a:t>Construction site waste sorting - percentage</a:t>
                      </a:r>
                      <a:endParaRPr lang="pl-PL" sz="1400" b="1" dirty="0">
                        <a:effectLst/>
                        <a:latin typeface="Cambria"/>
                        <a:ea typeface="MS Mincho"/>
                        <a:cs typeface="Times New Roman"/>
                      </a:endParaRPr>
                    </a:p>
                  </a:txBody>
                  <a:tcPr marL="58230" marR="58230" marT="0" marB="0" anchor="ctr"/>
                </a:tc>
                <a:tc>
                  <a:txBody>
                    <a:bodyPr/>
                    <a:lstStyle/>
                    <a:p>
                      <a:pPr algn="ctr">
                        <a:spcAft>
                          <a:spcPts val="0"/>
                        </a:spcAft>
                      </a:pPr>
                      <a:r>
                        <a:rPr lang="en-GB" sz="1200" b="1" dirty="0">
                          <a:effectLst/>
                        </a:rPr>
                        <a:t>100%</a:t>
                      </a:r>
                      <a:endParaRPr lang="pl-PL" sz="1400" b="1" dirty="0">
                        <a:effectLst/>
                        <a:latin typeface="Cambria"/>
                        <a:ea typeface="MS Mincho"/>
                        <a:cs typeface="Times New Roman"/>
                      </a:endParaRPr>
                    </a:p>
                  </a:txBody>
                  <a:tcPr marL="58230" marR="58230" marT="0" marB="0" anchor="ctr"/>
                </a:tc>
                <a:tc>
                  <a:txBody>
                    <a:bodyPr/>
                    <a:lstStyle/>
                    <a:p>
                      <a:pPr algn="ctr">
                        <a:spcAft>
                          <a:spcPts val="0"/>
                        </a:spcAft>
                      </a:pPr>
                      <a:r>
                        <a:rPr lang="en-GB" sz="1200">
                          <a:effectLst/>
                        </a:rPr>
                        <a:t>Majority of experts pointed it out</a:t>
                      </a:r>
                      <a:endParaRPr lang="pl-PL" sz="1400">
                        <a:effectLst/>
                        <a:latin typeface="Cambria"/>
                        <a:ea typeface="MS Mincho"/>
                        <a:cs typeface="Times New Roman"/>
                      </a:endParaRPr>
                    </a:p>
                  </a:txBody>
                  <a:tcPr marL="58230" marR="58230" marT="0" marB="0" anchor="ctr"/>
                </a:tc>
                <a:extLst>
                  <a:ext uri="{0D108BD9-81ED-4DB2-BD59-A6C34878D82A}">
                    <a16:rowId xmlns:a16="http://schemas.microsoft.com/office/drawing/2014/main" val="10003"/>
                  </a:ext>
                </a:extLst>
              </a:tr>
              <a:tr h="519020">
                <a:tc vMerge="1">
                  <a:txBody>
                    <a:bodyPr/>
                    <a:lstStyle/>
                    <a:p>
                      <a:endParaRPr lang="pl-PL"/>
                    </a:p>
                  </a:txBody>
                  <a:tcPr/>
                </a:tc>
                <a:tc>
                  <a:txBody>
                    <a:bodyPr/>
                    <a:lstStyle/>
                    <a:p>
                      <a:pPr algn="ctr">
                        <a:spcAft>
                          <a:spcPts val="0"/>
                        </a:spcAft>
                      </a:pPr>
                      <a:r>
                        <a:rPr lang="en-GB" sz="1200">
                          <a:effectLst/>
                        </a:rPr>
                        <a:t>MA</a:t>
                      </a:r>
                      <a:endParaRPr lang="pl-PL" sz="1400">
                        <a:effectLst/>
                        <a:latin typeface="Cambria"/>
                        <a:ea typeface="MS Mincho"/>
                        <a:cs typeface="Times New Roman"/>
                      </a:endParaRPr>
                    </a:p>
                  </a:txBody>
                  <a:tcPr marL="58230" marR="58230" marT="0" marB="0" anchor="ctr"/>
                </a:tc>
                <a:tc>
                  <a:txBody>
                    <a:bodyPr/>
                    <a:lstStyle/>
                    <a:p>
                      <a:pPr>
                        <a:spcAft>
                          <a:spcPts val="0"/>
                        </a:spcAft>
                      </a:pPr>
                      <a:r>
                        <a:rPr lang="en-GB" sz="1200">
                          <a:effectLst/>
                        </a:rPr>
                        <a:t>Processes based on BMS - percentage</a:t>
                      </a:r>
                      <a:endParaRPr lang="pl-PL" sz="1400">
                        <a:effectLst/>
                        <a:latin typeface="Cambria"/>
                        <a:ea typeface="MS Mincho"/>
                        <a:cs typeface="Times New Roman"/>
                      </a:endParaRPr>
                    </a:p>
                  </a:txBody>
                  <a:tcPr marL="58230" marR="58230" marT="0" marB="0" anchor="ctr"/>
                </a:tc>
                <a:tc>
                  <a:txBody>
                    <a:bodyPr/>
                    <a:lstStyle/>
                    <a:p>
                      <a:pPr algn="ctr">
                        <a:spcAft>
                          <a:spcPts val="0"/>
                        </a:spcAft>
                      </a:pPr>
                      <a:r>
                        <a:rPr lang="en-GB" sz="1200">
                          <a:effectLst/>
                        </a:rPr>
                        <a:t>80%</a:t>
                      </a:r>
                      <a:endParaRPr lang="pl-PL" sz="1400">
                        <a:effectLst/>
                        <a:latin typeface="Cambria"/>
                        <a:ea typeface="MS Mincho"/>
                        <a:cs typeface="Times New Roman"/>
                      </a:endParaRPr>
                    </a:p>
                  </a:txBody>
                  <a:tcPr marL="58230" marR="58230" marT="0" marB="0" anchor="ctr"/>
                </a:tc>
                <a:tc>
                  <a:txBody>
                    <a:bodyPr/>
                    <a:lstStyle/>
                    <a:p>
                      <a:pPr algn="ctr">
                        <a:spcAft>
                          <a:spcPts val="0"/>
                        </a:spcAft>
                      </a:pPr>
                      <a:r>
                        <a:rPr lang="en-GB" sz="1200">
                          <a:effectLst/>
                        </a:rPr>
                        <a:t>Majority of experts pointed it out</a:t>
                      </a:r>
                      <a:endParaRPr lang="pl-PL" sz="1400">
                        <a:effectLst/>
                        <a:latin typeface="Cambria"/>
                        <a:ea typeface="MS Mincho"/>
                        <a:cs typeface="Times New Roman"/>
                      </a:endParaRPr>
                    </a:p>
                  </a:txBody>
                  <a:tcPr marL="58230" marR="58230" marT="0" marB="0" anchor="ctr"/>
                </a:tc>
                <a:extLst>
                  <a:ext uri="{0D108BD9-81ED-4DB2-BD59-A6C34878D82A}">
                    <a16:rowId xmlns:a16="http://schemas.microsoft.com/office/drawing/2014/main" val="10004"/>
                  </a:ext>
                </a:extLst>
              </a:tr>
              <a:tr h="519020">
                <a:tc vMerge="1">
                  <a:txBody>
                    <a:bodyPr/>
                    <a:lstStyle/>
                    <a:p>
                      <a:endParaRPr lang="pl-PL"/>
                    </a:p>
                  </a:txBody>
                  <a:tcPr/>
                </a:tc>
                <a:tc>
                  <a:txBody>
                    <a:bodyPr/>
                    <a:lstStyle/>
                    <a:p>
                      <a:pPr algn="ctr">
                        <a:spcAft>
                          <a:spcPts val="0"/>
                        </a:spcAft>
                      </a:pPr>
                      <a:r>
                        <a:rPr lang="en-GB" sz="1200">
                          <a:effectLst/>
                        </a:rPr>
                        <a:t>EL</a:t>
                      </a:r>
                      <a:endParaRPr lang="pl-PL" sz="1400">
                        <a:effectLst/>
                        <a:latin typeface="Cambria"/>
                        <a:ea typeface="MS Mincho"/>
                        <a:cs typeface="Times New Roman"/>
                      </a:endParaRPr>
                    </a:p>
                  </a:txBody>
                  <a:tcPr marL="58230" marR="58230" marT="0" marB="0" anchor="ctr"/>
                </a:tc>
                <a:tc>
                  <a:txBody>
                    <a:bodyPr/>
                    <a:lstStyle/>
                    <a:p>
                      <a:pPr>
                        <a:spcAft>
                          <a:spcPts val="0"/>
                        </a:spcAft>
                      </a:pPr>
                      <a:r>
                        <a:rPr lang="en-GB" sz="1200">
                          <a:effectLst/>
                        </a:rPr>
                        <a:t>Decision accuracy of demolition methods - percentage</a:t>
                      </a:r>
                      <a:endParaRPr lang="pl-PL" sz="1400">
                        <a:effectLst/>
                        <a:latin typeface="Cambria"/>
                        <a:ea typeface="MS Mincho"/>
                        <a:cs typeface="Times New Roman"/>
                      </a:endParaRPr>
                    </a:p>
                  </a:txBody>
                  <a:tcPr marL="58230" marR="58230" marT="0" marB="0" anchor="ctr"/>
                </a:tc>
                <a:tc>
                  <a:txBody>
                    <a:bodyPr/>
                    <a:lstStyle/>
                    <a:p>
                      <a:pPr algn="ctr">
                        <a:spcAft>
                          <a:spcPts val="0"/>
                        </a:spcAft>
                      </a:pPr>
                      <a:r>
                        <a:rPr lang="en-GB" sz="1200">
                          <a:effectLst/>
                        </a:rPr>
                        <a:t>90%</a:t>
                      </a:r>
                      <a:endParaRPr lang="pl-PL" sz="1400">
                        <a:effectLst/>
                        <a:latin typeface="Cambria"/>
                        <a:ea typeface="MS Mincho"/>
                        <a:cs typeface="Times New Roman"/>
                      </a:endParaRPr>
                    </a:p>
                  </a:txBody>
                  <a:tcPr marL="58230" marR="58230" marT="0" marB="0" anchor="ctr"/>
                </a:tc>
                <a:tc>
                  <a:txBody>
                    <a:bodyPr/>
                    <a:lstStyle/>
                    <a:p>
                      <a:pPr algn="ctr">
                        <a:spcAft>
                          <a:spcPts val="0"/>
                        </a:spcAft>
                      </a:pPr>
                      <a:r>
                        <a:rPr lang="en-GB" sz="1200" dirty="0">
                          <a:effectLst/>
                        </a:rPr>
                        <a:t>Majority of experts pointed it out</a:t>
                      </a:r>
                      <a:endParaRPr lang="pl-PL" sz="1400" dirty="0">
                        <a:effectLst/>
                        <a:latin typeface="Cambria"/>
                        <a:ea typeface="MS Mincho"/>
                        <a:cs typeface="Times New Roman"/>
                      </a:endParaRPr>
                    </a:p>
                  </a:txBody>
                  <a:tcPr marL="58230" marR="58230" marT="0" marB="0" anchor="ctr"/>
                </a:tc>
                <a:extLst>
                  <a:ext uri="{0D108BD9-81ED-4DB2-BD59-A6C34878D82A}">
                    <a16:rowId xmlns:a16="http://schemas.microsoft.com/office/drawing/2014/main" val="10005"/>
                  </a:ext>
                </a:extLst>
              </a:tr>
              <a:tr h="519020">
                <a:tc gridSpan="5">
                  <a:txBody>
                    <a:bodyPr/>
                    <a:lstStyle/>
                    <a:p>
                      <a:pPr>
                        <a:spcAft>
                          <a:spcPts val="0"/>
                        </a:spcAft>
                        <a:tabLst>
                          <a:tab pos="1695450" algn="l"/>
                        </a:tabLst>
                      </a:pPr>
                      <a:r>
                        <a:rPr lang="en-GB" sz="1200" b="0" dirty="0">
                          <a:effectLst/>
                        </a:rPr>
                        <a:t>DE – design phase, MM – manufacture of materials phase, CP – construction process phase, MA – maintenance phase, EL – end-of-life phase, BIM – Building Information Modelling, CE – circular economy, BMS – Building management system</a:t>
                      </a:r>
                      <a:endParaRPr lang="pl-PL" sz="1400" b="0" dirty="0">
                        <a:effectLst/>
                        <a:latin typeface="Cambria"/>
                        <a:ea typeface="MS Mincho"/>
                        <a:cs typeface="Times New Roman"/>
                      </a:endParaRPr>
                    </a:p>
                  </a:txBody>
                  <a:tcPr marL="58230" marR="58230" marT="0" marB="0" anchor="ct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37490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9EBF5"/>
        </a:solidFill>
        <a:effectLst/>
      </p:bgPr>
    </p:bg>
    <p:spTree>
      <p:nvGrpSpPr>
        <p:cNvPr id="1" name="">
          <a:extLst>
            <a:ext uri="{FF2B5EF4-FFF2-40B4-BE49-F238E27FC236}">
              <a16:creationId xmlns:a16="http://schemas.microsoft.com/office/drawing/2014/main" id="{15691F56-84D7-B0BA-7AB7-436DD5CC2964}"/>
            </a:ext>
          </a:extLst>
        </p:cNvPr>
        <p:cNvGrpSpPr/>
        <p:nvPr/>
      </p:nvGrpSpPr>
      <p:grpSpPr>
        <a:xfrm>
          <a:off x="0" y="0"/>
          <a:ext cx="0" cy="0"/>
          <a:chOff x="0" y="0"/>
          <a:chExt cx="0" cy="0"/>
        </a:xfrm>
      </p:grpSpPr>
      <p:sp>
        <p:nvSpPr>
          <p:cNvPr id="5" name="Tytuł 4">
            <a:extLst>
              <a:ext uri="{FF2B5EF4-FFF2-40B4-BE49-F238E27FC236}">
                <a16:creationId xmlns:a16="http://schemas.microsoft.com/office/drawing/2014/main" id="{6A73579C-7724-5CF3-98D9-ECC1238E10FE}"/>
              </a:ext>
            </a:extLst>
          </p:cNvPr>
          <p:cNvSpPr>
            <a:spLocks noGrp="1"/>
          </p:cNvSpPr>
          <p:nvPr>
            <p:ph type="title"/>
          </p:nvPr>
        </p:nvSpPr>
        <p:spPr/>
        <p:txBody>
          <a:bodyPr/>
          <a:lstStyle/>
          <a:p>
            <a:r>
              <a:rPr lang="pl-PL" dirty="0"/>
              <a:t>CE </a:t>
            </a:r>
            <a:r>
              <a:rPr lang="pl-PL" dirty="0" err="1"/>
              <a:t>Maturity</a:t>
            </a:r>
            <a:endParaRPr lang="pl-PL" dirty="0"/>
          </a:p>
        </p:txBody>
      </p:sp>
      <p:sp>
        <p:nvSpPr>
          <p:cNvPr id="8" name="Symbol zastępczy daty 7">
            <a:extLst>
              <a:ext uri="{FF2B5EF4-FFF2-40B4-BE49-F238E27FC236}">
                <a16:creationId xmlns:a16="http://schemas.microsoft.com/office/drawing/2014/main" id="{2BA056AE-24FB-9645-EE33-2B6457C1530B}"/>
              </a:ext>
            </a:extLst>
          </p:cNvPr>
          <p:cNvSpPr>
            <a:spLocks noGrp="1"/>
          </p:cNvSpPr>
          <p:nvPr>
            <p:ph type="dt" sz="half" idx="10"/>
          </p:nvPr>
        </p:nvSpPr>
        <p:spPr/>
        <p:txBody>
          <a:bodyPr/>
          <a:lstStyle/>
          <a:p>
            <a:fld id="{ED5802BE-6197-41D8-A526-2564E24AA799}" type="datetime1">
              <a:rPr lang="pl-PL" smtClean="0"/>
              <a:t>2024-12-01</a:t>
            </a:fld>
            <a:endParaRPr lang="pl-PL"/>
          </a:p>
        </p:txBody>
      </p:sp>
      <p:sp>
        <p:nvSpPr>
          <p:cNvPr id="9" name="Symbol zastępczy stopki 8">
            <a:extLst>
              <a:ext uri="{FF2B5EF4-FFF2-40B4-BE49-F238E27FC236}">
                <a16:creationId xmlns:a16="http://schemas.microsoft.com/office/drawing/2014/main" id="{01C583E0-B534-F496-6263-CAA91FC5AA4E}"/>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10" name="Symbol zastępczy numeru slajdu 9">
            <a:extLst>
              <a:ext uri="{FF2B5EF4-FFF2-40B4-BE49-F238E27FC236}">
                <a16:creationId xmlns:a16="http://schemas.microsoft.com/office/drawing/2014/main" id="{E3AF7BB5-E81C-13D3-BD86-3D1EB41B512C}"/>
              </a:ext>
            </a:extLst>
          </p:cNvPr>
          <p:cNvSpPr>
            <a:spLocks noGrp="1"/>
          </p:cNvSpPr>
          <p:nvPr>
            <p:ph type="sldNum" sz="quarter" idx="12"/>
          </p:nvPr>
        </p:nvSpPr>
        <p:spPr/>
        <p:txBody>
          <a:bodyPr/>
          <a:lstStyle/>
          <a:p>
            <a:fld id="{F197676D-D9EA-4527-8C85-FB5CFDEB4752}" type="slidenum">
              <a:rPr lang="pl-PL" smtClean="0"/>
              <a:t>24</a:t>
            </a:fld>
            <a:endParaRPr lang="pl-PL"/>
          </a:p>
        </p:txBody>
      </p:sp>
      <p:graphicFrame>
        <p:nvGraphicFramePr>
          <p:cNvPr id="3" name="Tabela 2">
            <a:extLst>
              <a:ext uri="{FF2B5EF4-FFF2-40B4-BE49-F238E27FC236}">
                <a16:creationId xmlns:a16="http://schemas.microsoft.com/office/drawing/2014/main" id="{79E621A1-8371-6E3E-2D89-A7BF349BBE32}"/>
              </a:ext>
            </a:extLst>
          </p:cNvPr>
          <p:cNvGraphicFramePr>
            <a:graphicFrameLocks noGrp="1"/>
          </p:cNvGraphicFramePr>
          <p:nvPr>
            <p:extLst>
              <p:ext uri="{D42A27DB-BD31-4B8C-83A1-F6EECF244321}">
                <p14:modId xmlns:p14="http://schemas.microsoft.com/office/powerpoint/2010/main" val="1798941800"/>
              </p:ext>
            </p:extLst>
          </p:nvPr>
        </p:nvGraphicFramePr>
        <p:xfrm>
          <a:off x="2135560" y="1690690"/>
          <a:ext cx="7920880" cy="4248471"/>
        </p:xfrm>
        <a:graphic>
          <a:graphicData uri="http://schemas.openxmlformats.org/drawingml/2006/table">
            <a:tbl>
              <a:tblPr firstRow="1" firstCol="1" bandRow="1">
                <a:tableStyleId>{5C22544A-7EE6-4342-B048-85BDC9FD1C3A}</a:tableStyleId>
              </a:tblPr>
              <a:tblGrid>
                <a:gridCol w="374148">
                  <a:extLst>
                    <a:ext uri="{9D8B030D-6E8A-4147-A177-3AD203B41FA5}">
                      <a16:colId xmlns:a16="http://schemas.microsoft.com/office/drawing/2014/main" val="20000"/>
                    </a:ext>
                  </a:extLst>
                </a:gridCol>
                <a:gridCol w="705971">
                  <a:extLst>
                    <a:ext uri="{9D8B030D-6E8A-4147-A177-3AD203B41FA5}">
                      <a16:colId xmlns:a16="http://schemas.microsoft.com/office/drawing/2014/main" val="20001"/>
                    </a:ext>
                  </a:extLst>
                </a:gridCol>
                <a:gridCol w="3820725">
                  <a:extLst>
                    <a:ext uri="{9D8B030D-6E8A-4147-A177-3AD203B41FA5}">
                      <a16:colId xmlns:a16="http://schemas.microsoft.com/office/drawing/2014/main" val="20002"/>
                    </a:ext>
                  </a:extLst>
                </a:gridCol>
                <a:gridCol w="1510018">
                  <a:extLst>
                    <a:ext uri="{9D8B030D-6E8A-4147-A177-3AD203B41FA5}">
                      <a16:colId xmlns:a16="http://schemas.microsoft.com/office/drawing/2014/main" val="20003"/>
                    </a:ext>
                  </a:extLst>
                </a:gridCol>
                <a:gridCol w="1510018">
                  <a:extLst>
                    <a:ext uri="{9D8B030D-6E8A-4147-A177-3AD203B41FA5}">
                      <a16:colId xmlns:a16="http://schemas.microsoft.com/office/drawing/2014/main" val="20004"/>
                    </a:ext>
                  </a:extLst>
                </a:gridCol>
              </a:tblGrid>
              <a:tr h="778267">
                <a:tc>
                  <a:txBody>
                    <a:bodyPr/>
                    <a:lstStyle/>
                    <a:p>
                      <a:pPr marL="71755" marR="71755" algn="ctr">
                        <a:spcAft>
                          <a:spcPts val="0"/>
                        </a:spcAft>
                      </a:pPr>
                      <a:r>
                        <a:rPr lang="en-GB" sz="1200" dirty="0">
                          <a:effectLst/>
                        </a:rPr>
                        <a:t>Level</a:t>
                      </a:r>
                      <a:endParaRPr lang="pl-PL" sz="1400" dirty="0">
                        <a:effectLst/>
                        <a:latin typeface="Cambria"/>
                        <a:ea typeface="MS Mincho"/>
                        <a:cs typeface="Times New Roman"/>
                      </a:endParaRPr>
                    </a:p>
                  </a:txBody>
                  <a:tcPr marL="54315" marR="54315" marT="0" marB="0" vert="vert270"/>
                </a:tc>
                <a:tc>
                  <a:txBody>
                    <a:bodyPr/>
                    <a:lstStyle/>
                    <a:p>
                      <a:pPr marL="71755" marR="71755" algn="ctr">
                        <a:spcAft>
                          <a:spcPts val="0"/>
                        </a:spcAft>
                      </a:pPr>
                      <a:r>
                        <a:rPr lang="en-GB" sz="1200" dirty="0" err="1">
                          <a:effectLst/>
                        </a:rPr>
                        <a:t>Perspec</a:t>
                      </a:r>
                      <a:r>
                        <a:rPr lang="pl-PL" sz="1200" dirty="0">
                          <a:effectLst/>
                        </a:rPr>
                        <a:t>-</a:t>
                      </a:r>
                      <a:r>
                        <a:rPr lang="en-GB" sz="1200" dirty="0" err="1">
                          <a:effectLst/>
                        </a:rPr>
                        <a:t>tive</a:t>
                      </a:r>
                      <a:endParaRPr lang="pl-PL" sz="1400" dirty="0">
                        <a:effectLst/>
                        <a:latin typeface="Cambria"/>
                        <a:ea typeface="MS Mincho"/>
                        <a:cs typeface="Times New Roman"/>
                      </a:endParaRPr>
                    </a:p>
                  </a:txBody>
                  <a:tcPr marL="54315" marR="54315" marT="0" marB="0" vert="vert270" anchor="ctr"/>
                </a:tc>
                <a:tc>
                  <a:txBody>
                    <a:bodyPr/>
                    <a:lstStyle/>
                    <a:p>
                      <a:pPr algn="ctr">
                        <a:spcAft>
                          <a:spcPts val="0"/>
                        </a:spcAft>
                      </a:pPr>
                      <a:r>
                        <a:rPr lang="en-GB" sz="1200">
                          <a:effectLst/>
                        </a:rPr>
                        <a:t>Indicators (Measures)</a:t>
                      </a:r>
                      <a:endParaRPr lang="pl-PL" sz="1400">
                        <a:effectLst/>
                        <a:latin typeface="Cambria"/>
                        <a:ea typeface="MS Mincho"/>
                        <a:cs typeface="Times New Roman"/>
                      </a:endParaRPr>
                    </a:p>
                  </a:txBody>
                  <a:tcPr marL="54315" marR="54315" marT="0" marB="0" anchor="ctr"/>
                </a:tc>
                <a:tc>
                  <a:txBody>
                    <a:bodyPr/>
                    <a:lstStyle/>
                    <a:p>
                      <a:pPr algn="ctr">
                        <a:spcAft>
                          <a:spcPts val="0"/>
                        </a:spcAft>
                      </a:pPr>
                      <a:r>
                        <a:rPr lang="en-GB" sz="1200">
                          <a:effectLst/>
                        </a:rPr>
                        <a:t>Desired value of the indicator (Target)</a:t>
                      </a:r>
                      <a:endParaRPr lang="pl-PL" sz="1400">
                        <a:effectLst/>
                        <a:latin typeface="Cambria"/>
                        <a:ea typeface="MS Mincho"/>
                        <a:cs typeface="Times New Roman"/>
                      </a:endParaRPr>
                    </a:p>
                  </a:txBody>
                  <a:tcPr marL="54315" marR="54315" marT="0" marB="0" anchor="ctr"/>
                </a:tc>
                <a:tc>
                  <a:txBody>
                    <a:bodyPr/>
                    <a:lstStyle/>
                    <a:p>
                      <a:pPr algn="ctr">
                        <a:spcAft>
                          <a:spcPts val="0"/>
                        </a:spcAft>
                      </a:pPr>
                      <a:r>
                        <a:rPr lang="en-GB" sz="1200">
                          <a:effectLst/>
                        </a:rPr>
                        <a:t>Justification</a:t>
                      </a:r>
                      <a:endParaRPr lang="pl-PL" sz="1400">
                        <a:effectLst/>
                        <a:latin typeface="Cambria"/>
                        <a:ea typeface="MS Mincho"/>
                        <a:cs typeface="Times New Roman"/>
                      </a:endParaRPr>
                    </a:p>
                  </a:txBody>
                  <a:tcPr marL="54315" marR="54315" marT="0" marB="0" anchor="ctr"/>
                </a:tc>
                <a:extLst>
                  <a:ext uri="{0D108BD9-81ED-4DB2-BD59-A6C34878D82A}">
                    <a16:rowId xmlns:a16="http://schemas.microsoft.com/office/drawing/2014/main" val="10000"/>
                  </a:ext>
                </a:extLst>
              </a:tr>
              <a:tr h="549938">
                <a:tc rowSpan="5">
                  <a:txBody>
                    <a:bodyPr/>
                    <a:lstStyle/>
                    <a:p>
                      <a:pPr marL="71755" marR="71755" algn="ctr">
                        <a:spcAft>
                          <a:spcPts val="0"/>
                        </a:spcAft>
                      </a:pPr>
                      <a:r>
                        <a:rPr lang="en-GB" sz="1200">
                          <a:effectLst/>
                        </a:rPr>
                        <a:t>WORKGROUP</a:t>
                      </a:r>
                      <a:endParaRPr lang="pl-PL" sz="1400">
                        <a:effectLst/>
                        <a:latin typeface="Cambria"/>
                        <a:ea typeface="MS Mincho"/>
                        <a:cs typeface="Times New Roman"/>
                      </a:endParaRPr>
                    </a:p>
                  </a:txBody>
                  <a:tcPr marL="54315" marR="54315" marT="0" marB="0" vert="vert270"/>
                </a:tc>
                <a:tc>
                  <a:txBody>
                    <a:bodyPr/>
                    <a:lstStyle/>
                    <a:p>
                      <a:pPr algn="ctr">
                        <a:spcAft>
                          <a:spcPts val="0"/>
                        </a:spcAft>
                      </a:pPr>
                      <a:r>
                        <a:rPr lang="en-GB" sz="1200">
                          <a:effectLst/>
                        </a:rPr>
                        <a:t>DE</a:t>
                      </a:r>
                      <a:endParaRPr lang="pl-PL" sz="1400">
                        <a:effectLst/>
                        <a:latin typeface="Cambria"/>
                        <a:ea typeface="MS Mincho"/>
                        <a:cs typeface="Times New Roman"/>
                      </a:endParaRPr>
                    </a:p>
                  </a:txBody>
                  <a:tcPr marL="54315" marR="54315" marT="0" marB="0" anchor="ctr"/>
                </a:tc>
                <a:tc>
                  <a:txBody>
                    <a:bodyPr/>
                    <a:lstStyle/>
                    <a:p>
                      <a:pPr>
                        <a:spcAft>
                          <a:spcPts val="0"/>
                        </a:spcAft>
                      </a:pPr>
                      <a:r>
                        <a:rPr lang="en-GB" sz="1200">
                          <a:effectLst/>
                        </a:rPr>
                        <a:t>‘Close loop’ instructions for designers - percentage</a:t>
                      </a:r>
                      <a:endParaRPr lang="pl-PL" sz="1400">
                        <a:effectLst/>
                        <a:latin typeface="Cambria"/>
                        <a:ea typeface="MS Mincho"/>
                        <a:cs typeface="Times New Roman"/>
                      </a:endParaRPr>
                    </a:p>
                  </a:txBody>
                  <a:tcPr marL="54315" marR="54315" marT="0" marB="0" anchor="ctr"/>
                </a:tc>
                <a:tc>
                  <a:txBody>
                    <a:bodyPr/>
                    <a:lstStyle/>
                    <a:p>
                      <a:pPr algn="ctr">
                        <a:spcAft>
                          <a:spcPts val="0"/>
                        </a:spcAft>
                      </a:pPr>
                      <a:r>
                        <a:rPr lang="en-GB" sz="1200">
                          <a:effectLst/>
                        </a:rPr>
                        <a:t>70%</a:t>
                      </a:r>
                      <a:endParaRPr lang="pl-PL" sz="1400">
                        <a:effectLst/>
                        <a:latin typeface="Cambria"/>
                        <a:ea typeface="MS Mincho"/>
                        <a:cs typeface="Times New Roman"/>
                      </a:endParaRPr>
                    </a:p>
                  </a:txBody>
                  <a:tcPr marL="54315" marR="54315" marT="0" marB="0" anchor="ctr"/>
                </a:tc>
                <a:tc>
                  <a:txBody>
                    <a:bodyPr/>
                    <a:lstStyle/>
                    <a:p>
                      <a:pPr algn="ctr">
                        <a:spcAft>
                          <a:spcPts val="0"/>
                        </a:spcAft>
                      </a:pPr>
                      <a:r>
                        <a:rPr lang="en-GB" sz="1200">
                          <a:effectLst/>
                        </a:rPr>
                        <a:t>Majority of experts pointed it out</a:t>
                      </a:r>
                      <a:endParaRPr lang="pl-PL" sz="1400">
                        <a:effectLst/>
                        <a:latin typeface="Cambria"/>
                        <a:ea typeface="MS Mincho"/>
                        <a:cs typeface="Times New Roman"/>
                      </a:endParaRPr>
                    </a:p>
                  </a:txBody>
                  <a:tcPr marL="54315" marR="54315" marT="0" marB="0" anchor="ctr"/>
                </a:tc>
                <a:extLst>
                  <a:ext uri="{0D108BD9-81ED-4DB2-BD59-A6C34878D82A}">
                    <a16:rowId xmlns:a16="http://schemas.microsoft.com/office/drawing/2014/main" val="10001"/>
                  </a:ext>
                </a:extLst>
              </a:tr>
              <a:tr h="962392">
                <a:tc vMerge="1">
                  <a:txBody>
                    <a:bodyPr/>
                    <a:lstStyle/>
                    <a:p>
                      <a:endParaRPr lang="pl-PL"/>
                    </a:p>
                  </a:txBody>
                  <a:tcPr/>
                </a:tc>
                <a:tc>
                  <a:txBody>
                    <a:bodyPr/>
                    <a:lstStyle/>
                    <a:p>
                      <a:pPr algn="ctr">
                        <a:spcAft>
                          <a:spcPts val="0"/>
                        </a:spcAft>
                      </a:pPr>
                      <a:r>
                        <a:rPr lang="en-GB" sz="1200" dirty="0">
                          <a:effectLst/>
                        </a:rPr>
                        <a:t>MM</a:t>
                      </a:r>
                      <a:endParaRPr lang="pl-PL" sz="1400" dirty="0">
                        <a:effectLst/>
                        <a:latin typeface="Cambria"/>
                        <a:ea typeface="MS Mincho"/>
                        <a:cs typeface="Times New Roman"/>
                      </a:endParaRPr>
                    </a:p>
                  </a:txBody>
                  <a:tcPr marL="54315" marR="54315" marT="0" marB="0" anchor="ctr"/>
                </a:tc>
                <a:tc>
                  <a:txBody>
                    <a:bodyPr/>
                    <a:lstStyle/>
                    <a:p>
                      <a:pPr>
                        <a:spcAft>
                          <a:spcPts val="0"/>
                        </a:spcAft>
                      </a:pPr>
                      <a:r>
                        <a:rPr lang="en-GB" sz="1200" b="1" dirty="0">
                          <a:effectLst/>
                        </a:rPr>
                        <a:t>More sustainable sources (reused components, recycled and controlled virgin feedstock) - percentage</a:t>
                      </a:r>
                      <a:endParaRPr lang="pl-PL" sz="1400" b="1" dirty="0">
                        <a:effectLst/>
                        <a:latin typeface="Cambria"/>
                        <a:ea typeface="MS Mincho"/>
                        <a:cs typeface="Times New Roman"/>
                      </a:endParaRPr>
                    </a:p>
                  </a:txBody>
                  <a:tcPr marL="54315" marR="54315" marT="0" marB="0" anchor="ctr"/>
                </a:tc>
                <a:tc>
                  <a:txBody>
                    <a:bodyPr/>
                    <a:lstStyle/>
                    <a:p>
                      <a:pPr algn="ctr">
                        <a:spcAft>
                          <a:spcPts val="0"/>
                        </a:spcAft>
                      </a:pPr>
                      <a:r>
                        <a:rPr lang="en-GB" sz="1200" b="1" dirty="0">
                          <a:effectLst/>
                        </a:rPr>
                        <a:t>100%</a:t>
                      </a:r>
                      <a:endParaRPr lang="pl-PL" sz="1400" b="1" dirty="0">
                        <a:effectLst/>
                        <a:latin typeface="Cambria"/>
                        <a:ea typeface="MS Mincho"/>
                        <a:cs typeface="Times New Roman"/>
                      </a:endParaRPr>
                    </a:p>
                  </a:txBody>
                  <a:tcPr marL="54315" marR="54315" marT="0" marB="0" anchor="ctr"/>
                </a:tc>
                <a:tc>
                  <a:txBody>
                    <a:bodyPr/>
                    <a:lstStyle/>
                    <a:p>
                      <a:pPr algn="ctr">
                        <a:spcAft>
                          <a:spcPts val="0"/>
                        </a:spcAft>
                      </a:pPr>
                      <a:r>
                        <a:rPr lang="en-GB" sz="1200">
                          <a:effectLst/>
                        </a:rPr>
                        <a:t>Majority of experts pointed it out</a:t>
                      </a:r>
                      <a:endParaRPr lang="pl-PL" sz="1400">
                        <a:effectLst/>
                        <a:latin typeface="Cambria"/>
                        <a:ea typeface="MS Mincho"/>
                        <a:cs typeface="Times New Roman"/>
                      </a:endParaRPr>
                    </a:p>
                  </a:txBody>
                  <a:tcPr marL="54315" marR="54315" marT="0" marB="0" anchor="ctr"/>
                </a:tc>
                <a:extLst>
                  <a:ext uri="{0D108BD9-81ED-4DB2-BD59-A6C34878D82A}">
                    <a16:rowId xmlns:a16="http://schemas.microsoft.com/office/drawing/2014/main" val="10002"/>
                  </a:ext>
                </a:extLst>
              </a:tr>
              <a:tr h="428999">
                <a:tc vMerge="1">
                  <a:txBody>
                    <a:bodyPr/>
                    <a:lstStyle/>
                    <a:p>
                      <a:endParaRPr lang="pl-PL"/>
                    </a:p>
                  </a:txBody>
                  <a:tcPr/>
                </a:tc>
                <a:tc>
                  <a:txBody>
                    <a:bodyPr/>
                    <a:lstStyle/>
                    <a:p>
                      <a:pPr algn="ctr">
                        <a:spcAft>
                          <a:spcPts val="0"/>
                        </a:spcAft>
                      </a:pPr>
                      <a:r>
                        <a:rPr lang="en-GB" sz="1200">
                          <a:effectLst/>
                        </a:rPr>
                        <a:t>CP</a:t>
                      </a:r>
                      <a:endParaRPr lang="pl-PL" sz="1400">
                        <a:effectLst/>
                        <a:latin typeface="Cambria"/>
                        <a:ea typeface="MS Mincho"/>
                        <a:cs typeface="Times New Roman"/>
                      </a:endParaRPr>
                    </a:p>
                  </a:txBody>
                  <a:tcPr marL="54315" marR="54315" marT="0" marB="0" anchor="ctr"/>
                </a:tc>
                <a:tc>
                  <a:txBody>
                    <a:bodyPr/>
                    <a:lstStyle/>
                    <a:p>
                      <a:pPr>
                        <a:spcAft>
                          <a:spcPts val="0"/>
                        </a:spcAft>
                      </a:pPr>
                      <a:r>
                        <a:rPr lang="en-GB" sz="1200">
                          <a:effectLst/>
                        </a:rPr>
                        <a:t>Waste collected for reuse and recycle - percentage</a:t>
                      </a:r>
                      <a:endParaRPr lang="pl-PL" sz="1400">
                        <a:effectLst/>
                        <a:latin typeface="Cambria"/>
                        <a:ea typeface="MS Mincho"/>
                        <a:cs typeface="Times New Roman"/>
                      </a:endParaRPr>
                    </a:p>
                  </a:txBody>
                  <a:tcPr marL="54315" marR="54315" marT="0" marB="0" anchor="ctr"/>
                </a:tc>
                <a:tc>
                  <a:txBody>
                    <a:bodyPr/>
                    <a:lstStyle/>
                    <a:p>
                      <a:pPr algn="ctr">
                        <a:spcAft>
                          <a:spcPts val="0"/>
                        </a:spcAft>
                      </a:pPr>
                      <a:r>
                        <a:rPr lang="en-GB" sz="1200">
                          <a:effectLst/>
                        </a:rPr>
                        <a:t>40%</a:t>
                      </a:r>
                      <a:endParaRPr lang="pl-PL" sz="1400">
                        <a:effectLst/>
                        <a:latin typeface="Cambria"/>
                        <a:ea typeface="MS Mincho"/>
                        <a:cs typeface="Times New Roman"/>
                      </a:endParaRPr>
                    </a:p>
                  </a:txBody>
                  <a:tcPr marL="54315" marR="54315" marT="0" marB="0" anchor="ctr"/>
                </a:tc>
                <a:tc>
                  <a:txBody>
                    <a:bodyPr/>
                    <a:lstStyle/>
                    <a:p>
                      <a:pPr algn="ctr">
                        <a:spcAft>
                          <a:spcPts val="0"/>
                        </a:spcAft>
                      </a:pPr>
                      <a:r>
                        <a:rPr lang="en-GB" sz="1200">
                          <a:effectLst/>
                        </a:rPr>
                        <a:t>Majority of experts pointed it out</a:t>
                      </a:r>
                      <a:endParaRPr lang="pl-PL" sz="1400">
                        <a:effectLst/>
                        <a:latin typeface="Cambria"/>
                        <a:ea typeface="MS Mincho"/>
                        <a:cs typeface="Times New Roman"/>
                      </a:endParaRPr>
                    </a:p>
                  </a:txBody>
                  <a:tcPr marL="54315" marR="54315" marT="0" marB="0" anchor="ctr"/>
                </a:tc>
                <a:extLst>
                  <a:ext uri="{0D108BD9-81ED-4DB2-BD59-A6C34878D82A}">
                    <a16:rowId xmlns:a16="http://schemas.microsoft.com/office/drawing/2014/main" val="10003"/>
                  </a:ext>
                </a:extLst>
              </a:tr>
              <a:tr h="428999">
                <a:tc vMerge="1">
                  <a:txBody>
                    <a:bodyPr/>
                    <a:lstStyle/>
                    <a:p>
                      <a:endParaRPr lang="pl-PL"/>
                    </a:p>
                  </a:txBody>
                  <a:tcPr/>
                </a:tc>
                <a:tc>
                  <a:txBody>
                    <a:bodyPr/>
                    <a:lstStyle/>
                    <a:p>
                      <a:pPr algn="ctr">
                        <a:spcAft>
                          <a:spcPts val="0"/>
                        </a:spcAft>
                      </a:pPr>
                      <a:r>
                        <a:rPr lang="en-GB" sz="1200">
                          <a:effectLst/>
                        </a:rPr>
                        <a:t>MA</a:t>
                      </a:r>
                      <a:endParaRPr lang="pl-PL" sz="1400">
                        <a:effectLst/>
                        <a:latin typeface="Cambria"/>
                        <a:ea typeface="MS Mincho"/>
                        <a:cs typeface="Times New Roman"/>
                      </a:endParaRPr>
                    </a:p>
                  </a:txBody>
                  <a:tcPr marL="54315" marR="54315" marT="0" marB="0" anchor="ctr"/>
                </a:tc>
                <a:tc>
                  <a:txBody>
                    <a:bodyPr/>
                    <a:lstStyle/>
                    <a:p>
                      <a:pPr>
                        <a:spcAft>
                          <a:spcPts val="0"/>
                        </a:spcAft>
                      </a:pPr>
                      <a:r>
                        <a:rPr lang="en-GB" sz="1200">
                          <a:effectLst/>
                        </a:rPr>
                        <a:t>CE / BMS instructions based on BIM - percentage</a:t>
                      </a:r>
                      <a:endParaRPr lang="pl-PL" sz="1400">
                        <a:effectLst/>
                        <a:latin typeface="Cambria"/>
                        <a:ea typeface="MS Mincho"/>
                        <a:cs typeface="Times New Roman"/>
                      </a:endParaRPr>
                    </a:p>
                  </a:txBody>
                  <a:tcPr marL="54315" marR="54315" marT="0" marB="0" anchor="ctr"/>
                </a:tc>
                <a:tc>
                  <a:txBody>
                    <a:bodyPr/>
                    <a:lstStyle/>
                    <a:p>
                      <a:pPr algn="ctr">
                        <a:spcAft>
                          <a:spcPts val="0"/>
                        </a:spcAft>
                      </a:pPr>
                      <a:r>
                        <a:rPr lang="en-GB" sz="1200">
                          <a:effectLst/>
                        </a:rPr>
                        <a:t>90%</a:t>
                      </a:r>
                      <a:endParaRPr lang="pl-PL" sz="1400">
                        <a:effectLst/>
                        <a:latin typeface="Cambria"/>
                        <a:ea typeface="MS Mincho"/>
                        <a:cs typeface="Times New Roman"/>
                      </a:endParaRPr>
                    </a:p>
                  </a:txBody>
                  <a:tcPr marL="54315" marR="54315" marT="0" marB="0" anchor="ctr"/>
                </a:tc>
                <a:tc>
                  <a:txBody>
                    <a:bodyPr/>
                    <a:lstStyle/>
                    <a:p>
                      <a:pPr algn="ctr">
                        <a:spcAft>
                          <a:spcPts val="0"/>
                        </a:spcAft>
                      </a:pPr>
                      <a:r>
                        <a:rPr lang="en-GB" sz="1200">
                          <a:effectLst/>
                        </a:rPr>
                        <a:t>Majority of experts pointed it out</a:t>
                      </a:r>
                      <a:endParaRPr lang="pl-PL" sz="1400">
                        <a:effectLst/>
                        <a:latin typeface="Cambria"/>
                        <a:ea typeface="MS Mincho"/>
                        <a:cs typeface="Times New Roman"/>
                      </a:endParaRPr>
                    </a:p>
                  </a:txBody>
                  <a:tcPr marL="54315" marR="54315" marT="0" marB="0" anchor="ctr"/>
                </a:tc>
                <a:extLst>
                  <a:ext uri="{0D108BD9-81ED-4DB2-BD59-A6C34878D82A}">
                    <a16:rowId xmlns:a16="http://schemas.microsoft.com/office/drawing/2014/main" val="10004"/>
                  </a:ext>
                </a:extLst>
              </a:tr>
              <a:tr h="549938">
                <a:tc vMerge="1">
                  <a:txBody>
                    <a:bodyPr/>
                    <a:lstStyle/>
                    <a:p>
                      <a:endParaRPr lang="pl-PL"/>
                    </a:p>
                  </a:txBody>
                  <a:tcPr/>
                </a:tc>
                <a:tc>
                  <a:txBody>
                    <a:bodyPr/>
                    <a:lstStyle/>
                    <a:p>
                      <a:pPr algn="ctr">
                        <a:spcAft>
                          <a:spcPts val="0"/>
                        </a:spcAft>
                      </a:pPr>
                      <a:r>
                        <a:rPr lang="en-GB" sz="1200">
                          <a:effectLst/>
                        </a:rPr>
                        <a:t>EL</a:t>
                      </a:r>
                      <a:endParaRPr lang="pl-PL" sz="1400">
                        <a:effectLst/>
                        <a:latin typeface="Cambria"/>
                        <a:ea typeface="MS Mincho"/>
                        <a:cs typeface="Times New Roman"/>
                      </a:endParaRPr>
                    </a:p>
                  </a:txBody>
                  <a:tcPr marL="54315" marR="54315" marT="0" marB="0" anchor="ctr"/>
                </a:tc>
                <a:tc>
                  <a:txBody>
                    <a:bodyPr/>
                    <a:lstStyle/>
                    <a:p>
                      <a:pPr>
                        <a:spcAft>
                          <a:spcPts val="0"/>
                        </a:spcAft>
                      </a:pPr>
                      <a:r>
                        <a:rPr lang="en-GB" sz="1200">
                          <a:effectLst/>
                        </a:rPr>
                        <a:t>Decision accuracy of demolition techniques - percentage</a:t>
                      </a:r>
                      <a:endParaRPr lang="pl-PL" sz="1400">
                        <a:effectLst/>
                        <a:latin typeface="Cambria"/>
                        <a:ea typeface="MS Mincho"/>
                        <a:cs typeface="Times New Roman"/>
                      </a:endParaRPr>
                    </a:p>
                  </a:txBody>
                  <a:tcPr marL="54315" marR="54315" marT="0" marB="0" anchor="ctr"/>
                </a:tc>
                <a:tc>
                  <a:txBody>
                    <a:bodyPr/>
                    <a:lstStyle/>
                    <a:p>
                      <a:pPr algn="ctr">
                        <a:spcAft>
                          <a:spcPts val="0"/>
                        </a:spcAft>
                      </a:pPr>
                      <a:r>
                        <a:rPr lang="en-GB" sz="1200">
                          <a:effectLst/>
                        </a:rPr>
                        <a:t>90%</a:t>
                      </a:r>
                      <a:endParaRPr lang="pl-PL" sz="1400">
                        <a:effectLst/>
                        <a:latin typeface="Cambria"/>
                        <a:ea typeface="MS Mincho"/>
                        <a:cs typeface="Times New Roman"/>
                      </a:endParaRPr>
                    </a:p>
                  </a:txBody>
                  <a:tcPr marL="54315" marR="54315" marT="0" marB="0" anchor="ctr"/>
                </a:tc>
                <a:tc>
                  <a:txBody>
                    <a:bodyPr/>
                    <a:lstStyle/>
                    <a:p>
                      <a:pPr algn="ctr">
                        <a:spcAft>
                          <a:spcPts val="0"/>
                        </a:spcAft>
                      </a:pPr>
                      <a:r>
                        <a:rPr lang="en-GB" sz="1200">
                          <a:effectLst/>
                        </a:rPr>
                        <a:t>Majority of experts pointed it out</a:t>
                      </a:r>
                      <a:endParaRPr lang="pl-PL" sz="1400">
                        <a:effectLst/>
                        <a:latin typeface="Cambria"/>
                        <a:ea typeface="MS Mincho"/>
                        <a:cs typeface="Times New Roman"/>
                      </a:endParaRPr>
                    </a:p>
                  </a:txBody>
                  <a:tcPr marL="54315" marR="54315" marT="0" marB="0" anchor="ctr"/>
                </a:tc>
                <a:extLst>
                  <a:ext uri="{0D108BD9-81ED-4DB2-BD59-A6C34878D82A}">
                    <a16:rowId xmlns:a16="http://schemas.microsoft.com/office/drawing/2014/main" val="10005"/>
                  </a:ext>
                </a:extLst>
              </a:tr>
              <a:tr h="549938">
                <a:tc gridSpan="5">
                  <a:txBody>
                    <a:bodyPr/>
                    <a:lstStyle/>
                    <a:p>
                      <a:pPr>
                        <a:spcAft>
                          <a:spcPts val="0"/>
                        </a:spcAft>
                        <a:tabLst>
                          <a:tab pos="1695450" algn="l"/>
                        </a:tabLst>
                      </a:pPr>
                      <a:r>
                        <a:rPr lang="en-GB" sz="1200" b="0" dirty="0">
                          <a:effectLst/>
                        </a:rPr>
                        <a:t>DE – design phase, MM – manufacture of materials phase, CP – construction process phase, MA – maintenance phase, EL – end-of-life phase, BIM – Building Information Modelling, CE – circular economy, BMS – Building management system</a:t>
                      </a:r>
                      <a:endParaRPr lang="pl-PL" sz="1400" b="0" dirty="0">
                        <a:effectLst/>
                        <a:latin typeface="Cambria"/>
                        <a:ea typeface="MS Mincho"/>
                        <a:cs typeface="Times New Roman"/>
                      </a:endParaRPr>
                    </a:p>
                  </a:txBody>
                  <a:tcPr marL="54315" marR="54315" marT="0" marB="0" anchor="ct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86507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9EBF5"/>
        </a:solidFill>
        <a:effectLst/>
      </p:bgPr>
    </p:bg>
    <p:spTree>
      <p:nvGrpSpPr>
        <p:cNvPr id="1" name="">
          <a:extLst>
            <a:ext uri="{FF2B5EF4-FFF2-40B4-BE49-F238E27FC236}">
              <a16:creationId xmlns:a16="http://schemas.microsoft.com/office/drawing/2014/main" id="{4961B8D1-7A0B-5D3D-6D7C-7880AD9E263E}"/>
            </a:ext>
          </a:extLst>
        </p:cNvPr>
        <p:cNvGrpSpPr/>
        <p:nvPr/>
      </p:nvGrpSpPr>
      <p:grpSpPr>
        <a:xfrm>
          <a:off x="0" y="0"/>
          <a:ext cx="0" cy="0"/>
          <a:chOff x="0" y="0"/>
          <a:chExt cx="0" cy="0"/>
        </a:xfrm>
      </p:grpSpPr>
      <p:graphicFrame>
        <p:nvGraphicFramePr>
          <p:cNvPr id="7" name="Symbol zastępczy zawartości 6">
            <a:extLst>
              <a:ext uri="{FF2B5EF4-FFF2-40B4-BE49-F238E27FC236}">
                <a16:creationId xmlns:a16="http://schemas.microsoft.com/office/drawing/2014/main" id="{D66ED97A-DCC7-D632-714E-AFF7832C7158}"/>
              </a:ext>
            </a:extLst>
          </p:cNvPr>
          <p:cNvGraphicFramePr>
            <a:graphicFrameLocks noGrp="1"/>
          </p:cNvGraphicFramePr>
          <p:nvPr>
            <p:ph idx="1"/>
          </p:nvPr>
        </p:nvGraphicFramePr>
        <p:xfrm>
          <a:off x="1540329" y="185057"/>
          <a:ext cx="9111342" cy="4222572"/>
        </p:xfrm>
        <a:graphic>
          <a:graphicData uri="http://schemas.openxmlformats.org/drawingml/2006/table">
            <a:tbl>
              <a:tblPr>
                <a:tableStyleId>{5C22544A-7EE6-4342-B048-85BDC9FD1C3A}</a:tableStyleId>
              </a:tblPr>
              <a:tblGrid>
                <a:gridCol w="4998979">
                  <a:extLst>
                    <a:ext uri="{9D8B030D-6E8A-4147-A177-3AD203B41FA5}">
                      <a16:colId xmlns:a16="http://schemas.microsoft.com/office/drawing/2014/main" val="1454740108"/>
                    </a:ext>
                  </a:extLst>
                </a:gridCol>
                <a:gridCol w="2486192">
                  <a:extLst>
                    <a:ext uri="{9D8B030D-6E8A-4147-A177-3AD203B41FA5}">
                      <a16:colId xmlns:a16="http://schemas.microsoft.com/office/drawing/2014/main" val="592350836"/>
                    </a:ext>
                  </a:extLst>
                </a:gridCol>
                <a:gridCol w="1626171">
                  <a:extLst>
                    <a:ext uri="{9D8B030D-6E8A-4147-A177-3AD203B41FA5}">
                      <a16:colId xmlns:a16="http://schemas.microsoft.com/office/drawing/2014/main" val="970768642"/>
                    </a:ext>
                  </a:extLst>
                </a:gridCol>
              </a:tblGrid>
              <a:tr h="315686">
                <a:tc>
                  <a:txBody>
                    <a:bodyPr/>
                    <a:lstStyle/>
                    <a:p>
                      <a:pPr algn="l" fontAlgn="b"/>
                      <a:r>
                        <a:rPr lang="pl-PL" sz="1400" b="1" u="none" strike="noStrike" dirty="0" err="1">
                          <a:effectLst/>
                        </a:rPr>
                        <a:t>Main</a:t>
                      </a:r>
                      <a:r>
                        <a:rPr lang="pl-PL" sz="1400" b="1" u="none" strike="noStrike" dirty="0">
                          <a:effectLst/>
                        </a:rPr>
                        <a:t> </a:t>
                      </a:r>
                      <a:r>
                        <a:rPr lang="pl-PL" sz="1400" b="1" u="none" strike="noStrike" dirty="0" err="1">
                          <a:effectLst/>
                        </a:rPr>
                        <a:t>barriers</a:t>
                      </a:r>
                      <a:r>
                        <a:rPr lang="pl-PL" sz="1400" b="1" u="none" strike="noStrike" dirty="0">
                          <a:effectLst/>
                        </a:rPr>
                        <a:t> of CE </a:t>
                      </a:r>
                      <a:r>
                        <a:rPr lang="pl-PL" sz="1400" b="1" u="none" strike="noStrike" dirty="0" err="1">
                          <a:effectLst/>
                        </a:rPr>
                        <a:t>transformation</a:t>
                      </a:r>
                      <a:endParaRPr lang="pl-PL" sz="1400" b="1" i="0" u="none" strike="noStrike" dirty="0">
                        <a:solidFill>
                          <a:srgbClr val="FFFFFF"/>
                        </a:solidFill>
                        <a:effectLst/>
                        <a:latin typeface="Calibri" panose="020F0502020204030204" pitchFamily="34" charset="0"/>
                      </a:endParaRPr>
                    </a:p>
                  </a:txBody>
                  <a:tcPr marL="7620" marR="7620" marT="7620" marB="0" anchor="ctr"/>
                </a:tc>
                <a:tc>
                  <a:txBody>
                    <a:bodyPr/>
                    <a:lstStyle/>
                    <a:p>
                      <a:pPr algn="l" fontAlgn="b"/>
                      <a:r>
                        <a:rPr lang="pl-PL" sz="1400" b="1" u="none" strike="noStrike" dirty="0" err="1">
                          <a:effectLst/>
                        </a:rPr>
                        <a:t>Frequency</a:t>
                      </a:r>
                      <a:r>
                        <a:rPr lang="pl-PL" sz="1400" b="1" u="none" strike="noStrike" dirty="0">
                          <a:effectLst/>
                        </a:rPr>
                        <a:t> of </a:t>
                      </a:r>
                      <a:r>
                        <a:rPr lang="pl-PL" sz="1400" b="1" u="none" strike="noStrike" dirty="0" err="1">
                          <a:effectLst/>
                        </a:rPr>
                        <a:t>response</a:t>
                      </a:r>
                      <a:endParaRPr lang="pl-PL" sz="1400" b="1" i="0" u="none" strike="noStrike" dirty="0">
                        <a:solidFill>
                          <a:srgbClr val="FFFFFF"/>
                        </a:solidFill>
                        <a:effectLst/>
                        <a:latin typeface="Calibri" panose="020F0502020204030204" pitchFamily="34" charset="0"/>
                      </a:endParaRPr>
                    </a:p>
                  </a:txBody>
                  <a:tcPr marL="7620" marR="7620" marT="7620" marB="0" anchor="ctr"/>
                </a:tc>
                <a:tc>
                  <a:txBody>
                    <a:bodyPr/>
                    <a:lstStyle/>
                    <a:p>
                      <a:pPr algn="l" fontAlgn="b"/>
                      <a:r>
                        <a:rPr lang="pl-PL" sz="1400" b="1" u="none" strike="noStrike" dirty="0" err="1">
                          <a:effectLst/>
                        </a:rPr>
                        <a:t>Importance</a:t>
                      </a:r>
                      <a:endParaRPr lang="pl-PL" sz="1400" b="1" i="0" u="none" strike="noStrike" dirty="0">
                        <a:solidFill>
                          <a:srgbClr val="FFFFFF"/>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440777700"/>
                  </a:ext>
                </a:extLst>
              </a:tr>
              <a:tr h="315686">
                <a:tc>
                  <a:txBody>
                    <a:bodyPr/>
                    <a:lstStyle/>
                    <a:p>
                      <a:pPr algn="l" fontAlgn="b"/>
                      <a:r>
                        <a:rPr lang="pl-PL" sz="1400" u="none" strike="noStrike" dirty="0">
                          <a:effectLst/>
                        </a:rPr>
                        <a:t>Financial</a:t>
                      </a:r>
                      <a:endParaRPr lang="pl-P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l-PL" sz="1400" u="none" strike="noStrike">
                          <a:effectLst/>
                        </a:rPr>
                        <a:t>30</a:t>
                      </a:r>
                      <a:endParaRPr lang="pl-PL" sz="1400" b="0" i="0" u="none" strike="noStrike">
                        <a:solidFill>
                          <a:srgbClr val="000000"/>
                        </a:solidFill>
                        <a:effectLst/>
                        <a:latin typeface="Calibri" panose="020F0502020204030204" pitchFamily="34" charset="0"/>
                      </a:endParaRPr>
                    </a:p>
                  </a:txBody>
                  <a:tcPr marL="7620" marR="7620" marT="7620" marB="0" anchor="b"/>
                </a:tc>
                <a:tc>
                  <a:txBody>
                    <a:bodyPr/>
                    <a:lstStyle/>
                    <a:p>
                      <a:pPr lvl="0" algn="l" fontAlgn="b"/>
                      <a:r>
                        <a:rPr lang="pl-PL" sz="1400" b="0" i="0" u="none" strike="noStrike" dirty="0">
                          <a:solidFill>
                            <a:srgbClr val="000000"/>
                          </a:solidFill>
                          <a:effectLst/>
                          <a:latin typeface="Calibri" panose="020F0502020204030204" pitchFamily="34" charset="0"/>
                        </a:rPr>
                        <a:t>21%</a:t>
                      </a:r>
                    </a:p>
                  </a:txBody>
                  <a:tcPr marL="7620" marR="7620" marT="7620" marB="0" anchor="b"/>
                </a:tc>
                <a:extLst>
                  <a:ext uri="{0D108BD9-81ED-4DB2-BD59-A6C34878D82A}">
                    <a16:rowId xmlns:a16="http://schemas.microsoft.com/office/drawing/2014/main" val="3609980043"/>
                  </a:ext>
                </a:extLst>
              </a:tr>
              <a:tr h="315686">
                <a:tc>
                  <a:txBody>
                    <a:bodyPr/>
                    <a:lstStyle/>
                    <a:p>
                      <a:pPr algn="l" fontAlgn="b"/>
                      <a:r>
                        <a:rPr lang="pl-PL" sz="1400" u="none" strike="noStrike" dirty="0">
                          <a:effectLst/>
                        </a:rPr>
                        <a:t>Lack of Knowledge</a:t>
                      </a:r>
                      <a:endParaRPr lang="pl-P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l-PL" sz="1400" u="none" strike="noStrike">
                          <a:effectLst/>
                        </a:rPr>
                        <a:t>24</a:t>
                      </a:r>
                      <a:endParaRPr lang="pl-PL" sz="1400" b="0" i="0" u="none" strike="noStrike">
                        <a:solidFill>
                          <a:srgbClr val="000000"/>
                        </a:solidFill>
                        <a:effectLst/>
                        <a:latin typeface="Calibri" panose="020F0502020204030204" pitchFamily="34" charset="0"/>
                      </a:endParaRPr>
                    </a:p>
                  </a:txBody>
                  <a:tcPr marL="7620" marR="7620" marT="7620" marB="0" anchor="b"/>
                </a:tc>
                <a:tc>
                  <a:txBody>
                    <a:bodyPr/>
                    <a:lstStyle/>
                    <a:p>
                      <a:pPr lvl="0" algn="l" fontAlgn="b"/>
                      <a:r>
                        <a:rPr lang="pl-PL" sz="1400" b="0" i="0" u="none" strike="noStrike" dirty="0">
                          <a:solidFill>
                            <a:srgbClr val="000000"/>
                          </a:solidFill>
                          <a:effectLst/>
                          <a:latin typeface="Calibri" panose="020F0502020204030204" pitchFamily="34" charset="0"/>
                        </a:rPr>
                        <a:t>16%</a:t>
                      </a:r>
                    </a:p>
                  </a:txBody>
                  <a:tcPr marL="7620" marR="7620" marT="7620" marB="0" anchor="b"/>
                </a:tc>
                <a:extLst>
                  <a:ext uri="{0D108BD9-81ED-4DB2-BD59-A6C34878D82A}">
                    <a16:rowId xmlns:a16="http://schemas.microsoft.com/office/drawing/2014/main" val="406437221"/>
                  </a:ext>
                </a:extLst>
              </a:tr>
              <a:tr h="315686">
                <a:tc>
                  <a:txBody>
                    <a:bodyPr/>
                    <a:lstStyle/>
                    <a:p>
                      <a:pPr algn="l" fontAlgn="b"/>
                      <a:r>
                        <a:rPr lang="pl-PL" sz="1400" u="none" strike="noStrike" dirty="0" err="1">
                          <a:effectLst/>
                        </a:rPr>
                        <a:t>Regulations</a:t>
                      </a:r>
                      <a:endParaRPr lang="pl-P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l-PL" sz="1400" u="none" strike="noStrike">
                          <a:effectLst/>
                        </a:rPr>
                        <a:t>23</a:t>
                      </a:r>
                      <a:endParaRPr lang="pl-PL" sz="1400" b="0" i="0" u="none" strike="noStrike">
                        <a:solidFill>
                          <a:srgbClr val="000000"/>
                        </a:solidFill>
                        <a:effectLst/>
                        <a:latin typeface="Calibri" panose="020F0502020204030204" pitchFamily="34" charset="0"/>
                      </a:endParaRPr>
                    </a:p>
                  </a:txBody>
                  <a:tcPr marL="7620" marR="7620" marT="7620" marB="0" anchor="b"/>
                </a:tc>
                <a:tc>
                  <a:txBody>
                    <a:bodyPr/>
                    <a:lstStyle/>
                    <a:p>
                      <a:pPr lvl="0" algn="l" fontAlgn="b"/>
                      <a:r>
                        <a:rPr lang="pl-PL" sz="1400" b="0" i="0" u="none" strike="noStrike" dirty="0">
                          <a:solidFill>
                            <a:srgbClr val="000000"/>
                          </a:solidFill>
                          <a:effectLst/>
                          <a:latin typeface="Calibri" panose="020F0502020204030204" pitchFamily="34" charset="0"/>
                        </a:rPr>
                        <a:t>16%</a:t>
                      </a:r>
                    </a:p>
                  </a:txBody>
                  <a:tcPr marL="7620" marR="7620" marT="7620" marB="0" anchor="b"/>
                </a:tc>
                <a:extLst>
                  <a:ext uri="{0D108BD9-81ED-4DB2-BD59-A6C34878D82A}">
                    <a16:rowId xmlns:a16="http://schemas.microsoft.com/office/drawing/2014/main" val="3454699649"/>
                  </a:ext>
                </a:extLst>
              </a:tr>
              <a:tr h="315686">
                <a:tc>
                  <a:txBody>
                    <a:bodyPr/>
                    <a:lstStyle/>
                    <a:p>
                      <a:pPr algn="l" fontAlgn="b"/>
                      <a:r>
                        <a:rPr lang="pl-PL" sz="1400" u="none" strike="noStrike" dirty="0" err="1">
                          <a:effectLst/>
                        </a:rPr>
                        <a:t>Cultural</a:t>
                      </a:r>
                      <a:endParaRPr lang="pl-P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l-PL" sz="1400" u="none" strike="noStrike">
                          <a:effectLst/>
                        </a:rPr>
                        <a:t>21</a:t>
                      </a:r>
                      <a:endParaRPr lang="pl-PL" sz="1400" b="0" i="0" u="none" strike="noStrike">
                        <a:solidFill>
                          <a:srgbClr val="000000"/>
                        </a:solidFill>
                        <a:effectLst/>
                        <a:latin typeface="Calibri" panose="020F0502020204030204" pitchFamily="34" charset="0"/>
                      </a:endParaRPr>
                    </a:p>
                  </a:txBody>
                  <a:tcPr marL="7620" marR="7620" marT="7620" marB="0" anchor="b"/>
                </a:tc>
                <a:tc>
                  <a:txBody>
                    <a:bodyPr/>
                    <a:lstStyle/>
                    <a:p>
                      <a:pPr lvl="0" algn="l" fontAlgn="b"/>
                      <a:r>
                        <a:rPr lang="pl-PL" sz="1400" b="0" i="0" u="none" strike="noStrike" dirty="0">
                          <a:solidFill>
                            <a:srgbClr val="000000"/>
                          </a:solidFill>
                          <a:effectLst/>
                          <a:latin typeface="Calibri" panose="020F0502020204030204" pitchFamily="34" charset="0"/>
                        </a:rPr>
                        <a:t>14%</a:t>
                      </a:r>
                    </a:p>
                  </a:txBody>
                  <a:tcPr marL="7620" marR="7620" marT="7620" marB="0" anchor="b"/>
                </a:tc>
                <a:extLst>
                  <a:ext uri="{0D108BD9-81ED-4DB2-BD59-A6C34878D82A}">
                    <a16:rowId xmlns:a16="http://schemas.microsoft.com/office/drawing/2014/main" val="2812256760"/>
                  </a:ext>
                </a:extLst>
              </a:tr>
              <a:tr h="315686">
                <a:tc>
                  <a:txBody>
                    <a:bodyPr/>
                    <a:lstStyle/>
                    <a:p>
                      <a:pPr algn="l" fontAlgn="b"/>
                      <a:r>
                        <a:rPr lang="pl-PL" sz="1400" u="none" strike="noStrike">
                          <a:effectLst/>
                        </a:rPr>
                        <a:t>Legislation</a:t>
                      </a:r>
                      <a:endParaRPr lang="pl-PL" sz="1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l-PL" sz="1400" u="none" strike="noStrike" dirty="0">
                          <a:effectLst/>
                        </a:rPr>
                        <a:t>18</a:t>
                      </a:r>
                      <a:endParaRPr lang="pl-P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lvl="0" algn="l" fontAlgn="b"/>
                      <a:r>
                        <a:rPr lang="pl-PL" sz="1400" b="0" i="0" u="none" strike="noStrike" dirty="0">
                          <a:solidFill>
                            <a:srgbClr val="000000"/>
                          </a:solidFill>
                          <a:effectLst/>
                          <a:latin typeface="Calibri" panose="020F0502020204030204" pitchFamily="34" charset="0"/>
                        </a:rPr>
                        <a:t>12%</a:t>
                      </a:r>
                    </a:p>
                  </a:txBody>
                  <a:tcPr marL="7620" marR="7620" marT="7620" marB="0" anchor="b"/>
                </a:tc>
                <a:extLst>
                  <a:ext uri="{0D108BD9-81ED-4DB2-BD59-A6C34878D82A}">
                    <a16:rowId xmlns:a16="http://schemas.microsoft.com/office/drawing/2014/main" val="2565479710"/>
                  </a:ext>
                </a:extLst>
              </a:tr>
              <a:tr h="315686">
                <a:tc>
                  <a:txBody>
                    <a:bodyPr/>
                    <a:lstStyle/>
                    <a:p>
                      <a:pPr algn="l" fontAlgn="b"/>
                      <a:r>
                        <a:rPr lang="en-US" sz="1400" u="none" strike="noStrike" dirty="0">
                          <a:effectLst/>
                        </a:rPr>
                        <a:t>Lack of Actors / Materials' Chain</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l-PL" sz="1400" u="none" strike="noStrike" dirty="0">
                          <a:effectLst/>
                        </a:rPr>
                        <a:t>13</a:t>
                      </a:r>
                      <a:endParaRPr lang="pl-P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lvl="0" algn="l" fontAlgn="b"/>
                      <a:r>
                        <a:rPr lang="pl-PL" sz="1400" b="0" i="0" u="none" strike="noStrike" dirty="0">
                          <a:solidFill>
                            <a:srgbClr val="000000"/>
                          </a:solidFill>
                          <a:effectLst/>
                          <a:latin typeface="Calibri" panose="020F0502020204030204" pitchFamily="34" charset="0"/>
                        </a:rPr>
                        <a:t>9%</a:t>
                      </a:r>
                    </a:p>
                  </a:txBody>
                  <a:tcPr marL="7620" marR="7620" marT="7620" marB="0" anchor="b"/>
                </a:tc>
                <a:extLst>
                  <a:ext uri="{0D108BD9-81ED-4DB2-BD59-A6C34878D82A}">
                    <a16:rowId xmlns:a16="http://schemas.microsoft.com/office/drawing/2014/main" val="2960682414"/>
                  </a:ext>
                </a:extLst>
              </a:tr>
              <a:tr h="315686">
                <a:tc>
                  <a:txBody>
                    <a:bodyPr/>
                    <a:lstStyle/>
                    <a:p>
                      <a:pPr algn="l" fontAlgn="b"/>
                      <a:r>
                        <a:rPr lang="pl-PL" sz="1400" u="none" strike="noStrike" dirty="0">
                          <a:effectLst/>
                        </a:rPr>
                        <a:t>Lack of </a:t>
                      </a:r>
                      <a:r>
                        <a:rPr lang="pl-PL" sz="1400" u="none" strike="noStrike" dirty="0" err="1">
                          <a:effectLst/>
                        </a:rPr>
                        <a:t>Coordination</a:t>
                      </a:r>
                      <a:endParaRPr lang="pl-P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l-PL" sz="1400" u="none" strike="noStrike" dirty="0">
                          <a:effectLst/>
                        </a:rPr>
                        <a:t>11</a:t>
                      </a:r>
                      <a:endParaRPr lang="pl-P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lvl="0" algn="l" fontAlgn="b"/>
                      <a:r>
                        <a:rPr lang="pl-PL" sz="1400" b="0" i="0" u="none" strike="noStrike" dirty="0">
                          <a:solidFill>
                            <a:srgbClr val="000000"/>
                          </a:solidFill>
                          <a:effectLst/>
                          <a:latin typeface="Calibri" panose="020F0502020204030204" pitchFamily="34" charset="0"/>
                        </a:rPr>
                        <a:t>8%</a:t>
                      </a:r>
                    </a:p>
                  </a:txBody>
                  <a:tcPr marL="7620" marR="7620" marT="7620" marB="0" anchor="b"/>
                </a:tc>
                <a:extLst>
                  <a:ext uri="{0D108BD9-81ED-4DB2-BD59-A6C34878D82A}">
                    <a16:rowId xmlns:a16="http://schemas.microsoft.com/office/drawing/2014/main" val="3808624339"/>
                  </a:ext>
                </a:extLst>
              </a:tr>
              <a:tr h="315686">
                <a:tc>
                  <a:txBody>
                    <a:bodyPr/>
                    <a:lstStyle/>
                    <a:p>
                      <a:pPr algn="l" fontAlgn="b"/>
                      <a:r>
                        <a:rPr lang="en-US" sz="1400" u="none" strike="noStrike">
                          <a:effectLst/>
                        </a:rPr>
                        <a:t>Lack of Support from Public Administration</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l-PL" sz="1400" u="none" strike="noStrike" dirty="0">
                          <a:effectLst/>
                        </a:rPr>
                        <a:t>5</a:t>
                      </a:r>
                      <a:endParaRPr lang="pl-P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lvl="0" algn="l" fontAlgn="b"/>
                      <a:r>
                        <a:rPr lang="pl-PL" sz="1400" b="0" i="0" u="none" strike="noStrike" dirty="0">
                          <a:solidFill>
                            <a:srgbClr val="000000"/>
                          </a:solidFill>
                          <a:effectLst/>
                          <a:latin typeface="Calibri" panose="020F0502020204030204" pitchFamily="34" charset="0"/>
                        </a:rPr>
                        <a:t>3%</a:t>
                      </a:r>
                    </a:p>
                  </a:txBody>
                  <a:tcPr marL="7620" marR="7620" marT="7620" marB="0" anchor="b"/>
                </a:tc>
                <a:extLst>
                  <a:ext uri="{0D108BD9-81ED-4DB2-BD59-A6C34878D82A}">
                    <a16:rowId xmlns:a16="http://schemas.microsoft.com/office/drawing/2014/main" val="1712175979"/>
                  </a:ext>
                </a:extLst>
              </a:tr>
              <a:tr h="315686">
                <a:tc>
                  <a:txBody>
                    <a:bodyPr/>
                    <a:lstStyle/>
                    <a:p>
                      <a:pPr algn="l" fontAlgn="b"/>
                      <a:r>
                        <a:rPr lang="pl-PL" sz="1400" u="none" strike="noStrike">
                          <a:effectLst/>
                        </a:rPr>
                        <a:t>Other</a:t>
                      </a:r>
                      <a:endParaRPr lang="pl-PL" sz="1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l-PL" sz="1400" u="none" strike="noStrike" dirty="0">
                          <a:effectLst/>
                        </a:rPr>
                        <a:t>1</a:t>
                      </a:r>
                      <a:endParaRPr lang="pl-P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lvl="0" algn="l" fontAlgn="b"/>
                      <a:r>
                        <a:rPr lang="pl-PL" sz="1400" b="0" i="0" u="none" strike="noStrike" dirty="0">
                          <a:solidFill>
                            <a:srgbClr val="000000"/>
                          </a:solidFill>
                          <a:effectLst/>
                          <a:latin typeface="Calibri" panose="020F0502020204030204" pitchFamily="34" charset="0"/>
                        </a:rPr>
                        <a:t>0,1%</a:t>
                      </a:r>
                    </a:p>
                  </a:txBody>
                  <a:tcPr marL="7620" marR="7620" marT="7620" marB="0" anchor="b"/>
                </a:tc>
                <a:extLst>
                  <a:ext uri="{0D108BD9-81ED-4DB2-BD59-A6C34878D82A}">
                    <a16:rowId xmlns:a16="http://schemas.microsoft.com/office/drawing/2014/main" val="3189507168"/>
                  </a:ext>
                </a:extLst>
              </a:tr>
              <a:tr h="315686">
                <a:tc>
                  <a:txBody>
                    <a:bodyPr/>
                    <a:lstStyle/>
                    <a:p>
                      <a:pPr algn="l" fontAlgn="b"/>
                      <a:endParaRPr lang="pl-PL" sz="1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pl-P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pl-PL"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15337603"/>
                  </a:ext>
                </a:extLst>
              </a:tr>
              <a:tr h="315686">
                <a:tc>
                  <a:txBody>
                    <a:bodyPr/>
                    <a:lstStyle/>
                    <a:p>
                      <a:pPr algn="l" fontAlgn="b"/>
                      <a:r>
                        <a:rPr lang="pl-PL" sz="1400" u="sng" strike="noStrike" dirty="0">
                          <a:effectLst/>
                          <a:hlinkClick r:id="rId2"/>
                        </a:rPr>
                        <a:t>https://www.sciencedirect.com/science/article/pii/S1877916622000078</a:t>
                      </a:r>
                      <a:endParaRPr lang="pl-PL" sz="1400" b="0" i="0" u="sng" strike="noStrike" dirty="0">
                        <a:solidFill>
                          <a:srgbClr val="0563C1"/>
                        </a:solidFill>
                        <a:effectLst/>
                        <a:latin typeface="Calibri" panose="020F0502020204030204" pitchFamily="34" charset="0"/>
                      </a:endParaRPr>
                    </a:p>
                  </a:txBody>
                  <a:tcPr marL="7620" marR="7620" marT="7620" marB="0" anchor="b"/>
                </a:tc>
                <a:tc>
                  <a:txBody>
                    <a:bodyPr/>
                    <a:lstStyle/>
                    <a:p>
                      <a:pPr algn="l" fontAlgn="b"/>
                      <a:endParaRPr lang="pl-PL" sz="1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pl-PL"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86441550"/>
                  </a:ext>
                </a:extLst>
              </a:tr>
              <a:tr h="315686">
                <a:tc>
                  <a:txBody>
                    <a:bodyPr/>
                    <a:lstStyle/>
                    <a:p>
                      <a:pPr algn="l" fontAlgn="b"/>
                      <a:r>
                        <a:rPr lang="pl-PL" sz="1400" b="1" u="none" strike="noStrike" dirty="0" err="1">
                          <a:effectLst/>
                        </a:rPr>
                        <a:t>Brussels</a:t>
                      </a:r>
                      <a:r>
                        <a:rPr lang="pl-PL" sz="1400" b="1" u="none" strike="noStrike" dirty="0">
                          <a:effectLst/>
                        </a:rPr>
                        <a:t>, </a:t>
                      </a:r>
                      <a:r>
                        <a:rPr lang="pl-PL" sz="1400" b="1" u="none" strike="noStrike" dirty="0" err="1">
                          <a:effectLst/>
                        </a:rPr>
                        <a:t>Belgium</a:t>
                      </a:r>
                      <a:endParaRPr lang="pl-PL"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pl-PL" sz="1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pl-PL"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791274196"/>
                  </a:ext>
                </a:extLst>
              </a:tr>
            </a:tbl>
          </a:graphicData>
        </a:graphic>
      </p:graphicFrame>
      <p:pic>
        <p:nvPicPr>
          <p:cNvPr id="3" name="Obraz 2">
            <a:extLst>
              <a:ext uri="{FF2B5EF4-FFF2-40B4-BE49-F238E27FC236}">
                <a16:creationId xmlns:a16="http://schemas.microsoft.com/office/drawing/2014/main" id="{388A53C2-AE0D-78A4-D296-5243589A0358}"/>
              </a:ext>
            </a:extLst>
          </p:cNvPr>
          <p:cNvPicPr>
            <a:picLocks noChangeAspect="1"/>
          </p:cNvPicPr>
          <p:nvPr/>
        </p:nvPicPr>
        <p:blipFill>
          <a:blip r:embed="rId3"/>
          <a:stretch>
            <a:fillRect/>
          </a:stretch>
        </p:blipFill>
        <p:spPr>
          <a:xfrm>
            <a:off x="7919692" y="4624389"/>
            <a:ext cx="3891318" cy="2048554"/>
          </a:xfrm>
          <a:prstGeom prst="rect">
            <a:avLst/>
          </a:prstGeom>
          <a:ln>
            <a:noFill/>
          </a:ln>
          <a:effectLst>
            <a:outerShdw blurRad="190500" algn="tl" rotWithShape="0">
              <a:srgbClr val="000000">
                <a:alpha val="70000"/>
              </a:srgbClr>
            </a:outerShdw>
          </a:effectLst>
        </p:spPr>
      </p:pic>
      <p:pic>
        <p:nvPicPr>
          <p:cNvPr id="9" name="Obraz 8" descr="Obraz zawierający tekst, Gotówka, pieniądze, waluta&#10;&#10;Opis wygenerowany automatycznie">
            <a:extLst>
              <a:ext uri="{FF2B5EF4-FFF2-40B4-BE49-F238E27FC236}">
                <a16:creationId xmlns:a16="http://schemas.microsoft.com/office/drawing/2014/main" id="{F4E207C7-14E4-E762-61FF-47E75E7E1FD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80990" y="4963887"/>
            <a:ext cx="2094321" cy="1570741"/>
          </a:xfrm>
          <a:prstGeom prst="rect">
            <a:avLst/>
          </a:prstGeom>
        </p:spPr>
      </p:pic>
      <p:pic>
        <p:nvPicPr>
          <p:cNvPr id="12" name="Obraz 11" descr="Obraz zawierający tekst, pismo odręczne, tablica, design&#10;&#10;Opis wygenerowany automatycznie">
            <a:extLst>
              <a:ext uri="{FF2B5EF4-FFF2-40B4-BE49-F238E27FC236}">
                <a16:creationId xmlns:a16="http://schemas.microsoft.com/office/drawing/2014/main" id="{59527746-C445-6B59-B351-D69BDF6C8E3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588990" y="4963886"/>
            <a:ext cx="2388840" cy="1570909"/>
          </a:xfrm>
          <a:prstGeom prst="rect">
            <a:avLst/>
          </a:prstGeom>
        </p:spPr>
      </p:pic>
      <p:pic>
        <p:nvPicPr>
          <p:cNvPr id="15" name="Obraz 14" descr="Obraz zawierający tekst, napój, Naczynia szklane, computer&#10;&#10;Opis wygenerowany automatycznie">
            <a:extLst>
              <a:ext uri="{FF2B5EF4-FFF2-40B4-BE49-F238E27FC236}">
                <a16:creationId xmlns:a16="http://schemas.microsoft.com/office/drawing/2014/main" id="{48F3F9F7-3F18-490C-6587-4A7CC53AE47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091509" y="4963887"/>
            <a:ext cx="2288876" cy="1570741"/>
          </a:xfrm>
          <a:prstGeom prst="rect">
            <a:avLst/>
          </a:prstGeom>
        </p:spPr>
      </p:pic>
      <p:sp>
        <p:nvSpPr>
          <p:cNvPr id="16" name="Strzałka: w lewo 15">
            <a:extLst>
              <a:ext uri="{FF2B5EF4-FFF2-40B4-BE49-F238E27FC236}">
                <a16:creationId xmlns:a16="http://schemas.microsoft.com/office/drawing/2014/main" id="{410C351E-135C-4331-BAEF-E70565ADDDA1}"/>
              </a:ext>
            </a:extLst>
          </p:cNvPr>
          <p:cNvSpPr/>
          <p:nvPr/>
        </p:nvSpPr>
        <p:spPr>
          <a:xfrm>
            <a:off x="2645229" y="533400"/>
            <a:ext cx="402771" cy="239486"/>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Strzałka: w lewo 16">
            <a:extLst>
              <a:ext uri="{FF2B5EF4-FFF2-40B4-BE49-F238E27FC236}">
                <a16:creationId xmlns:a16="http://schemas.microsoft.com/office/drawing/2014/main" id="{BE31EDB4-C6C1-DF61-8129-9CC10F32CCE6}"/>
              </a:ext>
            </a:extLst>
          </p:cNvPr>
          <p:cNvSpPr/>
          <p:nvPr/>
        </p:nvSpPr>
        <p:spPr>
          <a:xfrm>
            <a:off x="3114963" y="881743"/>
            <a:ext cx="402771" cy="239486"/>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Strzałka: w lewo 17">
            <a:extLst>
              <a:ext uri="{FF2B5EF4-FFF2-40B4-BE49-F238E27FC236}">
                <a16:creationId xmlns:a16="http://schemas.microsoft.com/office/drawing/2014/main" id="{65305382-47F7-3A8C-46F9-F0F5FAAE9227}"/>
              </a:ext>
            </a:extLst>
          </p:cNvPr>
          <p:cNvSpPr/>
          <p:nvPr/>
        </p:nvSpPr>
        <p:spPr>
          <a:xfrm>
            <a:off x="2645228" y="1209400"/>
            <a:ext cx="402771" cy="239486"/>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32657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Rzutowane projekty planów">
            <a:extLst>
              <a:ext uri="{FF2B5EF4-FFF2-40B4-BE49-F238E27FC236}">
                <a16:creationId xmlns:a16="http://schemas.microsoft.com/office/drawing/2014/main" id="{94F3C649-B0A0-B4D9-E00B-55B398287F20}"/>
              </a:ext>
            </a:extLst>
          </p:cNvPr>
          <p:cNvPicPr>
            <a:picLocks noChangeAspect="1"/>
          </p:cNvPicPr>
          <p:nvPr/>
        </p:nvPicPr>
        <p:blipFill>
          <a:blip r:embed="rId2"/>
          <a:srcRect t="4998" b="7453"/>
          <a:stretch/>
        </p:blipFill>
        <p:spPr>
          <a:xfrm>
            <a:off x="20" y="10"/>
            <a:ext cx="12191980" cy="6857990"/>
          </a:xfrm>
          <a:prstGeom prst="rect">
            <a:avLst/>
          </a:prstGeom>
        </p:spPr>
      </p:pic>
      <p:sp>
        <p:nvSpPr>
          <p:cNvPr id="33" name="Rectangle 3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B3FE2A1-6A47-C5B6-8F02-D33D959207F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defTabSz="914400"/>
            <a:r>
              <a:rPr lang="pl-PL" sz="3600" b="1" dirty="0" err="1">
                <a:solidFill>
                  <a:schemeClr val="tx1">
                    <a:lumMod val="85000"/>
                    <a:lumOff val="15000"/>
                  </a:schemeClr>
                </a:solidFill>
              </a:rPr>
              <a:t>Features</a:t>
            </a:r>
            <a:r>
              <a:rPr lang="pl-PL" sz="3600" b="1" dirty="0">
                <a:solidFill>
                  <a:schemeClr val="tx1">
                    <a:lumMod val="85000"/>
                    <a:lumOff val="15000"/>
                  </a:schemeClr>
                </a:solidFill>
              </a:rPr>
              <a:t> of c</a:t>
            </a:r>
            <a:r>
              <a:rPr lang="en-US" sz="3600" b="1" dirty="0" err="1">
                <a:solidFill>
                  <a:schemeClr val="tx1">
                    <a:lumMod val="85000"/>
                    <a:lumOff val="15000"/>
                  </a:schemeClr>
                </a:solidFill>
              </a:rPr>
              <a:t>onstruction</a:t>
            </a:r>
            <a:r>
              <a:rPr lang="en-US" sz="3600" b="1" dirty="0">
                <a:solidFill>
                  <a:schemeClr val="tx1">
                    <a:lumMod val="85000"/>
                    <a:lumOff val="15000"/>
                  </a:schemeClr>
                </a:solidFill>
              </a:rPr>
              <a:t> project</a:t>
            </a:r>
          </a:p>
        </p:txBody>
      </p:sp>
      <p:cxnSp>
        <p:nvCxnSpPr>
          <p:cNvPr id="35" name="Straight Connector 3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89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ytuł 7">
            <a:extLst>
              <a:ext uri="{FF2B5EF4-FFF2-40B4-BE49-F238E27FC236}">
                <a16:creationId xmlns:a16="http://schemas.microsoft.com/office/drawing/2014/main" id="{339BE66B-13B4-34DD-0B74-E6032AB92A38}"/>
              </a:ext>
            </a:extLst>
          </p:cNvPr>
          <p:cNvSpPr>
            <a:spLocks noGrp="1"/>
          </p:cNvSpPr>
          <p:nvPr>
            <p:ph type="title"/>
          </p:nvPr>
        </p:nvSpPr>
        <p:spPr>
          <a:xfrm>
            <a:off x="411480" y="987552"/>
            <a:ext cx="4485861" cy="1088136"/>
          </a:xfrm>
        </p:spPr>
        <p:txBody>
          <a:bodyPr anchor="b">
            <a:normAutofit/>
          </a:bodyPr>
          <a:lstStyle/>
          <a:p>
            <a:r>
              <a:rPr lang="pl-PL" sz="3400" dirty="0"/>
              <a:t>Construction</a:t>
            </a:r>
          </a:p>
        </p:txBody>
      </p:sp>
      <p:sp>
        <p:nvSpPr>
          <p:cNvPr id="30" name="Rectangle 2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Symbol zastępczy zawartości 8">
            <a:extLst>
              <a:ext uri="{FF2B5EF4-FFF2-40B4-BE49-F238E27FC236}">
                <a16:creationId xmlns:a16="http://schemas.microsoft.com/office/drawing/2014/main" id="{1BD850E3-2CF9-6777-9B84-2C4868E86110}"/>
              </a:ext>
            </a:extLst>
          </p:cNvPr>
          <p:cNvSpPr>
            <a:spLocks noGrp="1"/>
          </p:cNvSpPr>
          <p:nvPr>
            <p:ph idx="1"/>
          </p:nvPr>
        </p:nvSpPr>
        <p:spPr>
          <a:xfrm>
            <a:off x="411479" y="2688336"/>
            <a:ext cx="4498848" cy="3584448"/>
          </a:xfrm>
        </p:spPr>
        <p:txBody>
          <a:bodyPr anchor="t">
            <a:normAutofit/>
          </a:bodyPr>
          <a:lstStyle/>
          <a:p>
            <a:r>
              <a:rPr lang="en-US" sz="1800" dirty="0"/>
              <a:t>Construction is a collaborative teamwork process with successful projects dependent upon a strong weave of owner, architect, engineer, contractor, and supplier into a collaborative team, a working society</a:t>
            </a:r>
            <a:endParaRPr lang="pl-PL" sz="1800" dirty="0"/>
          </a:p>
        </p:txBody>
      </p:sp>
      <p:sp>
        <p:nvSpPr>
          <p:cNvPr id="4" name="Symbol zastępczy daty 3">
            <a:extLst>
              <a:ext uri="{FF2B5EF4-FFF2-40B4-BE49-F238E27FC236}">
                <a16:creationId xmlns:a16="http://schemas.microsoft.com/office/drawing/2014/main" id="{BFD54137-370F-B9C2-A4A7-C1E13C8C1B28}"/>
              </a:ext>
            </a:extLst>
          </p:cNvPr>
          <p:cNvSpPr>
            <a:spLocks noGrp="1"/>
          </p:cNvSpPr>
          <p:nvPr>
            <p:ph type="dt" sz="half" idx="10"/>
          </p:nvPr>
        </p:nvSpPr>
        <p:spPr>
          <a:xfrm>
            <a:off x="411479" y="6356350"/>
            <a:ext cx="13716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F6DDE079-CC32-4836-948C-8D4BAB1866F8}" type="datetime1">
              <a:rPr kumimoji="0" lang="pl-PL"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2024-12-01</a:t>
            </a:fld>
            <a:endParaRPr kumimoji="0" lang="pl-PL"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
        <p:nvSpPr>
          <p:cNvPr id="5" name="Symbol zastępczy stopki 4">
            <a:extLst>
              <a:ext uri="{FF2B5EF4-FFF2-40B4-BE49-F238E27FC236}">
                <a16:creationId xmlns:a16="http://schemas.microsoft.com/office/drawing/2014/main" id="{7B65BE52-CB1D-977B-01E5-30F3A4F155C4}"/>
              </a:ext>
            </a:extLst>
          </p:cNvPr>
          <p:cNvSpPr>
            <a:spLocks noGrp="1"/>
          </p:cNvSpPr>
          <p:nvPr>
            <p:ph type="ftr" sz="quarter" idx="11"/>
          </p:nvPr>
        </p:nvSpPr>
        <p:spPr>
          <a:xfrm>
            <a:off x="1901952" y="6356350"/>
            <a:ext cx="3017520" cy="365125"/>
          </a:xfrm>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Different Strategies for Improving Contractor’s Maturity of Transformation Towards Circular Economy Construction</a:t>
            </a:r>
            <a:endParaRPr kumimoji="0" lang="pl-PL" sz="9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pic>
        <p:nvPicPr>
          <p:cNvPr id="11" name="Symbol zastępczy zawartości 14" descr="Obraz zawierający zewnętrzne, budynek, łódź, duży&#10;&#10;Opis wygenerowany automatycznie">
            <a:extLst>
              <a:ext uri="{FF2B5EF4-FFF2-40B4-BE49-F238E27FC236}">
                <a16:creationId xmlns:a16="http://schemas.microsoft.com/office/drawing/2014/main" id="{3A2F0093-6D43-4BE7-5743-7F86B2201D04}"/>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573" r="9423"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6" name="Symbol zastępczy numeru slajdu 5">
            <a:extLst>
              <a:ext uri="{FF2B5EF4-FFF2-40B4-BE49-F238E27FC236}">
                <a16:creationId xmlns:a16="http://schemas.microsoft.com/office/drawing/2014/main" id="{D54B417F-4BA6-BA4D-5CF2-FAED62892F62}"/>
              </a:ext>
            </a:extLst>
          </p:cNvPr>
          <p:cNvSpPr>
            <a:spLocks noGrp="1"/>
          </p:cNvSpPr>
          <p:nvPr>
            <p:ph type="sldNum" sz="quarter" idx="12"/>
          </p:nvPr>
        </p:nvSpPr>
        <p:spPr>
          <a:xfrm>
            <a:off x="9037321"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F197676D-D9EA-4527-8C85-FB5CFDEB4752}" type="slidenum">
              <a:rPr kumimoji="0" lang="pl-PL" b="0" i="0" u="none" strike="noStrike" kern="1200" cap="none" spc="0" normalizeH="0" baseline="0" noProof="0">
                <a:ln>
                  <a:noFill/>
                </a:ln>
                <a:solidFill>
                  <a:schemeClr val="bg1"/>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27</a:t>
            </a:fld>
            <a:endParaRPr kumimoji="0" lang="pl-PL" b="0" i="0"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83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D5ABAF-40C2-6E43-2DE5-F25C2F90529A}"/>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09D3DD3-4055-049C-FD5C-2775F4F90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ytuł 7">
            <a:extLst>
              <a:ext uri="{FF2B5EF4-FFF2-40B4-BE49-F238E27FC236}">
                <a16:creationId xmlns:a16="http://schemas.microsoft.com/office/drawing/2014/main" id="{42B5F237-DFAF-F260-FDC9-85F75A632C3F}"/>
              </a:ext>
            </a:extLst>
          </p:cNvPr>
          <p:cNvSpPr>
            <a:spLocks noGrp="1"/>
          </p:cNvSpPr>
          <p:nvPr>
            <p:ph type="title"/>
          </p:nvPr>
        </p:nvSpPr>
        <p:spPr>
          <a:xfrm>
            <a:off x="411480" y="987552"/>
            <a:ext cx="4485861" cy="1088136"/>
          </a:xfrm>
        </p:spPr>
        <p:txBody>
          <a:bodyPr anchor="b">
            <a:normAutofit/>
          </a:bodyPr>
          <a:lstStyle/>
          <a:p>
            <a:r>
              <a:rPr lang="pl-PL" sz="3400"/>
              <a:t>Construction project management</a:t>
            </a:r>
          </a:p>
        </p:txBody>
      </p:sp>
      <p:sp>
        <p:nvSpPr>
          <p:cNvPr id="30" name="Rectangle 29">
            <a:extLst>
              <a:ext uri="{FF2B5EF4-FFF2-40B4-BE49-F238E27FC236}">
                <a16:creationId xmlns:a16="http://schemas.microsoft.com/office/drawing/2014/main" id="{D9C15A94-F8A0-C5BB-FCE2-D022EE7BA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FD8D93C9-1B6B-FF6B-9329-90221E526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Symbol zastępczy zawartości 8">
            <a:extLst>
              <a:ext uri="{FF2B5EF4-FFF2-40B4-BE49-F238E27FC236}">
                <a16:creationId xmlns:a16="http://schemas.microsoft.com/office/drawing/2014/main" id="{7432B894-579D-0EB7-10CE-B94E7B40CF5A}"/>
              </a:ext>
            </a:extLst>
          </p:cNvPr>
          <p:cNvSpPr>
            <a:spLocks noGrp="1"/>
          </p:cNvSpPr>
          <p:nvPr>
            <p:ph idx="1"/>
          </p:nvPr>
        </p:nvSpPr>
        <p:spPr>
          <a:xfrm>
            <a:off x="411479" y="2688336"/>
            <a:ext cx="4498848" cy="3584448"/>
          </a:xfrm>
        </p:spPr>
        <p:txBody>
          <a:bodyPr anchor="t">
            <a:normAutofit/>
          </a:bodyPr>
          <a:lstStyle/>
          <a:p>
            <a:r>
              <a:rPr lang="en-US" sz="1800"/>
              <a:t>Construction project management includes practices required for effective oversight of the planning, design, and construction of a facility.</a:t>
            </a:r>
            <a:endParaRPr lang="pl-PL" sz="1800"/>
          </a:p>
        </p:txBody>
      </p:sp>
      <p:sp>
        <p:nvSpPr>
          <p:cNvPr id="4" name="Symbol zastępczy daty 3">
            <a:extLst>
              <a:ext uri="{FF2B5EF4-FFF2-40B4-BE49-F238E27FC236}">
                <a16:creationId xmlns:a16="http://schemas.microsoft.com/office/drawing/2014/main" id="{0DB8597B-BE7E-FA13-788F-2EF826DDEC32}"/>
              </a:ext>
            </a:extLst>
          </p:cNvPr>
          <p:cNvSpPr>
            <a:spLocks noGrp="1"/>
          </p:cNvSpPr>
          <p:nvPr>
            <p:ph type="dt" sz="half" idx="10"/>
          </p:nvPr>
        </p:nvSpPr>
        <p:spPr>
          <a:xfrm>
            <a:off x="411479" y="6356350"/>
            <a:ext cx="13716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F6DDE079-CC32-4836-948C-8D4BAB1866F8}" type="datetime1">
              <a:rPr kumimoji="0" lang="pl-PL"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2024-12-01</a:t>
            </a:fld>
            <a:endParaRPr kumimoji="0" lang="pl-PL"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
        <p:nvSpPr>
          <p:cNvPr id="5" name="Symbol zastępczy stopki 4">
            <a:extLst>
              <a:ext uri="{FF2B5EF4-FFF2-40B4-BE49-F238E27FC236}">
                <a16:creationId xmlns:a16="http://schemas.microsoft.com/office/drawing/2014/main" id="{B171F7BE-A98E-1981-98E9-611A996B5BB1}"/>
              </a:ext>
            </a:extLst>
          </p:cNvPr>
          <p:cNvSpPr>
            <a:spLocks noGrp="1"/>
          </p:cNvSpPr>
          <p:nvPr>
            <p:ph type="ftr" sz="quarter" idx="11"/>
          </p:nvPr>
        </p:nvSpPr>
        <p:spPr>
          <a:xfrm>
            <a:off x="1901952" y="6356350"/>
            <a:ext cx="3017520" cy="365125"/>
          </a:xfrm>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Different Strategies for Improving Contractor’s Maturity of Transformation Towards Circular Economy Construction</a:t>
            </a:r>
            <a:endParaRPr kumimoji="0" lang="pl-PL" sz="9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pic>
        <p:nvPicPr>
          <p:cNvPr id="11" name="Symbol zastępczy zawartości 14">
            <a:extLst>
              <a:ext uri="{FF2B5EF4-FFF2-40B4-BE49-F238E27FC236}">
                <a16:creationId xmlns:a16="http://schemas.microsoft.com/office/drawing/2014/main" id="{2D9ED642-F145-3568-3ABB-96DC353C0B4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1769" r="21769"/>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6" name="Symbol zastępczy numeru slajdu 5">
            <a:extLst>
              <a:ext uri="{FF2B5EF4-FFF2-40B4-BE49-F238E27FC236}">
                <a16:creationId xmlns:a16="http://schemas.microsoft.com/office/drawing/2014/main" id="{B945685D-68CB-36D7-4A70-D24393F630BB}"/>
              </a:ext>
            </a:extLst>
          </p:cNvPr>
          <p:cNvSpPr>
            <a:spLocks noGrp="1"/>
          </p:cNvSpPr>
          <p:nvPr>
            <p:ph type="sldNum" sz="quarter" idx="12"/>
          </p:nvPr>
        </p:nvSpPr>
        <p:spPr>
          <a:xfrm>
            <a:off x="9037321"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F197676D-D9EA-4527-8C85-FB5CFDEB4752}" type="slidenum">
              <a:rPr kumimoji="0" lang="pl-PL" b="0" i="0" u="none" strike="noStrike" kern="1200" cap="none" spc="0" normalizeH="0" baseline="0" noProof="0">
                <a:ln>
                  <a:noFill/>
                </a:ln>
                <a:solidFill>
                  <a:schemeClr val="bg1"/>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28</a:t>
            </a:fld>
            <a:endParaRPr kumimoji="0" lang="pl-PL"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2" name="pole tekstowe 1">
            <a:extLst>
              <a:ext uri="{FF2B5EF4-FFF2-40B4-BE49-F238E27FC236}">
                <a16:creationId xmlns:a16="http://schemas.microsoft.com/office/drawing/2014/main" id="{34E09E83-43D4-A141-CCE4-D73A38F90378}"/>
              </a:ext>
            </a:extLst>
          </p:cNvPr>
          <p:cNvSpPr txBox="1"/>
          <p:nvPr/>
        </p:nvSpPr>
        <p:spPr>
          <a:xfrm>
            <a:off x="5308052" y="6858000"/>
            <a:ext cx="6883948" cy="230832"/>
          </a:xfrm>
          <a:prstGeom prst="rect">
            <a:avLst/>
          </a:prstGeom>
          <a:noFill/>
        </p:spPr>
        <p:txBody>
          <a:bodyPr wrap="square" rtlCol="0">
            <a:spAutoFit/>
          </a:bodyPr>
          <a:lstStyle/>
          <a:p>
            <a:r>
              <a:rPr lang="pl-PL" sz="900">
                <a:hlinkClick r:id="rId3" tooltip="https://www.mynextmove.org/profile/summary/11-9021.00"/>
              </a:rPr>
              <a:t>To zdjęcie</a:t>
            </a:r>
            <a:r>
              <a:rPr lang="pl-PL" sz="900"/>
              <a:t>, autor: Nieznany autor, licencja: </a:t>
            </a:r>
            <a:r>
              <a:rPr lang="pl-PL" sz="900">
                <a:hlinkClick r:id="rId4" tooltip="https://creativecommons.org/licenses/by/3.0/"/>
              </a:rPr>
              <a:t>CC BY</a:t>
            </a:r>
            <a:endParaRPr lang="pl-PL" sz="900"/>
          </a:p>
        </p:txBody>
      </p:sp>
    </p:spTree>
    <p:extLst>
      <p:ext uri="{BB962C8B-B14F-4D97-AF65-F5344CB8AC3E}">
        <p14:creationId xmlns:p14="http://schemas.microsoft.com/office/powerpoint/2010/main" val="3764831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BB50F1-ECF8-697B-FDBA-C41052F2B47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ymbol zastępczy daty 3">
            <a:extLst>
              <a:ext uri="{FF2B5EF4-FFF2-40B4-BE49-F238E27FC236}">
                <a16:creationId xmlns:a16="http://schemas.microsoft.com/office/drawing/2014/main" id="{C9CF9062-11EC-7AB2-4909-6F9B0CBE8059}"/>
              </a:ext>
            </a:extLst>
          </p:cNvPr>
          <p:cNvSpPr>
            <a:spLocks noGrp="1"/>
          </p:cNvSpPr>
          <p:nvPr>
            <p:ph type="dt" sz="half" idx="10"/>
          </p:nvPr>
        </p:nvSpPr>
        <p:spPr>
          <a:xfrm>
            <a:off x="643467"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F6DDE079-CC32-4836-948C-8D4BAB1866F8}" type="datetime1">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12/1/2024</a:t>
            </a:fld>
            <a:endParaRPr kumimoji="0" lang="en-US" b="0" i="0" u="none" strike="noStrike" cap="none" spc="0" normalizeH="0" baseline="0" noProof="0">
              <a:ln>
                <a:noFill/>
              </a:ln>
              <a:effectLst/>
              <a:uLnTx/>
              <a:uFillTx/>
            </a:endParaRPr>
          </a:p>
        </p:txBody>
      </p:sp>
      <p:sp>
        <p:nvSpPr>
          <p:cNvPr id="5" name="Symbol zastępczy stopki 4">
            <a:extLst>
              <a:ext uri="{FF2B5EF4-FFF2-40B4-BE49-F238E27FC236}">
                <a16:creationId xmlns:a16="http://schemas.microsoft.com/office/drawing/2014/main" id="{2B427A78-20B1-B6E8-94C4-88C3CE4A913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R="0" lvl="0" indent="0" fontAlgn="auto">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chemeClr val="tx1">
                    <a:tint val="75000"/>
                  </a:schemeClr>
                </a:solidFill>
                <a:effectLst/>
                <a:uLnTx/>
                <a:uFillTx/>
                <a:latin typeface="+mn-lt"/>
                <a:ea typeface="+mn-ea"/>
                <a:cs typeface="+mn-cs"/>
              </a:rPr>
              <a:t>Different Strategies for Improving Contractor’s Maturity of Transformation Towards Circular Economy Construction</a:t>
            </a:r>
          </a:p>
        </p:txBody>
      </p:sp>
      <p:sp>
        <p:nvSpPr>
          <p:cNvPr id="6" name="Symbol zastępczy numeru slajdu 5">
            <a:extLst>
              <a:ext uri="{FF2B5EF4-FFF2-40B4-BE49-F238E27FC236}">
                <a16:creationId xmlns:a16="http://schemas.microsoft.com/office/drawing/2014/main" id="{54D63F3B-569E-08AD-65E6-3241680BFD26}"/>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F197676D-D9EA-4527-8C85-FB5CFDEB4752}"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29</a:t>
            </a:fld>
            <a:endParaRPr kumimoji="0" lang="en-US" b="0" i="0" u="none" strike="noStrike" cap="none" spc="0" normalizeH="0" baseline="0" noProof="0">
              <a:ln>
                <a:noFill/>
              </a:ln>
              <a:effectLst/>
              <a:uLnTx/>
              <a:uFillTx/>
            </a:endParaRPr>
          </a:p>
        </p:txBody>
      </p:sp>
      <p:sp>
        <p:nvSpPr>
          <p:cNvPr id="23" name="Isosceles Triangle 2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Symbol zastępczy zawartości 7">
            <a:extLst>
              <a:ext uri="{FF2B5EF4-FFF2-40B4-BE49-F238E27FC236}">
                <a16:creationId xmlns:a16="http://schemas.microsoft.com/office/drawing/2014/main" id="{E9C47805-DF08-5FE3-8355-1D5B9E910238}"/>
              </a:ext>
            </a:extLst>
          </p:cNvPr>
          <p:cNvPicPr>
            <a:picLocks noGrp="1" noChangeAspect="1"/>
          </p:cNvPicPr>
          <p:nvPr>
            <p:ph idx="1"/>
          </p:nvPr>
        </p:nvPicPr>
        <p:blipFill>
          <a:blip r:embed="rId2"/>
          <a:stretch>
            <a:fillRect/>
          </a:stretch>
        </p:blipFill>
        <p:spPr>
          <a:xfrm>
            <a:off x="1887324" y="643467"/>
            <a:ext cx="8417351" cy="5571065"/>
          </a:xfrm>
          <a:prstGeom prst="rect">
            <a:avLst/>
          </a:prstGeom>
          <a:ln>
            <a:noFill/>
          </a:ln>
        </p:spPr>
      </p:pic>
      <p:sp>
        <p:nvSpPr>
          <p:cNvPr id="25" name="Isosceles Triangle 2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420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4BFF801-B827-1ED3-A02E-39EA10EC7681}"/>
              </a:ext>
            </a:extLst>
          </p:cNvPr>
          <p:cNvSpPr>
            <a:spLocks noGrp="1"/>
          </p:cNvSpPr>
          <p:nvPr>
            <p:ph type="title"/>
          </p:nvPr>
        </p:nvSpPr>
        <p:spPr/>
        <p:txBody>
          <a:bodyPr/>
          <a:lstStyle/>
          <a:p>
            <a:pPr algn="ctr"/>
            <a:r>
              <a:rPr lang="pl-PL" dirty="0"/>
              <a:t>Agenda</a:t>
            </a:r>
          </a:p>
        </p:txBody>
      </p:sp>
      <mc:AlternateContent xmlns:mc="http://schemas.openxmlformats.org/markup-compatibility/2006">
        <mc:Choice xmlns:psuz="http://schemas.microsoft.com/office/powerpoint/2016/summaryzoom" Requires="psuz">
          <p:graphicFrame>
            <p:nvGraphicFramePr>
              <p:cNvPr id="8" name="Powiększenie z podsumowaniem 7">
                <a:extLst>
                  <a:ext uri="{FF2B5EF4-FFF2-40B4-BE49-F238E27FC236}">
                    <a16:creationId xmlns:a16="http://schemas.microsoft.com/office/drawing/2014/main" id="{C8267B59-09EE-D40C-9185-890D34F6945B}"/>
                  </a:ext>
                </a:extLst>
              </p:cNvPr>
              <p:cNvGraphicFramePr>
                <a:graphicFrameLocks noChangeAspect="1"/>
              </p:cNvGraphicFramePr>
              <p:nvPr>
                <p:extLst>
                  <p:ext uri="{D42A27DB-BD31-4B8C-83A1-F6EECF244321}">
                    <p14:modId xmlns:p14="http://schemas.microsoft.com/office/powerpoint/2010/main" val="759760385"/>
                  </p:ext>
                </p:extLst>
              </p:nvPr>
            </p:nvGraphicFramePr>
            <p:xfrm>
              <a:off x="838200" y="1825625"/>
              <a:ext cx="10515600" cy="4351339"/>
            </p:xfrm>
            <a:graphic>
              <a:graphicData uri="http://schemas.microsoft.com/office/powerpoint/2016/summaryzoom">
                <psuz:summaryZm>
                  <psuz:summaryZmObj sectionId="{E19B19DC-027D-455B-BC17-6C7F8921E0C9}">
                    <psuz:zmPr id="{A863EED3-A138-443E-99D4-049CAFF42574}" transitionDur="1000">
                      <p166:blipFill xmlns:p166="http://schemas.microsoft.com/office/powerpoint/2016/6/main">
                        <a:blip r:embed="rId2"/>
                        <a:stretch>
                          <a:fillRect/>
                        </a:stretch>
                      </p166:blipFill>
                      <p166:spPr xmlns:p166="http://schemas.microsoft.com/office/powerpoint/2016/6/main">
                        <a:xfrm>
                          <a:off x="407479" y="342011"/>
                          <a:ext cx="3154680" cy="1774508"/>
                        </a:xfrm>
                        <a:prstGeom prst="rect">
                          <a:avLst/>
                        </a:prstGeom>
                        <a:ln w="3175">
                          <a:solidFill>
                            <a:prstClr val="ltGray"/>
                          </a:solidFill>
                        </a:ln>
                      </p166:spPr>
                    </psuz:zmPr>
                  </psuz:summaryZmObj>
                  <psuz:summaryZmObj sectionId="{4DF88D41-F636-4CAC-A56F-91095585BDAD}">
                    <psuz:zmPr id="{664A2613-CB2F-4F95-B5DB-BC1C9B270149}" transitionDur="1000">
                      <p166:blipFill xmlns:p166="http://schemas.microsoft.com/office/powerpoint/2016/6/main">
                        <a:blip r:embed="rId3"/>
                        <a:stretch>
                          <a:fillRect/>
                        </a:stretch>
                      </p166:blipFill>
                      <p166:spPr xmlns:p166="http://schemas.microsoft.com/office/powerpoint/2016/6/main">
                        <a:xfrm>
                          <a:off x="3680460" y="342011"/>
                          <a:ext cx="3154680" cy="1774508"/>
                        </a:xfrm>
                        <a:prstGeom prst="rect">
                          <a:avLst/>
                        </a:prstGeom>
                        <a:ln w="3175">
                          <a:solidFill>
                            <a:prstClr val="ltGray"/>
                          </a:solidFill>
                        </a:ln>
                      </p166:spPr>
                    </psuz:zmPr>
                  </psuz:summaryZmObj>
                  <psuz:summaryZmObj sectionId="{8BC79F4F-C2F4-44C9-BE7F-1BA484743B65}">
                    <psuz:zmPr id="{E1C8E1FD-9549-4E2D-8F48-744A21572AAF}" transitionDur="1000">
                      <p166:blipFill xmlns:p166="http://schemas.microsoft.com/office/powerpoint/2016/6/main">
                        <a:blip r:embed="rId4"/>
                        <a:stretch>
                          <a:fillRect/>
                        </a:stretch>
                      </p166:blipFill>
                      <p166:spPr xmlns:p166="http://schemas.microsoft.com/office/powerpoint/2016/6/main">
                        <a:xfrm>
                          <a:off x="6953441" y="342011"/>
                          <a:ext cx="3154680" cy="1774508"/>
                        </a:xfrm>
                        <a:prstGeom prst="rect">
                          <a:avLst/>
                        </a:prstGeom>
                        <a:ln w="3175">
                          <a:solidFill>
                            <a:prstClr val="ltGray"/>
                          </a:solidFill>
                        </a:ln>
                      </p166:spPr>
                    </psuz:zmPr>
                  </psuz:summaryZmObj>
                  <psuz:summaryZmObj sectionId="{333C9E60-82A3-482F-AF61-D3B3E70B57F6}">
                    <psuz:zmPr id="{B4DCD29D-C57B-4845-9EE6-2FDC28A60064}" transitionDur="1000">
                      <p166:blipFill xmlns:p166="http://schemas.microsoft.com/office/powerpoint/2016/6/main">
                        <a:blip r:embed="rId5"/>
                        <a:stretch>
                          <a:fillRect/>
                        </a:stretch>
                      </p166:blipFill>
                      <p166:spPr xmlns:p166="http://schemas.microsoft.com/office/powerpoint/2016/6/main">
                        <a:xfrm>
                          <a:off x="407479" y="2234820"/>
                          <a:ext cx="3154680" cy="1774508"/>
                        </a:xfrm>
                        <a:prstGeom prst="rect">
                          <a:avLst/>
                        </a:prstGeom>
                        <a:ln w="3175">
                          <a:solidFill>
                            <a:prstClr val="ltGray"/>
                          </a:solidFill>
                        </a:ln>
                      </p166:spPr>
                    </psuz:zmPr>
                  </psuz:summaryZmObj>
                  <psuz:summaryZmObj sectionId="{905FDE65-AC4F-4F24-B2D8-FF6DB5406554}">
                    <psuz:zmPr id="{4AF2AE5E-9625-4E3C-90C9-0B9597FCFAC7}" transitionDur="1000">
                      <p166:blipFill xmlns:p166="http://schemas.microsoft.com/office/powerpoint/2016/6/main">
                        <a:blip r:embed="rId6"/>
                        <a:stretch>
                          <a:fillRect/>
                        </a:stretch>
                      </p166:blipFill>
                      <p166:spPr xmlns:p166="http://schemas.microsoft.com/office/powerpoint/2016/6/main">
                        <a:xfrm>
                          <a:off x="3680460" y="2234820"/>
                          <a:ext cx="3154680" cy="1774508"/>
                        </a:xfrm>
                        <a:prstGeom prst="rect">
                          <a:avLst/>
                        </a:prstGeom>
                        <a:ln w="3175">
                          <a:solidFill>
                            <a:prstClr val="ltGray"/>
                          </a:solidFill>
                        </a:ln>
                      </p166:spPr>
                    </psuz:zmPr>
                  </psuz:summaryZmObj>
                  <psuz:summaryZmObj sectionId="{16010C55-FF07-4D3D-B422-A8422BADBA2B}">
                    <psuz:zmPr id="{CC8517F7-E93A-4909-B322-7B45BB517D73}" transitionDur="1000">
                      <p166:blipFill xmlns:p166="http://schemas.microsoft.com/office/powerpoint/2016/6/main">
                        <a:blip r:embed="rId7"/>
                        <a:stretch>
                          <a:fillRect/>
                        </a:stretch>
                      </p166:blipFill>
                      <p166:spPr xmlns:p166="http://schemas.microsoft.com/office/powerpoint/2016/6/main">
                        <a:xfrm>
                          <a:off x="6953441" y="2234820"/>
                          <a:ext cx="3154680" cy="1774508"/>
                        </a:xfrm>
                        <a:prstGeom prst="rect">
                          <a:avLst/>
                        </a:prstGeom>
                        <a:ln w="3175">
                          <a:solidFill>
                            <a:prstClr val="ltGray"/>
                          </a:solidFill>
                        </a:ln>
                      </p166:spPr>
                    </psuz:zmPr>
                  </psuz:summaryZmObj>
                  <psuz:gridLayout/>
                </psuz:summaryZm>
              </a:graphicData>
            </a:graphic>
          </p:graphicFrame>
        </mc:Choice>
        <mc:Fallback>
          <p:grpSp>
            <p:nvGrpSpPr>
              <p:cNvPr id="8" name="Powiększenie z podsumowaniem 7">
                <a:extLst>
                  <a:ext uri="{FF2B5EF4-FFF2-40B4-BE49-F238E27FC236}">
                    <a16:creationId xmlns:a16="http://schemas.microsoft.com/office/drawing/2014/main" id="{C8267B59-09EE-D40C-9185-890D34F6945B}"/>
                  </a:ext>
                </a:extLst>
              </p:cNvPr>
              <p:cNvGrpSpPr>
                <a:grpSpLocks noGrp="1" noUngrp="1" noRot="1" noChangeAspect="1" noMove="1" noResize="1"/>
              </p:cNvGrpSpPr>
              <p:nvPr/>
            </p:nvGrpSpPr>
            <p:grpSpPr>
              <a:xfrm>
                <a:off x="838200" y="1825625"/>
                <a:ext cx="10515600" cy="4351339"/>
                <a:chOff x="838200" y="1825625"/>
                <a:chExt cx="10515600" cy="4351339"/>
              </a:xfrm>
            </p:grpSpPr>
            <p:pic>
              <p:nvPicPr>
                <p:cNvPr id="3" name="Obraz 3">
                  <a:hlinkClick r:id="rId8"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245679" y="2167636"/>
                  <a:ext cx="3154680" cy="1774508"/>
                </a:xfrm>
                <a:prstGeom prst="rect">
                  <a:avLst/>
                </a:prstGeom>
                <a:ln w="3175">
                  <a:solidFill>
                    <a:prstClr val="ltGray"/>
                  </a:solidFill>
                </a:ln>
              </p:spPr>
            </p:pic>
            <p:pic>
              <p:nvPicPr>
                <p:cNvPr id="4" name="Obraz 4">
                  <a:hlinkClick r:id="rId9"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518660" y="2167636"/>
                  <a:ext cx="3154680" cy="1774508"/>
                </a:xfrm>
                <a:prstGeom prst="rect">
                  <a:avLst/>
                </a:prstGeom>
                <a:ln w="3175">
                  <a:solidFill>
                    <a:prstClr val="ltGray"/>
                  </a:solidFill>
                </a:ln>
              </p:spPr>
            </p:pic>
            <p:pic>
              <p:nvPicPr>
                <p:cNvPr id="5" name="Obraz 5">
                  <a:hlinkClick r:id="rId10"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7791641" y="2167636"/>
                  <a:ext cx="3154680" cy="1774508"/>
                </a:xfrm>
                <a:prstGeom prst="rect">
                  <a:avLst/>
                </a:prstGeom>
                <a:ln w="3175">
                  <a:solidFill>
                    <a:prstClr val="ltGray"/>
                  </a:solidFill>
                </a:ln>
              </p:spPr>
            </p:pic>
            <p:pic>
              <p:nvPicPr>
                <p:cNvPr id="6" name="Obraz 6">
                  <a:hlinkClick r:id="rId11"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1245679" y="4060445"/>
                  <a:ext cx="3154680" cy="1774508"/>
                </a:xfrm>
                <a:prstGeom prst="rect">
                  <a:avLst/>
                </a:prstGeom>
                <a:ln w="3175">
                  <a:solidFill>
                    <a:prstClr val="ltGray"/>
                  </a:solidFill>
                </a:ln>
              </p:spPr>
            </p:pic>
            <p:pic>
              <p:nvPicPr>
                <p:cNvPr id="7" name="Obraz 7">
                  <a:hlinkClick r:id="rId12"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4518660" y="4060445"/>
                  <a:ext cx="3154680" cy="1774508"/>
                </a:xfrm>
                <a:prstGeom prst="rect">
                  <a:avLst/>
                </a:prstGeom>
                <a:ln w="3175">
                  <a:solidFill>
                    <a:prstClr val="ltGray"/>
                  </a:solidFill>
                </a:ln>
              </p:spPr>
            </p:pic>
            <p:pic>
              <p:nvPicPr>
                <p:cNvPr id="9" name="Obraz 9">
                  <a:hlinkClick r:id="rId13"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7791641" y="4060445"/>
                  <a:ext cx="3154680" cy="1774508"/>
                </a:xfrm>
                <a:prstGeom prst="rect">
                  <a:avLst/>
                </a:prstGeom>
                <a:ln w="3175">
                  <a:solidFill>
                    <a:prstClr val="ltGray"/>
                  </a:solidFill>
                </a:ln>
              </p:spPr>
            </p:pic>
          </p:grpSp>
        </mc:Fallback>
      </mc:AlternateContent>
    </p:spTree>
    <p:extLst>
      <p:ext uri="{BB962C8B-B14F-4D97-AF65-F5344CB8AC3E}">
        <p14:creationId xmlns:p14="http://schemas.microsoft.com/office/powerpoint/2010/main" val="4229597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03ADB369-2B24-4F27-D907-8F2BF9D43DEF}"/>
            </a:ext>
          </a:extLst>
        </p:cNvPr>
        <p:cNvGrpSpPr/>
        <p:nvPr/>
      </p:nvGrpSpPr>
      <p:grpSpPr>
        <a:xfrm>
          <a:off x="0" y="0"/>
          <a:ext cx="0" cy="0"/>
          <a:chOff x="0" y="0"/>
          <a:chExt cx="0" cy="0"/>
        </a:xfrm>
      </p:grpSpPr>
      <p:graphicFrame>
        <p:nvGraphicFramePr>
          <p:cNvPr id="7" name="Symbol zastępczy zawartości 6">
            <a:extLst>
              <a:ext uri="{FF2B5EF4-FFF2-40B4-BE49-F238E27FC236}">
                <a16:creationId xmlns:a16="http://schemas.microsoft.com/office/drawing/2014/main" id="{56360238-31CA-F1A4-0143-F35C9C614BEC}"/>
              </a:ext>
            </a:extLst>
          </p:cNvPr>
          <p:cNvGraphicFramePr>
            <a:graphicFrameLocks noGrp="1"/>
          </p:cNvGraphicFramePr>
          <p:nvPr>
            <p:ph idx="1"/>
          </p:nvPr>
        </p:nvGraphicFramePr>
        <p:xfrm>
          <a:off x="838200" y="365134"/>
          <a:ext cx="10515600" cy="5373532"/>
        </p:xfrm>
        <a:graphic>
          <a:graphicData uri="http://schemas.openxmlformats.org/drawingml/2006/table">
            <a:tbl>
              <a:tblPr>
                <a:tableStyleId>{5C22544A-7EE6-4342-B048-85BDC9FD1C3A}</a:tableStyleId>
              </a:tblPr>
              <a:tblGrid>
                <a:gridCol w="4301835">
                  <a:extLst>
                    <a:ext uri="{9D8B030D-6E8A-4147-A177-3AD203B41FA5}">
                      <a16:colId xmlns:a16="http://schemas.microsoft.com/office/drawing/2014/main" val="3935607119"/>
                    </a:ext>
                  </a:extLst>
                </a:gridCol>
                <a:gridCol w="2737533">
                  <a:extLst>
                    <a:ext uri="{9D8B030D-6E8A-4147-A177-3AD203B41FA5}">
                      <a16:colId xmlns:a16="http://schemas.microsoft.com/office/drawing/2014/main" val="3056738921"/>
                    </a:ext>
                  </a:extLst>
                </a:gridCol>
                <a:gridCol w="3476232">
                  <a:extLst>
                    <a:ext uri="{9D8B030D-6E8A-4147-A177-3AD203B41FA5}">
                      <a16:colId xmlns:a16="http://schemas.microsoft.com/office/drawing/2014/main" val="2510717663"/>
                    </a:ext>
                  </a:extLst>
                </a:gridCol>
              </a:tblGrid>
              <a:tr h="565635">
                <a:tc>
                  <a:txBody>
                    <a:bodyPr/>
                    <a:lstStyle/>
                    <a:p>
                      <a:pPr algn="l" fontAlgn="b"/>
                      <a:r>
                        <a:rPr lang="pl-PL" sz="2000" b="1" u="none" strike="noStrike" dirty="0">
                          <a:effectLst/>
                        </a:rPr>
                        <a:t>CE </a:t>
                      </a:r>
                      <a:r>
                        <a:rPr lang="pl-PL" sz="2000" b="1" u="none" strike="noStrike" dirty="0" err="1">
                          <a:effectLst/>
                        </a:rPr>
                        <a:t>initiation</a:t>
                      </a:r>
                      <a:r>
                        <a:rPr lang="pl-PL" sz="2000" b="1" u="none" strike="noStrike" dirty="0">
                          <a:effectLst/>
                        </a:rPr>
                        <a:t> </a:t>
                      </a:r>
                      <a:r>
                        <a:rPr lang="pl-PL" sz="2000" b="1" u="none" strike="noStrike" dirty="0" err="1">
                          <a:effectLst/>
                        </a:rPr>
                        <a:t>phase</a:t>
                      </a:r>
                      <a:endParaRPr lang="pl-PL" sz="2000" b="1" i="0" u="none" strike="noStrike" dirty="0">
                        <a:solidFill>
                          <a:srgbClr val="FFFFFF"/>
                        </a:solidFill>
                        <a:effectLst/>
                        <a:latin typeface="Calibri" panose="020F0502020204030204" pitchFamily="34" charset="0"/>
                      </a:endParaRPr>
                    </a:p>
                  </a:txBody>
                  <a:tcPr marL="7620" marR="7620" marT="7620" marB="0" anchor="ctr">
                    <a:solidFill>
                      <a:schemeClr val="accent2">
                        <a:lumMod val="20000"/>
                        <a:lumOff val="80000"/>
                      </a:schemeClr>
                    </a:solidFill>
                  </a:tcPr>
                </a:tc>
                <a:tc>
                  <a:txBody>
                    <a:bodyPr/>
                    <a:lstStyle/>
                    <a:p>
                      <a:pPr algn="l" fontAlgn="b"/>
                      <a:r>
                        <a:rPr lang="pl-PL" sz="2000" b="1" u="none" strike="noStrike" dirty="0" err="1">
                          <a:effectLst/>
                        </a:rPr>
                        <a:t>Frequency</a:t>
                      </a:r>
                      <a:r>
                        <a:rPr lang="pl-PL" sz="2000" b="1" u="none" strike="noStrike" dirty="0">
                          <a:effectLst/>
                        </a:rPr>
                        <a:t> of </a:t>
                      </a:r>
                      <a:r>
                        <a:rPr lang="pl-PL" sz="2000" b="1" u="none" strike="noStrike" dirty="0" err="1">
                          <a:effectLst/>
                        </a:rPr>
                        <a:t>response</a:t>
                      </a:r>
                      <a:endParaRPr lang="pl-PL" sz="2000" b="1" i="0" u="none" strike="noStrike" dirty="0">
                        <a:solidFill>
                          <a:srgbClr val="FFFFFF"/>
                        </a:solidFill>
                        <a:effectLst/>
                        <a:latin typeface="Calibri" panose="020F0502020204030204" pitchFamily="34" charset="0"/>
                      </a:endParaRPr>
                    </a:p>
                  </a:txBody>
                  <a:tcPr marL="7620" marR="7620" marT="7620" marB="0" anchor="ctr">
                    <a:solidFill>
                      <a:schemeClr val="accent2">
                        <a:lumMod val="20000"/>
                        <a:lumOff val="80000"/>
                      </a:schemeClr>
                    </a:solidFill>
                  </a:tcPr>
                </a:tc>
                <a:tc>
                  <a:txBody>
                    <a:bodyPr/>
                    <a:lstStyle/>
                    <a:p>
                      <a:pPr algn="l" fontAlgn="b"/>
                      <a:r>
                        <a:rPr lang="pl-PL" sz="2000" b="1" u="none" strike="noStrike" dirty="0">
                          <a:effectLst/>
                        </a:rPr>
                        <a:t>Start-point </a:t>
                      </a:r>
                      <a:r>
                        <a:rPr lang="pl-PL" sz="2000" b="1" u="none" strike="noStrike" dirty="0" err="1">
                          <a:effectLst/>
                        </a:rPr>
                        <a:t>potential</a:t>
                      </a:r>
                      <a:endParaRPr lang="pl-PL" sz="2000" b="1" i="0" u="none" strike="noStrike" dirty="0">
                        <a:solidFill>
                          <a:srgbClr val="FFFFFF"/>
                        </a:solidFill>
                        <a:effectLst/>
                        <a:latin typeface="Calibri" panose="020F0502020204030204" pitchFamily="34" charset="0"/>
                      </a:endParaRPr>
                    </a:p>
                  </a:txBody>
                  <a:tcPr marL="7620" marR="7620" marT="7620" marB="0" anchor="ctr">
                    <a:solidFill>
                      <a:schemeClr val="accent2">
                        <a:lumMod val="20000"/>
                        <a:lumOff val="80000"/>
                      </a:schemeClr>
                    </a:solidFill>
                  </a:tcPr>
                </a:tc>
                <a:extLst>
                  <a:ext uri="{0D108BD9-81ED-4DB2-BD59-A6C34878D82A}">
                    <a16:rowId xmlns:a16="http://schemas.microsoft.com/office/drawing/2014/main" val="1882898259"/>
                  </a:ext>
                </a:extLst>
              </a:tr>
              <a:tr h="565635">
                <a:tc>
                  <a:txBody>
                    <a:bodyPr/>
                    <a:lstStyle/>
                    <a:p>
                      <a:pPr algn="l" fontAlgn="b"/>
                      <a:r>
                        <a:rPr lang="pl-PL" sz="2000" u="none" strike="noStrike" dirty="0" err="1">
                          <a:effectLst/>
                        </a:rPr>
                        <a:t>Permit</a:t>
                      </a:r>
                      <a:endParaRPr lang="pl-PL"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l" fontAlgn="b"/>
                      <a:r>
                        <a:rPr lang="pl-PL" sz="2000" u="none" strike="noStrike" dirty="0">
                          <a:effectLst/>
                        </a:rPr>
                        <a:t>13</a:t>
                      </a:r>
                      <a:endParaRPr lang="pl-PL"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l" fontAlgn="b"/>
                      <a:r>
                        <a:rPr lang="pl-PL" sz="2000" u="none" strike="noStrike" dirty="0">
                          <a:effectLst/>
                        </a:rPr>
                        <a:t>31%</a:t>
                      </a:r>
                      <a:endParaRPr lang="pl-PL"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1779578295"/>
                  </a:ext>
                </a:extLst>
              </a:tr>
              <a:tr h="565635">
                <a:tc>
                  <a:txBody>
                    <a:bodyPr/>
                    <a:lstStyle/>
                    <a:p>
                      <a:pPr algn="l" fontAlgn="b"/>
                      <a:r>
                        <a:rPr lang="pl-PL" sz="2000" u="none" strike="noStrike" dirty="0" err="1">
                          <a:effectLst/>
                        </a:rPr>
                        <a:t>Final</a:t>
                      </a:r>
                      <a:r>
                        <a:rPr lang="pl-PL" sz="2000" u="none" strike="noStrike" dirty="0">
                          <a:effectLst/>
                        </a:rPr>
                        <a:t> Design</a:t>
                      </a:r>
                      <a:endParaRPr lang="pl-PL"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l" fontAlgn="b"/>
                      <a:r>
                        <a:rPr lang="pl-PL" sz="2000" u="none" strike="noStrike" dirty="0">
                          <a:effectLst/>
                        </a:rPr>
                        <a:t>11</a:t>
                      </a:r>
                      <a:endParaRPr lang="pl-PL"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l" fontAlgn="b"/>
                      <a:r>
                        <a:rPr lang="pl-PL" sz="2000" u="none" strike="noStrike" dirty="0">
                          <a:effectLst/>
                        </a:rPr>
                        <a:t>26%</a:t>
                      </a:r>
                      <a:endParaRPr lang="pl-PL"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2342920529"/>
                  </a:ext>
                </a:extLst>
              </a:tr>
              <a:tr h="565635">
                <a:tc>
                  <a:txBody>
                    <a:bodyPr/>
                    <a:lstStyle/>
                    <a:p>
                      <a:pPr algn="l" fontAlgn="b"/>
                      <a:r>
                        <a:rPr lang="pl-PL" sz="2000" u="none" strike="noStrike" dirty="0">
                          <a:effectLst/>
                        </a:rPr>
                        <a:t>Draft</a:t>
                      </a:r>
                      <a:endParaRPr lang="pl-PL"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l" fontAlgn="b"/>
                      <a:r>
                        <a:rPr lang="pl-PL" sz="2000" u="none" strike="noStrike">
                          <a:effectLst/>
                        </a:rPr>
                        <a:t>6</a:t>
                      </a:r>
                      <a:endParaRPr lang="pl-PL" sz="2000" b="0" i="0" u="none" strike="noStrike">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l" fontAlgn="b"/>
                      <a:r>
                        <a:rPr lang="pl-PL" sz="2000" u="none" strike="noStrike" dirty="0">
                          <a:effectLst/>
                        </a:rPr>
                        <a:t>14%</a:t>
                      </a:r>
                      <a:endParaRPr lang="pl-PL"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1602882878"/>
                  </a:ext>
                </a:extLst>
              </a:tr>
              <a:tr h="565635">
                <a:tc>
                  <a:txBody>
                    <a:bodyPr/>
                    <a:lstStyle/>
                    <a:p>
                      <a:pPr algn="l" fontAlgn="b"/>
                      <a:r>
                        <a:rPr lang="pl-PL" sz="2000" u="none" strike="noStrike" dirty="0" err="1">
                          <a:effectLst/>
                        </a:rPr>
                        <a:t>Competition</a:t>
                      </a:r>
                      <a:endParaRPr lang="pl-PL"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l" fontAlgn="b"/>
                      <a:r>
                        <a:rPr lang="pl-PL" sz="2000" u="none" strike="noStrike" dirty="0">
                          <a:effectLst/>
                        </a:rPr>
                        <a:t>5</a:t>
                      </a:r>
                      <a:endParaRPr lang="pl-PL"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l" fontAlgn="b"/>
                      <a:r>
                        <a:rPr lang="pl-PL" sz="2000" u="none" strike="noStrike" dirty="0">
                          <a:effectLst/>
                        </a:rPr>
                        <a:t>12%</a:t>
                      </a:r>
                      <a:endParaRPr lang="pl-PL"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3884190070"/>
                  </a:ext>
                </a:extLst>
              </a:tr>
              <a:tr h="565635">
                <a:tc>
                  <a:txBody>
                    <a:bodyPr/>
                    <a:lstStyle/>
                    <a:p>
                      <a:pPr algn="l" fontAlgn="b"/>
                      <a:r>
                        <a:rPr lang="pl-PL" sz="2000" u="none" strike="noStrike">
                          <a:effectLst/>
                        </a:rPr>
                        <a:t>Other</a:t>
                      </a:r>
                      <a:endParaRPr lang="pl-PL" sz="2000" b="0" i="0" u="none" strike="noStrike">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l" fontAlgn="b"/>
                      <a:r>
                        <a:rPr lang="pl-PL" sz="2000" u="none" strike="noStrike" dirty="0">
                          <a:effectLst/>
                        </a:rPr>
                        <a:t>4</a:t>
                      </a:r>
                      <a:endParaRPr lang="pl-PL"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l" fontAlgn="b"/>
                      <a:r>
                        <a:rPr lang="pl-PL" sz="2000" u="none" strike="noStrike" dirty="0">
                          <a:effectLst/>
                        </a:rPr>
                        <a:t>10%</a:t>
                      </a:r>
                      <a:endParaRPr lang="pl-PL"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2882103126"/>
                  </a:ext>
                </a:extLst>
              </a:tr>
              <a:tr h="565635">
                <a:tc>
                  <a:txBody>
                    <a:bodyPr/>
                    <a:lstStyle/>
                    <a:p>
                      <a:pPr algn="l" fontAlgn="b"/>
                      <a:r>
                        <a:rPr lang="pl-PL" sz="2000" u="none" strike="noStrike">
                          <a:effectLst/>
                        </a:rPr>
                        <a:t>Tender</a:t>
                      </a:r>
                      <a:endParaRPr lang="pl-PL" sz="2000" b="0" i="0" u="none" strike="noStrike">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l" fontAlgn="b"/>
                      <a:r>
                        <a:rPr lang="pl-PL" sz="2000" u="none" strike="noStrike" dirty="0">
                          <a:effectLst/>
                        </a:rPr>
                        <a:t>3</a:t>
                      </a:r>
                      <a:endParaRPr lang="pl-PL"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l" fontAlgn="b"/>
                      <a:r>
                        <a:rPr lang="pl-PL" sz="2000" u="none" strike="noStrike" dirty="0">
                          <a:effectLst/>
                        </a:rPr>
                        <a:t>  7%</a:t>
                      </a:r>
                      <a:endParaRPr lang="pl-PL" sz="20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32778443"/>
                  </a:ext>
                </a:extLst>
              </a:tr>
              <a:tr h="565635">
                <a:tc>
                  <a:txBody>
                    <a:bodyPr/>
                    <a:lstStyle/>
                    <a:p>
                      <a:pPr algn="l" fontAlgn="b"/>
                      <a:endParaRPr lang="pl-PL" sz="1100" b="0" i="0" u="none" strike="noStrike">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l" fontAlgn="b"/>
                      <a:endParaRPr lang="pl-PL" sz="1100" b="0" i="0" u="none" strike="noStrike">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l" fontAlgn="b"/>
                      <a:endParaRPr lang="pl-PL" sz="11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289553302"/>
                  </a:ext>
                </a:extLst>
              </a:tr>
              <a:tr h="282817">
                <a:tc gridSpan="3">
                  <a:txBody>
                    <a:bodyPr/>
                    <a:lstStyle/>
                    <a:p>
                      <a:pPr algn="l" fontAlgn="b"/>
                      <a:r>
                        <a:rPr lang="pl-PL" sz="1500" u="sng" strike="noStrike" dirty="0">
                          <a:effectLst/>
                          <a:hlinkClick r:id="rId2"/>
                        </a:rPr>
                        <a:t>https://www.sciencedirect.com/science/article/pii/S1877916622000078</a:t>
                      </a:r>
                      <a:endParaRPr lang="pl-PL" sz="1500" b="0" i="0" u="sng" strike="noStrike" dirty="0">
                        <a:solidFill>
                          <a:srgbClr val="0563C1"/>
                        </a:solidFill>
                        <a:effectLst/>
                        <a:latin typeface="Calibri" panose="020F0502020204030204" pitchFamily="34" charset="0"/>
                      </a:endParaRPr>
                    </a:p>
                  </a:txBody>
                  <a:tcPr marL="7620" marR="7620" marT="7620" marB="0" anchor="b">
                    <a:solidFill>
                      <a:schemeClr val="accent2">
                        <a:lumMod val="20000"/>
                        <a:lumOff val="80000"/>
                      </a:schemeClr>
                    </a:solidFill>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936582501"/>
                  </a:ext>
                </a:extLst>
              </a:tr>
              <a:tr h="565635">
                <a:tc>
                  <a:txBody>
                    <a:bodyPr/>
                    <a:lstStyle/>
                    <a:p>
                      <a:pPr algn="l" fontAlgn="b"/>
                      <a:r>
                        <a:rPr lang="pl-PL" sz="1500" b="1" u="none" strike="noStrike" dirty="0" err="1">
                          <a:effectLst/>
                        </a:rPr>
                        <a:t>Brussels</a:t>
                      </a:r>
                      <a:r>
                        <a:rPr lang="pl-PL" sz="1500" b="1" u="none" strike="noStrike" dirty="0">
                          <a:effectLst/>
                        </a:rPr>
                        <a:t>, </a:t>
                      </a:r>
                      <a:r>
                        <a:rPr lang="pl-PL" sz="1500" b="1" u="none" strike="noStrike" dirty="0" err="1">
                          <a:effectLst/>
                        </a:rPr>
                        <a:t>Belgium</a:t>
                      </a:r>
                      <a:endParaRPr lang="pl-PL" sz="1500" b="1"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l" fontAlgn="b"/>
                      <a:endParaRPr lang="pl-PL" sz="1100" b="0" i="0" u="none" strike="noStrike">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l" fontAlgn="b"/>
                      <a:endParaRPr lang="pl-PL" sz="11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1608179862"/>
                  </a:ext>
                </a:extLst>
              </a:tr>
            </a:tbl>
          </a:graphicData>
        </a:graphic>
      </p:graphicFrame>
      <p:sp>
        <p:nvSpPr>
          <p:cNvPr id="4" name="Symbol zastępczy daty 3">
            <a:extLst>
              <a:ext uri="{FF2B5EF4-FFF2-40B4-BE49-F238E27FC236}">
                <a16:creationId xmlns:a16="http://schemas.microsoft.com/office/drawing/2014/main" id="{83DBDC81-1FA7-C16F-CCBE-43E033DC38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DDE079-CC32-4836-948C-8D4BAB1866F8}" type="datetime1">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2024-12-01</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ymbol zastępczy stopki 4">
            <a:extLst>
              <a:ext uri="{FF2B5EF4-FFF2-40B4-BE49-F238E27FC236}">
                <a16:creationId xmlns:a16="http://schemas.microsoft.com/office/drawing/2014/main" id="{59C60C1A-5655-CED6-4C75-AF055A14E6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Different Strategies for Improving Contractor’s Maturity of Transformation Towards Circular Economy Construction</a:t>
            </a: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ymbol zastępczy numeru slajdu 5">
            <a:extLst>
              <a:ext uri="{FF2B5EF4-FFF2-40B4-BE49-F238E27FC236}">
                <a16:creationId xmlns:a16="http://schemas.microsoft.com/office/drawing/2014/main" id="{F679AF8A-717D-A66D-7D2D-7A258CA86C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7676D-D9EA-4527-8C85-FB5CFDEB4752}"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669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550F5B9-399F-4FAD-AE6C-ED65F9A43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8" y="288351"/>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 name="Tytuł 1">
            <a:extLst>
              <a:ext uri="{FF2B5EF4-FFF2-40B4-BE49-F238E27FC236}">
                <a16:creationId xmlns:a16="http://schemas.microsoft.com/office/drawing/2014/main" id="{BDBA520B-9080-A744-E9E6-EC5DC9E3F9E8}"/>
              </a:ext>
            </a:extLst>
          </p:cNvPr>
          <p:cNvSpPr>
            <a:spLocks noGrp="1"/>
          </p:cNvSpPr>
          <p:nvPr>
            <p:ph type="title"/>
          </p:nvPr>
        </p:nvSpPr>
        <p:spPr>
          <a:xfrm>
            <a:off x="841248" y="510047"/>
            <a:ext cx="3300984" cy="1645920"/>
          </a:xfrm>
        </p:spPr>
        <p:txBody>
          <a:bodyPr>
            <a:normAutofit/>
          </a:bodyPr>
          <a:lstStyle/>
          <a:p>
            <a:endParaRPr lang="pl-PL" sz="2800" dirty="0"/>
          </a:p>
        </p:txBody>
      </p:sp>
      <p:sp>
        <p:nvSpPr>
          <p:cNvPr id="22" name="Rectangle 21">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24" name="Rectangle 23">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08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Symbol zastępczy zawartości 2">
            <a:extLst>
              <a:ext uri="{FF2B5EF4-FFF2-40B4-BE49-F238E27FC236}">
                <a16:creationId xmlns:a16="http://schemas.microsoft.com/office/drawing/2014/main" id="{34FEFC7F-2BF3-F720-1914-8BAB288DA935}"/>
              </a:ext>
            </a:extLst>
          </p:cNvPr>
          <p:cNvSpPr>
            <a:spLocks noGrp="1"/>
          </p:cNvSpPr>
          <p:nvPr>
            <p:ph idx="1"/>
          </p:nvPr>
        </p:nvSpPr>
        <p:spPr>
          <a:xfrm>
            <a:off x="4581144" y="510047"/>
            <a:ext cx="6858000" cy="1645920"/>
          </a:xfrm>
        </p:spPr>
        <p:txBody>
          <a:bodyPr anchor="ctr">
            <a:normAutofit/>
          </a:bodyPr>
          <a:lstStyle/>
          <a:p>
            <a:endParaRPr lang="pl-PL" sz="1800" b="1" dirty="0">
              <a:ln w="22225">
                <a:solidFill>
                  <a:schemeClr val="accent2"/>
                </a:solidFill>
                <a:prstDash val="solid"/>
              </a:ln>
            </a:endParaRPr>
          </a:p>
        </p:txBody>
      </p:sp>
      <p:pic>
        <p:nvPicPr>
          <p:cNvPr id="13" name="Obraz 12">
            <a:extLst>
              <a:ext uri="{FF2B5EF4-FFF2-40B4-BE49-F238E27FC236}">
                <a16:creationId xmlns:a16="http://schemas.microsoft.com/office/drawing/2014/main" id="{E58744D4-EFDE-035C-E07F-3C868B916052}"/>
              </a:ext>
            </a:extLst>
          </p:cNvPr>
          <p:cNvPicPr>
            <a:picLocks noChangeAspect="1"/>
          </p:cNvPicPr>
          <p:nvPr/>
        </p:nvPicPr>
        <p:blipFill>
          <a:blip r:embed="rId2"/>
          <a:stretch>
            <a:fillRect/>
          </a:stretch>
        </p:blipFill>
        <p:spPr>
          <a:xfrm>
            <a:off x="554425" y="2666016"/>
            <a:ext cx="4270503" cy="3320315"/>
          </a:xfrm>
          <a:prstGeom prst="rect">
            <a:avLst/>
          </a:prstGeom>
        </p:spPr>
      </p:pic>
      <p:pic>
        <p:nvPicPr>
          <p:cNvPr id="11" name="Obraz 10">
            <a:extLst>
              <a:ext uri="{FF2B5EF4-FFF2-40B4-BE49-F238E27FC236}">
                <a16:creationId xmlns:a16="http://schemas.microsoft.com/office/drawing/2014/main" id="{9ED20D96-F44C-5135-EA15-899852B6887C}"/>
              </a:ext>
            </a:extLst>
          </p:cNvPr>
          <p:cNvPicPr>
            <a:picLocks noChangeAspect="1"/>
          </p:cNvPicPr>
          <p:nvPr/>
        </p:nvPicPr>
        <p:blipFill>
          <a:blip r:embed="rId3"/>
          <a:stretch>
            <a:fillRect/>
          </a:stretch>
        </p:blipFill>
        <p:spPr>
          <a:xfrm>
            <a:off x="5730014" y="3389226"/>
            <a:ext cx="4874223" cy="2498039"/>
          </a:xfrm>
          <a:prstGeom prst="rect">
            <a:avLst/>
          </a:prstGeom>
        </p:spPr>
      </p:pic>
      <p:pic>
        <p:nvPicPr>
          <p:cNvPr id="9" name="Obraz 8">
            <a:extLst>
              <a:ext uri="{FF2B5EF4-FFF2-40B4-BE49-F238E27FC236}">
                <a16:creationId xmlns:a16="http://schemas.microsoft.com/office/drawing/2014/main" id="{1B2A70FA-AB36-3CA1-65E9-F11728E4FEF4}"/>
              </a:ext>
            </a:extLst>
          </p:cNvPr>
          <p:cNvPicPr>
            <a:picLocks noChangeAspect="1"/>
          </p:cNvPicPr>
          <p:nvPr/>
        </p:nvPicPr>
        <p:blipFill>
          <a:blip r:embed="rId4"/>
          <a:stretch>
            <a:fillRect/>
          </a:stretch>
        </p:blipFill>
        <p:spPr>
          <a:xfrm>
            <a:off x="4581144" y="510047"/>
            <a:ext cx="6858000" cy="2657475"/>
          </a:xfrm>
          <a:prstGeom prst="rect">
            <a:avLst/>
          </a:prstGeom>
        </p:spPr>
      </p:pic>
      <p:sp>
        <p:nvSpPr>
          <p:cNvPr id="4" name="Symbol zastępczy daty 3">
            <a:extLst>
              <a:ext uri="{FF2B5EF4-FFF2-40B4-BE49-F238E27FC236}">
                <a16:creationId xmlns:a16="http://schemas.microsoft.com/office/drawing/2014/main" id="{ADA3B0B3-4905-9DB8-9AE0-B429EB47FBAD}"/>
              </a:ext>
            </a:extLst>
          </p:cNvPr>
          <p:cNvSpPr>
            <a:spLocks noGrp="1"/>
          </p:cNvSpPr>
          <p:nvPr>
            <p:ph type="dt" sz="half" idx="10"/>
          </p:nvPr>
        </p:nvSpPr>
        <p:spPr>
          <a:xfrm>
            <a:off x="838200" y="6356351"/>
            <a:ext cx="2743200" cy="365125"/>
          </a:xfrm>
        </p:spPr>
        <p:txBody>
          <a:bodyPr>
            <a:normAutofit/>
          </a:bodyPr>
          <a:lstStyle/>
          <a:p>
            <a:pPr>
              <a:spcAft>
                <a:spcPts val="600"/>
              </a:spcAft>
            </a:pPr>
            <a:fld id="{25A92A6E-3DE0-4B54-8586-A2E858285481}" type="datetime1">
              <a:rPr lang="pl-PL" smtClean="0">
                <a:solidFill>
                  <a:schemeClr val="tx1">
                    <a:lumMod val="50000"/>
                    <a:lumOff val="50000"/>
                  </a:schemeClr>
                </a:solidFill>
              </a:rPr>
              <a:pPr>
                <a:spcAft>
                  <a:spcPts val="600"/>
                </a:spcAft>
              </a:pPr>
              <a:t>2024-12-01</a:t>
            </a:fld>
            <a:endParaRPr lang="pl-PL">
              <a:solidFill>
                <a:schemeClr val="tx1">
                  <a:lumMod val="50000"/>
                  <a:lumOff val="50000"/>
                </a:schemeClr>
              </a:solidFill>
            </a:endParaRPr>
          </a:p>
        </p:txBody>
      </p:sp>
      <p:sp>
        <p:nvSpPr>
          <p:cNvPr id="5" name="Symbol zastępczy stopki 4">
            <a:extLst>
              <a:ext uri="{FF2B5EF4-FFF2-40B4-BE49-F238E27FC236}">
                <a16:creationId xmlns:a16="http://schemas.microsoft.com/office/drawing/2014/main" id="{2275AF23-DEA2-3F08-149B-720FC5CD1152}"/>
              </a:ext>
            </a:extLst>
          </p:cNvPr>
          <p:cNvSpPr>
            <a:spLocks noGrp="1"/>
          </p:cNvSpPr>
          <p:nvPr>
            <p:ph type="ftr" sz="quarter" idx="11"/>
          </p:nvPr>
        </p:nvSpPr>
        <p:spPr>
          <a:xfrm>
            <a:off x="4038600" y="6356351"/>
            <a:ext cx="4114800" cy="365125"/>
          </a:xfrm>
        </p:spPr>
        <p:txBody>
          <a:bodyPr>
            <a:normAutofit/>
          </a:bodyPr>
          <a:lstStyle/>
          <a:p>
            <a:pPr>
              <a:lnSpc>
                <a:spcPct val="90000"/>
              </a:lnSpc>
              <a:spcAft>
                <a:spcPts val="600"/>
              </a:spcAft>
            </a:pPr>
            <a:r>
              <a:rPr lang="en-US" sz="900">
                <a:solidFill>
                  <a:schemeClr val="tx1">
                    <a:lumMod val="50000"/>
                    <a:lumOff val="50000"/>
                  </a:schemeClr>
                </a:solidFill>
              </a:rPr>
              <a:t>Different Strategies for Improving Contractor’s Maturity of Transformation Towards Circular Economy Construction</a:t>
            </a:r>
            <a:endParaRPr lang="pl-PL" sz="900">
              <a:solidFill>
                <a:schemeClr val="tx1">
                  <a:lumMod val="50000"/>
                  <a:lumOff val="50000"/>
                </a:schemeClr>
              </a:solidFill>
            </a:endParaRPr>
          </a:p>
        </p:txBody>
      </p:sp>
      <p:sp>
        <p:nvSpPr>
          <p:cNvPr id="6" name="Symbol zastępczy numeru slajdu 5">
            <a:extLst>
              <a:ext uri="{FF2B5EF4-FFF2-40B4-BE49-F238E27FC236}">
                <a16:creationId xmlns:a16="http://schemas.microsoft.com/office/drawing/2014/main" id="{F68C4148-90C9-B510-D72D-830BC7BA3488}"/>
              </a:ext>
            </a:extLst>
          </p:cNvPr>
          <p:cNvSpPr>
            <a:spLocks noGrp="1"/>
          </p:cNvSpPr>
          <p:nvPr>
            <p:ph type="sldNum" sz="quarter" idx="12"/>
          </p:nvPr>
        </p:nvSpPr>
        <p:spPr>
          <a:xfrm>
            <a:off x="8610600" y="6356351"/>
            <a:ext cx="2828544" cy="365125"/>
          </a:xfrm>
        </p:spPr>
        <p:txBody>
          <a:bodyPr>
            <a:normAutofit/>
          </a:bodyPr>
          <a:lstStyle/>
          <a:p>
            <a:pPr>
              <a:spcAft>
                <a:spcPts val="600"/>
              </a:spcAft>
            </a:pPr>
            <a:fld id="{F197676D-D9EA-4527-8C85-FB5CFDEB4752}" type="slidenum">
              <a:rPr lang="pl-PL">
                <a:solidFill>
                  <a:schemeClr val="tx1">
                    <a:lumMod val="50000"/>
                    <a:lumOff val="50000"/>
                  </a:schemeClr>
                </a:solidFill>
              </a:rPr>
              <a:pPr>
                <a:spcAft>
                  <a:spcPts val="600"/>
                </a:spcAft>
              </a:pPr>
              <a:t>31</a:t>
            </a:fld>
            <a:endParaRPr lang="pl-PL">
              <a:solidFill>
                <a:schemeClr val="tx1">
                  <a:lumMod val="50000"/>
                  <a:lumOff val="50000"/>
                </a:schemeClr>
              </a:solidFill>
            </a:endParaRPr>
          </a:p>
        </p:txBody>
      </p:sp>
      <p:pic>
        <p:nvPicPr>
          <p:cNvPr id="14" name="Obraz 13">
            <a:extLst>
              <a:ext uri="{FF2B5EF4-FFF2-40B4-BE49-F238E27FC236}">
                <a16:creationId xmlns:a16="http://schemas.microsoft.com/office/drawing/2014/main" id="{93006B0E-D312-4901-001D-173F53B5025C}"/>
              </a:ext>
            </a:extLst>
          </p:cNvPr>
          <p:cNvPicPr>
            <a:picLocks noChangeAspect="1"/>
          </p:cNvPicPr>
          <p:nvPr/>
        </p:nvPicPr>
        <p:blipFill rotWithShape="1">
          <a:blip r:embed="rId5">
            <a:extLst>
              <a:ext uri="{28A0092B-C50C-407E-A947-70E740481C1C}">
                <a14:useLocalDpi xmlns:a14="http://schemas.microsoft.com/office/drawing/2010/main"/>
              </a:ext>
            </a:extLst>
          </a:blip>
          <a:srcRect r="2358"/>
          <a:stretch/>
        </p:blipFill>
        <p:spPr>
          <a:xfrm>
            <a:off x="934994" y="555767"/>
            <a:ext cx="3113493" cy="1554480"/>
          </a:xfrm>
          <a:prstGeom prst="rect">
            <a:avLst/>
          </a:prstGeom>
        </p:spPr>
      </p:pic>
      <p:sp>
        <p:nvSpPr>
          <p:cNvPr id="16" name="pole tekstowe 15">
            <a:extLst>
              <a:ext uri="{FF2B5EF4-FFF2-40B4-BE49-F238E27FC236}">
                <a16:creationId xmlns:a16="http://schemas.microsoft.com/office/drawing/2014/main" id="{D8BFCC36-490D-7ED3-1D92-53D4BD22094D}"/>
              </a:ext>
            </a:extLst>
          </p:cNvPr>
          <p:cNvSpPr txBox="1"/>
          <p:nvPr/>
        </p:nvSpPr>
        <p:spPr>
          <a:xfrm>
            <a:off x="8809777" y="5937138"/>
            <a:ext cx="3382233" cy="369332"/>
          </a:xfrm>
          <a:prstGeom prst="rect">
            <a:avLst/>
          </a:prstGeom>
          <a:noFill/>
        </p:spPr>
        <p:txBody>
          <a:bodyPr wrap="square">
            <a:spAutoFit/>
          </a:bodyPr>
          <a:lstStyle/>
          <a:p>
            <a:r>
              <a:rPr lang="pl-PL" dirty="0"/>
              <a:t>https://raportroczny.budimex.pl</a:t>
            </a:r>
          </a:p>
        </p:txBody>
      </p:sp>
    </p:spTree>
    <p:extLst>
      <p:ext uri="{BB962C8B-B14F-4D97-AF65-F5344CB8AC3E}">
        <p14:creationId xmlns:p14="http://schemas.microsoft.com/office/powerpoint/2010/main" val="233102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4"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60B3FB08-81BC-11F4-932B-2230C2F9D225}"/>
              </a:ext>
            </a:extLst>
          </p:cNvPr>
          <p:cNvSpPr>
            <a:spLocks noGrp="1"/>
          </p:cNvSpPr>
          <p:nvPr>
            <p:ph type="title"/>
          </p:nvPr>
        </p:nvSpPr>
        <p:spPr>
          <a:xfrm>
            <a:off x="643468" y="321744"/>
            <a:ext cx="4970877" cy="1135737"/>
          </a:xfrm>
        </p:spPr>
        <p:txBody>
          <a:bodyPr vert="horz" lIns="91440" tIns="45720" rIns="91440" bIns="45720" rtlCol="0" anchor="ctr">
            <a:normAutofit/>
          </a:bodyPr>
          <a:lstStyle/>
          <a:p>
            <a:r>
              <a:rPr lang="pl-PL" sz="3600"/>
              <a:t>Bydgoszcz – Mill Island and Rother’s Mills</a:t>
            </a:r>
            <a:endParaRPr lang="en-US" sz="3600"/>
          </a:p>
        </p:txBody>
      </p:sp>
      <p:grpSp>
        <p:nvGrpSpPr>
          <p:cNvPr id="36" name="Group 23">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3" y="713129"/>
            <a:ext cx="1068867" cy="2126625"/>
            <a:chOff x="10918968" y="713127"/>
            <a:chExt cx="1273032" cy="2532832"/>
          </a:xfrm>
        </p:grpSpPr>
        <p:sp>
          <p:nvSpPr>
            <p:cNvPr id="37" name="Rectangle 2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2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ymbol zastępczy daty 3">
            <a:extLst>
              <a:ext uri="{FF2B5EF4-FFF2-40B4-BE49-F238E27FC236}">
                <a16:creationId xmlns:a16="http://schemas.microsoft.com/office/drawing/2014/main" id="{BC56C13C-085B-FAB1-97A4-B64CDE338F7C}"/>
              </a:ext>
            </a:extLst>
          </p:cNvPr>
          <p:cNvSpPr>
            <a:spLocks noGrp="1"/>
          </p:cNvSpPr>
          <p:nvPr>
            <p:ph type="dt" sz="half" idx="10"/>
          </p:nvPr>
        </p:nvSpPr>
        <p:spPr>
          <a:xfrm>
            <a:off x="643467" y="6356351"/>
            <a:ext cx="2743200" cy="365125"/>
          </a:xfrm>
        </p:spPr>
        <p:txBody>
          <a:bodyPr vert="horz" lIns="91440" tIns="45720" rIns="91440" bIns="45720" rtlCol="0" anchor="ctr">
            <a:normAutofit/>
          </a:bodyPr>
          <a:lstStyle/>
          <a:p>
            <a:pPr>
              <a:spcAft>
                <a:spcPts val="600"/>
              </a:spcAft>
            </a:pPr>
            <a:fld id="{FCA3AF43-8DBD-45A7-A821-56DE709DE662}" type="datetime1">
              <a:rPr lang="pl-PL" smtClean="0"/>
              <a:pPr>
                <a:spcAft>
                  <a:spcPts val="600"/>
                </a:spcAft>
              </a:pPr>
              <a:t>2024-12-01</a:t>
            </a:fld>
            <a:endParaRPr lang="en-US"/>
          </a:p>
        </p:txBody>
      </p:sp>
      <p:sp>
        <p:nvSpPr>
          <p:cNvPr id="39"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9" cy="48557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raz 9" descr="Obraz zawierający niebo, zewnętrzne, budynek&#10;&#10;Opis wygenerowany automatycznie">
            <a:extLst>
              <a:ext uri="{FF2B5EF4-FFF2-40B4-BE49-F238E27FC236}">
                <a16:creationId xmlns:a16="http://schemas.microsoft.com/office/drawing/2014/main" id="{213287B3-9A5E-174F-B63C-B1932EC5AECD}"/>
              </a:ext>
            </a:extLst>
          </p:cNvPr>
          <p:cNvPicPr>
            <a:picLocks noChangeAspect="1"/>
          </p:cNvPicPr>
          <p:nvPr/>
        </p:nvPicPr>
        <p:blipFill rotWithShape="1">
          <a:blip r:embed="rId2" cstate="screen">
            <a:extLst>
              <a:ext uri="{28A0092B-C50C-407E-A947-70E740481C1C}">
                <a14:useLocalDpi xmlns:a14="http://schemas.microsoft.com/office/drawing/2010/main"/>
              </a:ext>
            </a:extLst>
          </a:blip>
          <a:stretch/>
        </p:blipFill>
        <p:spPr>
          <a:xfrm>
            <a:off x="1229235" y="1528011"/>
            <a:ext cx="7101219" cy="4757815"/>
          </a:xfrm>
          <a:prstGeom prst="rect">
            <a:avLst/>
          </a:prstGeom>
        </p:spPr>
      </p:pic>
      <p:pic>
        <p:nvPicPr>
          <p:cNvPr id="7" name="Obraz 6" descr="Obraz zawierający mapa&#10;&#10;Opis wygenerowany automatycznie">
            <a:extLst>
              <a:ext uri="{FF2B5EF4-FFF2-40B4-BE49-F238E27FC236}">
                <a16:creationId xmlns:a16="http://schemas.microsoft.com/office/drawing/2014/main" id="{0F62BDF8-81BD-1E02-80B0-C33F46C3BBA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958480" y="3617531"/>
            <a:ext cx="2590053" cy="2395799"/>
          </a:xfrm>
          <a:prstGeom prst="rect">
            <a:avLst/>
          </a:prstGeom>
        </p:spPr>
      </p:pic>
      <p:sp>
        <p:nvSpPr>
          <p:cNvPr id="5" name="Symbol zastępczy stopki 4">
            <a:extLst>
              <a:ext uri="{FF2B5EF4-FFF2-40B4-BE49-F238E27FC236}">
                <a16:creationId xmlns:a16="http://schemas.microsoft.com/office/drawing/2014/main" id="{B8AB15AB-1148-F64B-4705-1DBF95041DC6}"/>
              </a:ext>
            </a:extLst>
          </p:cNvPr>
          <p:cNvSpPr>
            <a:spLocks noGrp="1"/>
          </p:cNvSpPr>
          <p:nvPr>
            <p:ph type="ftr" sz="quarter" idx="11"/>
          </p:nvPr>
        </p:nvSpPr>
        <p:spPr>
          <a:xfrm>
            <a:off x="4038600" y="6356351"/>
            <a:ext cx="4114800" cy="365125"/>
          </a:xfrm>
        </p:spPr>
        <p:txBody>
          <a:bodyPr vert="horz" lIns="91440" tIns="45720" rIns="91440" bIns="45720" rtlCol="0" anchor="ctr">
            <a:normAutofit/>
          </a:bodyPr>
          <a:lstStyle/>
          <a:p>
            <a:pPr>
              <a:lnSpc>
                <a:spcPct val="90000"/>
              </a:lnSpc>
              <a:spcAft>
                <a:spcPts val="600"/>
              </a:spcAft>
            </a:pPr>
            <a:r>
              <a:rPr lang="en-US" sz="900"/>
              <a:t>Different Strategies for Improving Contractor’s Maturity of Transformation Towards Circular Economy Construction</a:t>
            </a:r>
          </a:p>
        </p:txBody>
      </p:sp>
      <p:sp>
        <p:nvSpPr>
          <p:cNvPr id="6" name="Symbol zastępczy numeru slajdu 5">
            <a:extLst>
              <a:ext uri="{FF2B5EF4-FFF2-40B4-BE49-F238E27FC236}">
                <a16:creationId xmlns:a16="http://schemas.microsoft.com/office/drawing/2014/main" id="{06DA5F59-12DE-B3E1-C9C0-752B59234983}"/>
              </a:ext>
            </a:extLst>
          </p:cNvPr>
          <p:cNvSpPr>
            <a:spLocks noGrp="1"/>
          </p:cNvSpPr>
          <p:nvPr>
            <p:ph type="sldNum" sz="quarter" idx="12"/>
          </p:nvPr>
        </p:nvSpPr>
        <p:spPr>
          <a:xfrm>
            <a:off x="8805333" y="6356351"/>
            <a:ext cx="2743200" cy="365125"/>
          </a:xfrm>
        </p:spPr>
        <p:txBody>
          <a:bodyPr vert="horz" lIns="91440" tIns="45720" rIns="91440" bIns="45720" rtlCol="0" anchor="ctr">
            <a:normAutofit/>
          </a:bodyPr>
          <a:lstStyle/>
          <a:p>
            <a:pPr>
              <a:spcAft>
                <a:spcPts val="600"/>
              </a:spcAft>
            </a:pPr>
            <a:fld id="{F197676D-D9EA-4527-8C85-FB5CFDEB4752}" type="slidenum">
              <a:rPr lang="en-US" smtClean="0"/>
              <a:pPr>
                <a:spcAft>
                  <a:spcPts val="600"/>
                </a:spcAft>
              </a:pPr>
              <a:t>32</a:t>
            </a:fld>
            <a:endParaRPr lang="en-US"/>
          </a:p>
        </p:txBody>
      </p:sp>
      <p:pic>
        <p:nvPicPr>
          <p:cNvPr id="8" name="Symbol zastępczy zawartości 7" descr="Obraz zawierający tekst, zewnętrzne, podłoże, budynek&#10;&#10;Opis wygenerowany automatycznie">
            <a:extLst>
              <a:ext uri="{FF2B5EF4-FFF2-40B4-BE49-F238E27FC236}">
                <a16:creationId xmlns:a16="http://schemas.microsoft.com/office/drawing/2014/main" id="{874857C5-CAAC-32BD-1593-E43960FC05F1}"/>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6577659" y="136534"/>
            <a:ext cx="4439915" cy="2974743"/>
          </a:xfrm>
          <a:prstGeom prst="rect">
            <a:avLst/>
          </a:prstGeom>
        </p:spPr>
      </p:pic>
    </p:spTree>
    <p:extLst>
      <p:ext uri="{BB962C8B-B14F-4D97-AF65-F5344CB8AC3E}">
        <p14:creationId xmlns:p14="http://schemas.microsoft.com/office/powerpoint/2010/main" val="3031735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Obraz 13" descr="Obraz zawierający różny, odmiany&#10;&#10;Opis wygenerowany automatycznie">
            <a:extLst>
              <a:ext uri="{FF2B5EF4-FFF2-40B4-BE49-F238E27FC236}">
                <a16:creationId xmlns:a16="http://schemas.microsoft.com/office/drawing/2014/main" id="{F291B03D-9ADB-982E-C134-CD23F59C8A0E}"/>
              </a:ext>
            </a:extLst>
          </p:cNvPr>
          <p:cNvPicPr>
            <a:picLocks noChangeAspect="1"/>
          </p:cNvPicPr>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1" y="18"/>
            <a:ext cx="6099048" cy="3428991"/>
          </a:xfrm>
          <a:prstGeom prst="rect">
            <a:avLst/>
          </a:prstGeom>
        </p:spPr>
      </p:pic>
      <p:pic>
        <p:nvPicPr>
          <p:cNvPr id="12" name="Obraz 11" descr="Obraz zawierający budynek, cegła, kamień, łuk&#10;&#10;Opis wygenerowany automatycznie">
            <a:extLst>
              <a:ext uri="{FF2B5EF4-FFF2-40B4-BE49-F238E27FC236}">
                <a16:creationId xmlns:a16="http://schemas.microsoft.com/office/drawing/2014/main" id="{AF3DD92B-7E36-A665-13B5-7AEAE7D80F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2952" y="18"/>
            <a:ext cx="6099048" cy="3428991"/>
          </a:xfrm>
          <a:prstGeom prst="rect">
            <a:avLst/>
          </a:prstGeom>
        </p:spPr>
      </p:pic>
      <p:pic>
        <p:nvPicPr>
          <p:cNvPr id="8" name="Symbol zastępczy zawartości 7" descr="Obraz zawierający tekst, zewnętrzne, budynek&#10;&#10;Opis wygenerowany automatycznie">
            <a:extLst>
              <a:ext uri="{FF2B5EF4-FFF2-40B4-BE49-F238E27FC236}">
                <a16:creationId xmlns:a16="http://schemas.microsoft.com/office/drawing/2014/main" id="{E72F3E98-B7F7-2272-D4E7-FC4E728E6AD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3429000"/>
            <a:ext cx="6099048" cy="3429000"/>
          </a:xfrm>
          <a:prstGeom prst="rect">
            <a:avLst/>
          </a:prstGeom>
        </p:spPr>
      </p:pic>
      <p:pic>
        <p:nvPicPr>
          <p:cNvPr id="10" name="Obraz 9" descr="Obraz zawierający podłoże, zewnętrzne, brud, brudne&#10;&#10;Opis wygenerowany automatycznie">
            <a:extLst>
              <a:ext uri="{FF2B5EF4-FFF2-40B4-BE49-F238E27FC236}">
                <a16:creationId xmlns:a16="http://schemas.microsoft.com/office/drawing/2014/main" id="{E54D3514-EC55-906A-4A3F-5CA35B20CE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2952" y="3429000"/>
            <a:ext cx="6099048" cy="3429000"/>
          </a:xfrm>
          <a:prstGeom prst="rect">
            <a:avLst/>
          </a:prstGeom>
        </p:spPr>
      </p:pic>
      <p:pic>
        <p:nvPicPr>
          <p:cNvPr id="16" name="Obraz 15">
            <a:extLst>
              <a:ext uri="{FF2B5EF4-FFF2-40B4-BE49-F238E27FC236}">
                <a16:creationId xmlns:a16="http://schemas.microsoft.com/office/drawing/2014/main" id="{DFAA1E7D-11D8-5300-75E6-364B58A0A04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349843" y="2579243"/>
            <a:ext cx="3486219" cy="1699532"/>
          </a:xfrm>
          <a:prstGeom prst="rect">
            <a:avLst/>
          </a:prstGeom>
        </p:spPr>
      </p:pic>
      <p:sp>
        <p:nvSpPr>
          <p:cNvPr id="2" name="Symbol zastępczy daty 1">
            <a:extLst>
              <a:ext uri="{FF2B5EF4-FFF2-40B4-BE49-F238E27FC236}">
                <a16:creationId xmlns:a16="http://schemas.microsoft.com/office/drawing/2014/main" id="{C3B6E2E4-D1D4-D1F2-1166-40137DE17FC4}"/>
              </a:ext>
            </a:extLst>
          </p:cNvPr>
          <p:cNvSpPr>
            <a:spLocks noGrp="1"/>
          </p:cNvSpPr>
          <p:nvPr>
            <p:ph type="dt" sz="half" idx="10"/>
          </p:nvPr>
        </p:nvSpPr>
        <p:spPr/>
        <p:txBody>
          <a:bodyPr/>
          <a:lstStyle/>
          <a:p>
            <a:fld id="{D28E59E4-4360-4385-8B67-E00A81EAE8E3}" type="datetime1">
              <a:rPr lang="pl-PL" smtClean="0"/>
              <a:t>2024-12-01</a:t>
            </a:fld>
            <a:endParaRPr lang="pl-PL"/>
          </a:p>
        </p:txBody>
      </p:sp>
      <p:sp>
        <p:nvSpPr>
          <p:cNvPr id="3" name="Symbol zastępczy stopki 2">
            <a:extLst>
              <a:ext uri="{FF2B5EF4-FFF2-40B4-BE49-F238E27FC236}">
                <a16:creationId xmlns:a16="http://schemas.microsoft.com/office/drawing/2014/main" id="{5610DFF9-F42D-810F-20E1-A65E103C3A4D}"/>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4" name="Symbol zastępczy numeru slajdu 3">
            <a:extLst>
              <a:ext uri="{FF2B5EF4-FFF2-40B4-BE49-F238E27FC236}">
                <a16:creationId xmlns:a16="http://schemas.microsoft.com/office/drawing/2014/main" id="{B54614D8-3403-E4DF-D567-656F12AB4971}"/>
              </a:ext>
            </a:extLst>
          </p:cNvPr>
          <p:cNvSpPr>
            <a:spLocks noGrp="1"/>
          </p:cNvSpPr>
          <p:nvPr>
            <p:ph type="sldNum" sz="quarter" idx="12"/>
          </p:nvPr>
        </p:nvSpPr>
        <p:spPr/>
        <p:txBody>
          <a:bodyPr/>
          <a:lstStyle/>
          <a:p>
            <a:fld id="{F197676D-D9EA-4527-8C85-FB5CFDEB4752}" type="slidenum">
              <a:rPr lang="pl-PL" smtClean="0"/>
              <a:t>33</a:t>
            </a:fld>
            <a:endParaRPr lang="pl-PL"/>
          </a:p>
        </p:txBody>
      </p:sp>
    </p:spTree>
    <p:extLst>
      <p:ext uri="{BB962C8B-B14F-4D97-AF65-F5344CB8AC3E}">
        <p14:creationId xmlns:p14="http://schemas.microsoft.com/office/powerpoint/2010/main" val="3270642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8" y="365126"/>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 name="Tytuł 1">
            <a:extLst>
              <a:ext uri="{FF2B5EF4-FFF2-40B4-BE49-F238E27FC236}">
                <a16:creationId xmlns:a16="http://schemas.microsoft.com/office/drawing/2014/main" id="{3F52F0C2-2DDE-E785-EE37-55FC1AFE9ADB}"/>
              </a:ext>
            </a:extLst>
          </p:cNvPr>
          <p:cNvSpPr>
            <a:spLocks noGrp="1"/>
          </p:cNvSpPr>
          <p:nvPr>
            <p:ph type="title"/>
          </p:nvPr>
        </p:nvSpPr>
        <p:spPr>
          <a:xfrm>
            <a:off x="1051560" y="586823"/>
            <a:ext cx="3657600" cy="1645920"/>
          </a:xfrm>
        </p:spPr>
        <p:txBody>
          <a:bodyPr>
            <a:normAutofit/>
          </a:bodyPr>
          <a:lstStyle/>
          <a:p>
            <a:endParaRPr lang="pl-PL" sz="3200"/>
          </a:p>
        </p:txBody>
      </p:sp>
      <p:sp>
        <p:nvSpPr>
          <p:cNvPr id="19" name="Rectangle 18">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1" name="Rectangle 20">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9"/>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Symbol zastępczy zawartości 2">
            <a:extLst>
              <a:ext uri="{FF2B5EF4-FFF2-40B4-BE49-F238E27FC236}">
                <a16:creationId xmlns:a16="http://schemas.microsoft.com/office/drawing/2014/main" id="{0083A07A-11D0-0BAC-31C0-3E799779E7D7}"/>
              </a:ext>
            </a:extLst>
          </p:cNvPr>
          <p:cNvSpPr>
            <a:spLocks noGrp="1"/>
          </p:cNvSpPr>
          <p:nvPr>
            <p:ph idx="1"/>
          </p:nvPr>
        </p:nvSpPr>
        <p:spPr>
          <a:xfrm>
            <a:off x="5250114" y="586823"/>
            <a:ext cx="6106743" cy="1645920"/>
          </a:xfrm>
        </p:spPr>
        <p:txBody>
          <a:bodyPr anchor="ctr">
            <a:normAutofit fontScale="77500" lnSpcReduction="20000"/>
          </a:bodyPr>
          <a:lstStyle/>
          <a:p>
            <a:pPr algn="just"/>
            <a:r>
              <a:rPr lang="en-US" sz="1800" dirty="0"/>
              <a:t>Working with partners, Skanska has successfully </a:t>
            </a:r>
            <a:r>
              <a:rPr lang="en-US" sz="1800" b="1" dirty="0"/>
              <a:t>reused 39 concrete hollow decks</a:t>
            </a:r>
            <a:r>
              <a:rPr lang="pl-PL" sz="1800" b="1" dirty="0"/>
              <a:t> </a:t>
            </a:r>
            <a:r>
              <a:rPr lang="en-US" sz="1800" b="1" dirty="0"/>
              <a:t>from one project to another, reducing carbon emissions 93 percent per hollow deck</a:t>
            </a:r>
            <a:r>
              <a:rPr lang="pl-PL" sz="1800" b="1" dirty="0"/>
              <a:t> </a:t>
            </a:r>
            <a:r>
              <a:rPr lang="en-US" sz="1800" b="1" dirty="0"/>
              <a:t>and eliminating 98 tons of waste</a:t>
            </a:r>
            <a:r>
              <a:rPr lang="en-US" sz="1800" dirty="0"/>
              <a:t>. </a:t>
            </a:r>
            <a:endParaRPr lang="pl-PL" sz="1800" dirty="0"/>
          </a:p>
          <a:p>
            <a:pPr algn="just"/>
            <a:r>
              <a:rPr lang="en-US" sz="1800" dirty="0"/>
              <a:t>The main challenge in doing this lies in ensuring the</a:t>
            </a:r>
            <a:r>
              <a:rPr lang="pl-PL" sz="1800" dirty="0"/>
              <a:t> </a:t>
            </a:r>
            <a:r>
              <a:rPr lang="en-US" sz="1800" dirty="0"/>
              <a:t>quality of the hollow decks, as there are currently no standards in place for reused</a:t>
            </a:r>
            <a:r>
              <a:rPr lang="pl-PL" sz="1800" dirty="0"/>
              <a:t> </a:t>
            </a:r>
            <a:r>
              <a:rPr lang="en-US" sz="1800" dirty="0"/>
              <a:t>building structures. </a:t>
            </a:r>
            <a:endParaRPr lang="pl-PL" sz="1800" dirty="0"/>
          </a:p>
          <a:p>
            <a:pPr algn="just"/>
            <a:r>
              <a:rPr lang="en-US" sz="1800" dirty="0"/>
              <a:t>Together with partners </a:t>
            </a:r>
            <a:r>
              <a:rPr lang="en-US" sz="1800" dirty="0" err="1"/>
              <a:t>Contiga</a:t>
            </a:r>
            <a:r>
              <a:rPr lang="en-US" sz="1800" dirty="0"/>
              <a:t> and </a:t>
            </a:r>
            <a:r>
              <a:rPr lang="en-US" sz="1800" dirty="0" err="1"/>
              <a:t>Omsorgsbygg</a:t>
            </a:r>
            <a:r>
              <a:rPr lang="en-US" sz="1800" dirty="0"/>
              <a:t>, </a:t>
            </a:r>
            <a:r>
              <a:rPr lang="pl-PL" sz="1800" dirty="0" err="1"/>
              <a:t>Skanska</a:t>
            </a:r>
            <a:r>
              <a:rPr lang="en-US" sz="1800" dirty="0"/>
              <a:t> developed</a:t>
            </a:r>
            <a:r>
              <a:rPr lang="pl-PL" sz="1800" dirty="0"/>
              <a:t> </a:t>
            </a:r>
            <a:r>
              <a:rPr lang="en-US" sz="1800" dirty="0"/>
              <a:t>a new process and control system to document the properties of these materials.</a:t>
            </a:r>
            <a:endParaRPr lang="pl-PL" sz="1800" dirty="0"/>
          </a:p>
        </p:txBody>
      </p:sp>
      <p:pic>
        <p:nvPicPr>
          <p:cNvPr id="10" name="Obraz 9">
            <a:extLst>
              <a:ext uri="{FF2B5EF4-FFF2-40B4-BE49-F238E27FC236}">
                <a16:creationId xmlns:a16="http://schemas.microsoft.com/office/drawing/2014/main" id="{064B58AC-C139-0F80-471B-CFAA4B64EF57}"/>
              </a:ext>
            </a:extLst>
          </p:cNvPr>
          <p:cNvPicPr>
            <a:picLocks noChangeAspect="1"/>
          </p:cNvPicPr>
          <p:nvPr/>
        </p:nvPicPr>
        <p:blipFill>
          <a:blip r:embed="rId2"/>
          <a:stretch>
            <a:fillRect/>
          </a:stretch>
        </p:blipFill>
        <p:spPr>
          <a:xfrm>
            <a:off x="557784" y="2915959"/>
            <a:ext cx="5481509" cy="3110756"/>
          </a:xfrm>
          <a:prstGeom prst="rect">
            <a:avLst/>
          </a:prstGeom>
        </p:spPr>
      </p:pic>
      <p:pic>
        <p:nvPicPr>
          <p:cNvPr id="8" name="Obraz 7">
            <a:extLst>
              <a:ext uri="{FF2B5EF4-FFF2-40B4-BE49-F238E27FC236}">
                <a16:creationId xmlns:a16="http://schemas.microsoft.com/office/drawing/2014/main" id="{9925A6FA-2B95-AFF6-A8A3-0CF64049AA08}"/>
              </a:ext>
            </a:extLst>
          </p:cNvPr>
          <p:cNvPicPr>
            <a:picLocks noChangeAspect="1"/>
          </p:cNvPicPr>
          <p:nvPr/>
        </p:nvPicPr>
        <p:blipFill>
          <a:blip r:embed="rId3"/>
          <a:stretch>
            <a:fillRect/>
          </a:stretch>
        </p:blipFill>
        <p:spPr>
          <a:xfrm>
            <a:off x="6198781" y="3373617"/>
            <a:ext cx="5523083" cy="2195424"/>
          </a:xfrm>
          <a:prstGeom prst="rect">
            <a:avLst/>
          </a:prstGeom>
        </p:spPr>
      </p:pic>
      <p:sp>
        <p:nvSpPr>
          <p:cNvPr id="4" name="Symbol zastępczy daty 3">
            <a:extLst>
              <a:ext uri="{FF2B5EF4-FFF2-40B4-BE49-F238E27FC236}">
                <a16:creationId xmlns:a16="http://schemas.microsoft.com/office/drawing/2014/main" id="{DF2A9D22-C967-CBBC-9C90-F467DAA0349E}"/>
              </a:ext>
            </a:extLst>
          </p:cNvPr>
          <p:cNvSpPr>
            <a:spLocks noGrp="1"/>
          </p:cNvSpPr>
          <p:nvPr>
            <p:ph type="dt" sz="half" idx="10"/>
          </p:nvPr>
        </p:nvSpPr>
        <p:spPr>
          <a:xfrm>
            <a:off x="1051560" y="6356351"/>
            <a:ext cx="2529840" cy="365125"/>
          </a:xfrm>
        </p:spPr>
        <p:txBody>
          <a:bodyPr>
            <a:normAutofit/>
          </a:bodyPr>
          <a:lstStyle/>
          <a:p>
            <a:pPr>
              <a:spcAft>
                <a:spcPts val="600"/>
              </a:spcAft>
            </a:pPr>
            <a:fld id="{DA645C4E-0E19-43FB-8B7D-A29EC3CA2F2B}" type="datetime1">
              <a:rPr lang="pl-PL" smtClean="0">
                <a:solidFill>
                  <a:schemeClr val="tx1">
                    <a:lumMod val="50000"/>
                    <a:lumOff val="50000"/>
                  </a:schemeClr>
                </a:solidFill>
              </a:rPr>
              <a:pPr>
                <a:spcAft>
                  <a:spcPts val="600"/>
                </a:spcAft>
              </a:pPr>
              <a:t>2024-12-01</a:t>
            </a:fld>
            <a:endParaRPr lang="pl-PL">
              <a:solidFill>
                <a:schemeClr val="tx1">
                  <a:lumMod val="50000"/>
                  <a:lumOff val="50000"/>
                </a:schemeClr>
              </a:solidFill>
            </a:endParaRPr>
          </a:p>
        </p:txBody>
      </p:sp>
      <p:sp>
        <p:nvSpPr>
          <p:cNvPr id="5" name="Symbol zastępczy stopki 4">
            <a:extLst>
              <a:ext uri="{FF2B5EF4-FFF2-40B4-BE49-F238E27FC236}">
                <a16:creationId xmlns:a16="http://schemas.microsoft.com/office/drawing/2014/main" id="{BCB4251F-5BFA-BEEC-19AD-563F84349233}"/>
              </a:ext>
            </a:extLst>
          </p:cNvPr>
          <p:cNvSpPr>
            <a:spLocks noGrp="1"/>
          </p:cNvSpPr>
          <p:nvPr>
            <p:ph type="ftr" sz="quarter" idx="11"/>
          </p:nvPr>
        </p:nvSpPr>
        <p:spPr>
          <a:xfrm>
            <a:off x="4038600" y="6356351"/>
            <a:ext cx="4114800" cy="365125"/>
          </a:xfrm>
        </p:spPr>
        <p:txBody>
          <a:bodyPr>
            <a:normAutofit/>
          </a:bodyPr>
          <a:lstStyle/>
          <a:p>
            <a:pPr>
              <a:lnSpc>
                <a:spcPct val="90000"/>
              </a:lnSpc>
              <a:spcAft>
                <a:spcPts val="600"/>
              </a:spcAft>
            </a:pPr>
            <a:r>
              <a:rPr lang="en-US" sz="900">
                <a:solidFill>
                  <a:schemeClr val="tx1">
                    <a:lumMod val="50000"/>
                    <a:lumOff val="50000"/>
                  </a:schemeClr>
                </a:solidFill>
              </a:rPr>
              <a:t>Different Strategies for Improving Contractor’s Maturity of Transformation Towards Circular Economy Construction</a:t>
            </a:r>
            <a:endParaRPr lang="pl-PL" sz="900">
              <a:solidFill>
                <a:schemeClr val="tx1">
                  <a:lumMod val="50000"/>
                  <a:lumOff val="50000"/>
                </a:schemeClr>
              </a:solidFill>
            </a:endParaRPr>
          </a:p>
        </p:txBody>
      </p:sp>
      <p:sp>
        <p:nvSpPr>
          <p:cNvPr id="6" name="Symbol zastępczy numeru slajdu 5">
            <a:extLst>
              <a:ext uri="{FF2B5EF4-FFF2-40B4-BE49-F238E27FC236}">
                <a16:creationId xmlns:a16="http://schemas.microsoft.com/office/drawing/2014/main" id="{D7348CB5-C3DF-3C39-8FBA-A2D9D80B1028}"/>
              </a:ext>
            </a:extLst>
          </p:cNvPr>
          <p:cNvSpPr>
            <a:spLocks noGrp="1"/>
          </p:cNvSpPr>
          <p:nvPr>
            <p:ph type="sldNum" sz="quarter" idx="12"/>
          </p:nvPr>
        </p:nvSpPr>
        <p:spPr>
          <a:xfrm>
            <a:off x="8610600" y="6356351"/>
            <a:ext cx="2746248" cy="365125"/>
          </a:xfrm>
        </p:spPr>
        <p:txBody>
          <a:bodyPr>
            <a:normAutofit/>
          </a:bodyPr>
          <a:lstStyle/>
          <a:p>
            <a:pPr>
              <a:spcAft>
                <a:spcPts val="600"/>
              </a:spcAft>
            </a:pPr>
            <a:fld id="{F197676D-D9EA-4527-8C85-FB5CFDEB4752}" type="slidenum">
              <a:rPr lang="pl-PL">
                <a:solidFill>
                  <a:schemeClr val="tx1">
                    <a:lumMod val="50000"/>
                    <a:lumOff val="50000"/>
                  </a:schemeClr>
                </a:solidFill>
              </a:rPr>
              <a:pPr>
                <a:spcAft>
                  <a:spcPts val="600"/>
                </a:spcAft>
              </a:pPr>
              <a:t>34</a:t>
            </a:fld>
            <a:endParaRPr lang="pl-PL">
              <a:solidFill>
                <a:schemeClr val="tx1">
                  <a:lumMod val="50000"/>
                  <a:lumOff val="50000"/>
                </a:schemeClr>
              </a:solidFill>
            </a:endParaRPr>
          </a:p>
        </p:txBody>
      </p:sp>
      <p:pic>
        <p:nvPicPr>
          <p:cNvPr id="12" name="Obraz 11">
            <a:extLst>
              <a:ext uri="{FF2B5EF4-FFF2-40B4-BE49-F238E27FC236}">
                <a16:creationId xmlns:a16="http://schemas.microsoft.com/office/drawing/2014/main" id="{AADAD06E-E6E1-A6DE-5572-3F0BF7DCA133}"/>
              </a:ext>
            </a:extLst>
          </p:cNvPr>
          <p:cNvPicPr>
            <a:picLocks noChangeAspect="1"/>
          </p:cNvPicPr>
          <p:nvPr/>
        </p:nvPicPr>
        <p:blipFill>
          <a:blip r:embed="rId4"/>
          <a:stretch>
            <a:fillRect/>
          </a:stretch>
        </p:blipFill>
        <p:spPr>
          <a:xfrm>
            <a:off x="1148111" y="950637"/>
            <a:ext cx="3452792" cy="926803"/>
          </a:xfrm>
          <a:prstGeom prst="rect">
            <a:avLst/>
          </a:prstGeom>
        </p:spPr>
      </p:pic>
      <p:sp>
        <p:nvSpPr>
          <p:cNvPr id="14" name="pole tekstowe 13">
            <a:extLst>
              <a:ext uri="{FF2B5EF4-FFF2-40B4-BE49-F238E27FC236}">
                <a16:creationId xmlns:a16="http://schemas.microsoft.com/office/drawing/2014/main" id="{4923053D-A50A-D01D-8DD9-32AD0222D6A4}"/>
              </a:ext>
            </a:extLst>
          </p:cNvPr>
          <p:cNvSpPr txBox="1"/>
          <p:nvPr/>
        </p:nvSpPr>
        <p:spPr>
          <a:xfrm>
            <a:off x="9245996" y="5923054"/>
            <a:ext cx="2946005" cy="369332"/>
          </a:xfrm>
          <a:prstGeom prst="rect">
            <a:avLst/>
          </a:prstGeom>
          <a:noFill/>
        </p:spPr>
        <p:txBody>
          <a:bodyPr wrap="square">
            <a:spAutoFit/>
          </a:bodyPr>
          <a:lstStyle/>
          <a:p>
            <a:r>
              <a:rPr lang="pl-PL" dirty="0"/>
              <a:t>https://group.skanska.com</a:t>
            </a:r>
          </a:p>
        </p:txBody>
      </p:sp>
    </p:spTree>
    <p:extLst>
      <p:ext uri="{BB962C8B-B14F-4D97-AF65-F5344CB8AC3E}">
        <p14:creationId xmlns:p14="http://schemas.microsoft.com/office/powerpoint/2010/main" val="1821725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6" name="Rectangle 18">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28" name="Rectangle 20">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3" y="438539"/>
            <a:ext cx="6710184" cy="6002060"/>
          </a:xfrm>
          <a:prstGeom prst="rect">
            <a:avLst/>
          </a:prstGeom>
          <a:solidFill>
            <a:schemeClr val="bg1">
              <a:alpha val="40000"/>
            </a:schemeClr>
          </a:solidFill>
          <a:ln w="6350" cap="flat" cmpd="sng" algn="ctr">
            <a:noFill/>
            <a:prstDash val="solid"/>
          </a:ln>
          <a:effectLst>
            <a:softEdge rad="0"/>
          </a:effectLst>
        </p:spPr>
        <p:txBody>
          <a:bodyPr/>
          <a:lstStyle/>
          <a:p>
            <a:endParaRPr lang="pl-PL"/>
          </a:p>
        </p:txBody>
      </p:sp>
      <p:sp>
        <p:nvSpPr>
          <p:cNvPr id="30" name="Rectangle 22">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6" y="650014"/>
            <a:ext cx="3367217" cy="32660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8" name="Obraz 7">
            <a:extLst>
              <a:ext uri="{FF2B5EF4-FFF2-40B4-BE49-F238E27FC236}">
                <a16:creationId xmlns:a16="http://schemas.microsoft.com/office/drawing/2014/main" id="{3F473851-670C-7702-6861-84E6F1ABD2B7}"/>
              </a:ext>
            </a:extLst>
          </p:cNvPr>
          <p:cNvPicPr>
            <a:picLocks noChangeAspect="1"/>
          </p:cNvPicPr>
          <p:nvPr/>
        </p:nvPicPr>
        <p:blipFill>
          <a:blip r:embed="rId2"/>
          <a:stretch>
            <a:fillRect/>
          </a:stretch>
        </p:blipFill>
        <p:spPr>
          <a:xfrm>
            <a:off x="629265" y="644937"/>
            <a:ext cx="3358499" cy="3215761"/>
          </a:xfrm>
          <a:prstGeom prst="rect">
            <a:avLst/>
          </a:prstGeom>
        </p:spPr>
      </p:pic>
      <p:sp>
        <p:nvSpPr>
          <p:cNvPr id="25" name="Rectangle 24">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9" cy="21367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10" name="Obraz 9">
            <a:extLst>
              <a:ext uri="{FF2B5EF4-FFF2-40B4-BE49-F238E27FC236}">
                <a16:creationId xmlns:a16="http://schemas.microsoft.com/office/drawing/2014/main" id="{E96912DA-C399-52B4-5363-2F71D12DEEAE}"/>
              </a:ext>
            </a:extLst>
          </p:cNvPr>
          <p:cNvPicPr>
            <a:picLocks noChangeAspect="1"/>
          </p:cNvPicPr>
          <p:nvPr/>
        </p:nvPicPr>
        <p:blipFill>
          <a:blip r:embed="rId3"/>
          <a:stretch>
            <a:fillRect/>
          </a:stretch>
        </p:blipFill>
        <p:spPr>
          <a:xfrm>
            <a:off x="7695465" y="393152"/>
            <a:ext cx="4363329" cy="2814345"/>
          </a:xfrm>
          <a:prstGeom prst="rect">
            <a:avLst/>
          </a:prstGeom>
        </p:spPr>
      </p:pic>
      <p:sp>
        <p:nvSpPr>
          <p:cNvPr id="27" name="Rectangle 26">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6" y="4088217"/>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14" name="Obraz 13" descr="Obraz zawierający mapa&#10;&#10;Opis wygenerowany automatycznie">
            <a:extLst>
              <a:ext uri="{FF2B5EF4-FFF2-40B4-BE49-F238E27FC236}">
                <a16:creationId xmlns:a16="http://schemas.microsoft.com/office/drawing/2014/main" id="{16E4546D-8732-4719-92AA-8A7D882E11B3}"/>
              </a:ext>
            </a:extLst>
          </p:cNvPr>
          <p:cNvPicPr>
            <a:picLocks noChangeAspect="1"/>
          </p:cNvPicPr>
          <p:nvPr/>
        </p:nvPicPr>
        <p:blipFill>
          <a:blip r:embed="rId4"/>
          <a:stretch>
            <a:fillRect/>
          </a:stretch>
        </p:blipFill>
        <p:spPr>
          <a:xfrm>
            <a:off x="7695465" y="3498485"/>
            <a:ext cx="4363841" cy="2714596"/>
          </a:xfrm>
          <a:prstGeom prst="rect">
            <a:avLst/>
          </a:prstGeom>
        </p:spPr>
      </p:pic>
      <p:sp>
        <p:nvSpPr>
          <p:cNvPr id="29" name="Rectangle 28">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9" cy="32660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12" name="Obraz 11">
            <a:extLst>
              <a:ext uri="{FF2B5EF4-FFF2-40B4-BE49-F238E27FC236}">
                <a16:creationId xmlns:a16="http://schemas.microsoft.com/office/drawing/2014/main" id="{5444833A-AAEF-DF19-DB70-4D6D6110A7BC}"/>
              </a:ext>
            </a:extLst>
          </p:cNvPr>
          <p:cNvPicPr>
            <a:picLocks noChangeAspect="1"/>
          </p:cNvPicPr>
          <p:nvPr/>
        </p:nvPicPr>
        <p:blipFill rotWithShape="1">
          <a:blip r:embed="rId5"/>
          <a:srcRect r="4410"/>
          <a:stretch/>
        </p:blipFill>
        <p:spPr>
          <a:xfrm>
            <a:off x="4197118" y="3146922"/>
            <a:ext cx="2666175" cy="2866297"/>
          </a:xfrm>
          <a:prstGeom prst="rect">
            <a:avLst/>
          </a:prstGeom>
        </p:spPr>
      </p:pic>
      <p:sp>
        <p:nvSpPr>
          <p:cNvPr id="5" name="Symbol zastępczy stopki 4">
            <a:extLst>
              <a:ext uri="{FF2B5EF4-FFF2-40B4-BE49-F238E27FC236}">
                <a16:creationId xmlns:a16="http://schemas.microsoft.com/office/drawing/2014/main" id="{C947516A-3E75-92B2-F80C-B12C356CC176}"/>
              </a:ext>
            </a:extLst>
          </p:cNvPr>
          <p:cNvSpPr>
            <a:spLocks noGrp="1"/>
          </p:cNvSpPr>
          <p:nvPr>
            <p:ph type="ftr" sz="quarter" idx="11"/>
          </p:nvPr>
        </p:nvSpPr>
        <p:spPr>
          <a:xfrm>
            <a:off x="626293" y="6490983"/>
            <a:ext cx="6292420" cy="274320"/>
          </a:xfrm>
        </p:spPr>
        <p:txBody>
          <a:bodyPr>
            <a:normAutofit fontScale="85000" lnSpcReduction="10000"/>
          </a:bodyPr>
          <a:lstStyle/>
          <a:p>
            <a:pPr algn="l">
              <a:spcAft>
                <a:spcPts val="600"/>
              </a:spcAft>
            </a:pPr>
            <a:r>
              <a:rPr lang="en-US">
                <a:solidFill>
                  <a:prstClr val="black">
                    <a:alpha val="80000"/>
                  </a:prstClr>
                </a:solidFill>
              </a:rPr>
              <a:t>Different Strategies for Improving Contractor’s Maturity of Transformation Towards Circular Economy Construction</a:t>
            </a:r>
            <a:endParaRPr lang="pl-PL">
              <a:solidFill>
                <a:prstClr val="black">
                  <a:alpha val="80000"/>
                </a:prstClr>
              </a:solidFill>
            </a:endParaRPr>
          </a:p>
        </p:txBody>
      </p:sp>
      <p:sp>
        <p:nvSpPr>
          <p:cNvPr id="4" name="Symbol zastępczy daty 3">
            <a:extLst>
              <a:ext uri="{FF2B5EF4-FFF2-40B4-BE49-F238E27FC236}">
                <a16:creationId xmlns:a16="http://schemas.microsoft.com/office/drawing/2014/main" id="{0DF7A4F7-0B68-C0D2-8B2A-2D2F6F33D90A}"/>
              </a:ext>
            </a:extLst>
          </p:cNvPr>
          <p:cNvSpPr>
            <a:spLocks noGrp="1"/>
          </p:cNvSpPr>
          <p:nvPr>
            <p:ph type="dt" sz="half" idx="10"/>
          </p:nvPr>
        </p:nvSpPr>
        <p:spPr>
          <a:xfrm>
            <a:off x="8014995" y="6490983"/>
            <a:ext cx="2743200" cy="274320"/>
          </a:xfrm>
        </p:spPr>
        <p:txBody>
          <a:bodyPr>
            <a:normAutofit/>
          </a:bodyPr>
          <a:lstStyle/>
          <a:p>
            <a:pPr>
              <a:spcAft>
                <a:spcPts val="600"/>
              </a:spcAft>
            </a:pPr>
            <a:fld id="{D54A1A69-1851-4868-8184-2DF9B8361BF2}" type="datetime1">
              <a:rPr lang="pl-PL" smtClean="0">
                <a:solidFill>
                  <a:schemeClr val="tx1">
                    <a:alpha val="80000"/>
                  </a:schemeClr>
                </a:solidFill>
              </a:rPr>
              <a:pPr>
                <a:spcAft>
                  <a:spcPts val="600"/>
                </a:spcAft>
              </a:pPr>
              <a:t>2024-12-01</a:t>
            </a:fld>
            <a:endParaRPr lang="pl-PL">
              <a:solidFill>
                <a:schemeClr val="tx1">
                  <a:alpha val="80000"/>
                </a:schemeClr>
              </a:solidFill>
            </a:endParaRPr>
          </a:p>
        </p:txBody>
      </p:sp>
      <p:sp>
        <p:nvSpPr>
          <p:cNvPr id="6" name="Symbol zastępczy numeru slajdu 5">
            <a:extLst>
              <a:ext uri="{FF2B5EF4-FFF2-40B4-BE49-F238E27FC236}">
                <a16:creationId xmlns:a16="http://schemas.microsoft.com/office/drawing/2014/main" id="{4AD00814-FFAD-CB88-B796-533774F2F35C}"/>
              </a:ext>
            </a:extLst>
          </p:cNvPr>
          <p:cNvSpPr>
            <a:spLocks noGrp="1"/>
          </p:cNvSpPr>
          <p:nvPr>
            <p:ph type="sldNum" sz="quarter" idx="12"/>
          </p:nvPr>
        </p:nvSpPr>
        <p:spPr>
          <a:xfrm>
            <a:off x="10865309" y="6490983"/>
            <a:ext cx="914400" cy="274320"/>
          </a:xfrm>
        </p:spPr>
        <p:txBody>
          <a:bodyPr>
            <a:normAutofit/>
          </a:bodyPr>
          <a:lstStyle/>
          <a:p>
            <a:pPr>
              <a:spcAft>
                <a:spcPts val="600"/>
              </a:spcAft>
            </a:pPr>
            <a:fld id="{F197676D-D9EA-4527-8C85-FB5CFDEB4752}" type="slidenum">
              <a:rPr lang="pl-PL">
                <a:solidFill>
                  <a:schemeClr val="tx1">
                    <a:alpha val="80000"/>
                  </a:schemeClr>
                </a:solidFill>
              </a:rPr>
              <a:pPr>
                <a:spcAft>
                  <a:spcPts val="600"/>
                </a:spcAft>
              </a:pPr>
              <a:t>35</a:t>
            </a:fld>
            <a:endParaRPr lang="pl-PL">
              <a:solidFill>
                <a:schemeClr val="tx1">
                  <a:alpha val="80000"/>
                </a:schemeClr>
              </a:solidFill>
            </a:endParaRPr>
          </a:p>
        </p:txBody>
      </p:sp>
      <p:pic>
        <p:nvPicPr>
          <p:cNvPr id="16" name="Obraz 15">
            <a:extLst>
              <a:ext uri="{FF2B5EF4-FFF2-40B4-BE49-F238E27FC236}">
                <a16:creationId xmlns:a16="http://schemas.microsoft.com/office/drawing/2014/main" id="{20277792-0840-966E-9560-0FB1393AFB49}"/>
              </a:ext>
            </a:extLst>
          </p:cNvPr>
          <p:cNvPicPr>
            <a:picLocks noChangeAspect="1"/>
          </p:cNvPicPr>
          <p:nvPr/>
        </p:nvPicPr>
        <p:blipFill>
          <a:blip r:embed="rId6"/>
          <a:stretch>
            <a:fillRect/>
          </a:stretch>
        </p:blipFill>
        <p:spPr>
          <a:xfrm>
            <a:off x="4275443" y="662069"/>
            <a:ext cx="2543175" cy="1085851"/>
          </a:xfrm>
          <a:prstGeom prst="rect">
            <a:avLst/>
          </a:prstGeom>
        </p:spPr>
      </p:pic>
      <p:pic>
        <p:nvPicPr>
          <p:cNvPr id="18" name="Obraz 17">
            <a:extLst>
              <a:ext uri="{FF2B5EF4-FFF2-40B4-BE49-F238E27FC236}">
                <a16:creationId xmlns:a16="http://schemas.microsoft.com/office/drawing/2014/main" id="{8F7967D8-8D59-F8A8-FE47-5D885602E8D5}"/>
              </a:ext>
            </a:extLst>
          </p:cNvPr>
          <p:cNvPicPr>
            <a:picLocks noChangeAspect="1"/>
          </p:cNvPicPr>
          <p:nvPr/>
        </p:nvPicPr>
        <p:blipFill>
          <a:blip r:embed="rId7"/>
          <a:stretch>
            <a:fillRect/>
          </a:stretch>
        </p:blipFill>
        <p:spPr>
          <a:xfrm>
            <a:off x="4263372" y="1748230"/>
            <a:ext cx="2533651" cy="1038225"/>
          </a:xfrm>
          <a:prstGeom prst="rect">
            <a:avLst/>
          </a:prstGeom>
        </p:spPr>
      </p:pic>
      <p:pic>
        <p:nvPicPr>
          <p:cNvPr id="22" name="Obraz 21">
            <a:extLst>
              <a:ext uri="{FF2B5EF4-FFF2-40B4-BE49-F238E27FC236}">
                <a16:creationId xmlns:a16="http://schemas.microsoft.com/office/drawing/2014/main" id="{564505D0-2BCE-DAB7-ABE2-29127AC6B62A}"/>
              </a:ext>
            </a:extLst>
          </p:cNvPr>
          <p:cNvPicPr>
            <a:picLocks noChangeAspect="1"/>
          </p:cNvPicPr>
          <p:nvPr/>
        </p:nvPicPr>
        <p:blipFill>
          <a:blip r:embed="rId8"/>
          <a:stretch>
            <a:fillRect/>
          </a:stretch>
        </p:blipFill>
        <p:spPr>
          <a:xfrm>
            <a:off x="939541" y="4093369"/>
            <a:ext cx="2514600" cy="1057275"/>
          </a:xfrm>
          <a:prstGeom prst="rect">
            <a:avLst/>
          </a:prstGeom>
        </p:spPr>
      </p:pic>
      <p:pic>
        <p:nvPicPr>
          <p:cNvPr id="33" name="Obraz 32">
            <a:extLst>
              <a:ext uri="{FF2B5EF4-FFF2-40B4-BE49-F238E27FC236}">
                <a16:creationId xmlns:a16="http://schemas.microsoft.com/office/drawing/2014/main" id="{6528A344-D27B-FE76-5BE9-BCECF8281C03}"/>
              </a:ext>
            </a:extLst>
          </p:cNvPr>
          <p:cNvPicPr>
            <a:picLocks noChangeAspect="1"/>
          </p:cNvPicPr>
          <p:nvPr/>
        </p:nvPicPr>
        <p:blipFill>
          <a:blip r:embed="rId9"/>
          <a:stretch>
            <a:fillRect/>
          </a:stretch>
        </p:blipFill>
        <p:spPr>
          <a:xfrm>
            <a:off x="930016" y="5125711"/>
            <a:ext cx="2533651" cy="1057275"/>
          </a:xfrm>
          <a:prstGeom prst="rect">
            <a:avLst/>
          </a:prstGeom>
        </p:spPr>
      </p:pic>
    </p:spTree>
    <p:extLst>
      <p:ext uri="{BB962C8B-B14F-4D97-AF65-F5344CB8AC3E}">
        <p14:creationId xmlns:p14="http://schemas.microsoft.com/office/powerpoint/2010/main" val="2828203787"/>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Symbol zastępczy zawartości 11" descr="Niebieski wahadło na pomarańczowym tle">
            <a:extLst>
              <a:ext uri="{FF2B5EF4-FFF2-40B4-BE49-F238E27FC236}">
                <a16:creationId xmlns:a16="http://schemas.microsoft.com/office/drawing/2014/main" id="{678F993B-6CAB-0FB3-E502-4590BA055F0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t="1747"/>
          <a:stretch/>
        </p:blipFill>
        <p:spPr>
          <a:xfrm>
            <a:off x="20" y="10"/>
            <a:ext cx="12191980" cy="6857990"/>
          </a:xfrm>
          <a:prstGeom prst="rect">
            <a:avLst/>
          </a:prstGeom>
        </p:spPr>
      </p:pic>
      <p:sp>
        <p:nvSpPr>
          <p:cNvPr id="32" name="Rectangle 3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A618441C-15B8-76EC-8FC2-28FEE4B5C81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defTabSz="914400"/>
            <a:r>
              <a:rPr lang="en-US" sz="3600" b="1" dirty="0">
                <a:solidFill>
                  <a:schemeClr val="tx1">
                    <a:lumMod val="85000"/>
                    <a:lumOff val="15000"/>
                  </a:schemeClr>
                </a:solidFill>
              </a:rPr>
              <a:t>Proposed model based on </a:t>
            </a:r>
            <a:r>
              <a:rPr lang="pl-PL" sz="3600" b="1" dirty="0">
                <a:solidFill>
                  <a:schemeClr val="tx1">
                    <a:lumMod val="85000"/>
                    <a:lumOff val="15000"/>
                  </a:schemeClr>
                </a:solidFill>
              </a:rPr>
              <a:t>7 </a:t>
            </a:r>
            <a:r>
              <a:rPr lang="pl-PL" sz="3600" b="1" dirty="0" err="1">
                <a:solidFill>
                  <a:schemeClr val="tx1">
                    <a:lumMod val="85000"/>
                    <a:lumOff val="15000"/>
                  </a:schemeClr>
                </a:solidFill>
              </a:rPr>
              <a:t>groups</a:t>
            </a:r>
            <a:r>
              <a:rPr lang="pl-PL" sz="3600" b="1" dirty="0">
                <a:solidFill>
                  <a:schemeClr val="tx1">
                    <a:lumMod val="85000"/>
                    <a:lumOff val="15000"/>
                  </a:schemeClr>
                </a:solidFill>
              </a:rPr>
              <a:t> of</a:t>
            </a:r>
            <a:r>
              <a:rPr lang="en-US" sz="3600" b="1" dirty="0">
                <a:solidFill>
                  <a:schemeClr val="tx1">
                    <a:lumMod val="85000"/>
                    <a:lumOff val="15000"/>
                  </a:schemeClr>
                </a:solidFill>
              </a:rPr>
              <a:t> factors</a:t>
            </a:r>
          </a:p>
        </p:txBody>
      </p:sp>
      <p:cxnSp>
        <p:nvCxnSpPr>
          <p:cNvPr id="34" name="Straight Connector 3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204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B3FB08-81BC-11F4-932B-2230C2F9D225}"/>
              </a:ext>
            </a:extLst>
          </p:cNvPr>
          <p:cNvSpPr>
            <a:spLocks noGrp="1"/>
          </p:cNvSpPr>
          <p:nvPr>
            <p:ph type="title"/>
          </p:nvPr>
        </p:nvSpPr>
        <p:spPr/>
        <p:txBody>
          <a:bodyPr>
            <a:normAutofit/>
          </a:bodyPr>
          <a:lstStyle/>
          <a:p>
            <a:r>
              <a:rPr lang="pl-PL" sz="3200" b="1" u="sng" dirty="0"/>
              <a:t>Source</a:t>
            </a:r>
            <a:r>
              <a:rPr lang="pl-PL" sz="3200" b="1" dirty="0"/>
              <a:t>:</a:t>
            </a:r>
            <a:r>
              <a:rPr lang="pl-PL" sz="3200" dirty="0"/>
              <a:t> https://www.mdpi.com/2071-1050/10/7/2340</a:t>
            </a:r>
          </a:p>
        </p:txBody>
      </p:sp>
      <p:sp>
        <p:nvSpPr>
          <p:cNvPr id="4" name="Symbol zastępczy daty 3">
            <a:extLst>
              <a:ext uri="{FF2B5EF4-FFF2-40B4-BE49-F238E27FC236}">
                <a16:creationId xmlns:a16="http://schemas.microsoft.com/office/drawing/2014/main" id="{BC56C13C-085B-FAB1-97A4-B64CDE338F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448CA-6BF5-4211-834A-0E51BEA8B6B4}" type="datetime1">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2024-12-01</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ymbol zastępczy stopki 4">
            <a:extLst>
              <a:ext uri="{FF2B5EF4-FFF2-40B4-BE49-F238E27FC236}">
                <a16:creationId xmlns:a16="http://schemas.microsoft.com/office/drawing/2014/main" id="{B8AB15AB-1148-F64B-4705-1DBF95041D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Different Strategies for Improving Contractor’s Maturity of Transformation Towards Circular Economy Construction</a:t>
            </a: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ymbol zastępczy numeru slajdu 5">
            <a:extLst>
              <a:ext uri="{FF2B5EF4-FFF2-40B4-BE49-F238E27FC236}">
                <a16:creationId xmlns:a16="http://schemas.microsoft.com/office/drawing/2014/main" id="{06DA5F59-12DE-B3E1-C9C0-752B59234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7676D-D9EA-4527-8C85-FB5CFDEB4752}"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Obraz 6">
            <a:extLst>
              <a:ext uri="{FF2B5EF4-FFF2-40B4-BE49-F238E27FC236}">
                <a16:creationId xmlns:a16="http://schemas.microsoft.com/office/drawing/2014/main" id="{2AF0E7E0-5681-CB81-BFFE-95AF4524913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433288" y="142125"/>
            <a:ext cx="1620000" cy="1620000"/>
          </a:xfrm>
          <a:prstGeom prst="rect">
            <a:avLst/>
          </a:prstGeom>
        </p:spPr>
      </p:pic>
      <p:pic>
        <p:nvPicPr>
          <p:cNvPr id="9" name="Obraz 8">
            <a:extLst>
              <a:ext uri="{FF2B5EF4-FFF2-40B4-BE49-F238E27FC236}">
                <a16:creationId xmlns:a16="http://schemas.microsoft.com/office/drawing/2014/main" id="{C20D5DEC-1F8A-AB7A-3D18-49C177CB0E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194218"/>
            <a:ext cx="12192000" cy="3162975"/>
          </a:xfrm>
          <a:prstGeom prst="rect">
            <a:avLst/>
          </a:prstGeom>
        </p:spPr>
      </p:pic>
      <p:pic>
        <p:nvPicPr>
          <p:cNvPr id="11" name="Obraz 10">
            <a:extLst>
              <a:ext uri="{FF2B5EF4-FFF2-40B4-BE49-F238E27FC236}">
                <a16:creationId xmlns:a16="http://schemas.microsoft.com/office/drawing/2014/main" id="{8AD2157F-6CA0-57AA-0B43-B5A255D56F9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222" y="5462303"/>
            <a:ext cx="11839575" cy="533400"/>
          </a:xfrm>
          <a:prstGeom prst="rect">
            <a:avLst/>
          </a:prstGeom>
        </p:spPr>
      </p:pic>
    </p:spTree>
    <p:extLst>
      <p:ext uri="{BB962C8B-B14F-4D97-AF65-F5344CB8AC3E}">
        <p14:creationId xmlns:p14="http://schemas.microsoft.com/office/powerpoint/2010/main" val="3271268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B3FB08-81BC-11F4-932B-2230C2F9D225}"/>
              </a:ext>
            </a:extLst>
          </p:cNvPr>
          <p:cNvSpPr>
            <a:spLocks noGrp="1"/>
          </p:cNvSpPr>
          <p:nvPr>
            <p:ph type="title"/>
          </p:nvPr>
        </p:nvSpPr>
        <p:spPr/>
        <p:txBody>
          <a:bodyPr>
            <a:normAutofit/>
          </a:bodyPr>
          <a:lstStyle/>
          <a:p>
            <a:r>
              <a:rPr lang="pl-PL" sz="3600" dirty="0" err="1"/>
              <a:t>Transition</a:t>
            </a:r>
            <a:r>
              <a:rPr lang="pl-PL" sz="3600" dirty="0"/>
              <a:t> to CE</a:t>
            </a:r>
          </a:p>
        </p:txBody>
      </p:sp>
      <p:sp>
        <p:nvSpPr>
          <p:cNvPr id="4" name="Symbol zastępczy daty 3">
            <a:extLst>
              <a:ext uri="{FF2B5EF4-FFF2-40B4-BE49-F238E27FC236}">
                <a16:creationId xmlns:a16="http://schemas.microsoft.com/office/drawing/2014/main" id="{BC56C13C-085B-FAB1-97A4-B64CDE338F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CA0084-5BD8-4D25-AAB7-93EAD71A4771}" type="datetime1">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2024-12-01</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ymbol zastępczy stopki 4">
            <a:extLst>
              <a:ext uri="{FF2B5EF4-FFF2-40B4-BE49-F238E27FC236}">
                <a16:creationId xmlns:a16="http://schemas.microsoft.com/office/drawing/2014/main" id="{B8AB15AB-1148-F64B-4705-1DBF95041D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Different Strategies for Improving Contractor’s Maturity of Transformation Towards Circular Economy Construction</a:t>
            </a: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ymbol zastępczy numeru slajdu 5">
            <a:extLst>
              <a:ext uri="{FF2B5EF4-FFF2-40B4-BE49-F238E27FC236}">
                <a16:creationId xmlns:a16="http://schemas.microsoft.com/office/drawing/2014/main" id="{06DA5F59-12DE-B3E1-C9C0-752B59234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7676D-D9EA-4527-8C85-FB5CFDEB4752}"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Obraz 6">
            <a:extLst>
              <a:ext uri="{FF2B5EF4-FFF2-40B4-BE49-F238E27FC236}">
                <a16:creationId xmlns:a16="http://schemas.microsoft.com/office/drawing/2014/main" id="{2AF0E7E0-5681-CB81-BFFE-95AF4524913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433288" y="142125"/>
            <a:ext cx="1620000" cy="1620000"/>
          </a:xfrm>
          <a:prstGeom prst="rect">
            <a:avLst/>
          </a:prstGeom>
        </p:spPr>
      </p:pic>
      <p:pic>
        <p:nvPicPr>
          <p:cNvPr id="9" name="Obraz 8">
            <a:extLst>
              <a:ext uri="{FF2B5EF4-FFF2-40B4-BE49-F238E27FC236}">
                <a16:creationId xmlns:a16="http://schemas.microsoft.com/office/drawing/2014/main" id="{C20D5DEC-1F8A-AB7A-3D18-49C177CB0E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2483160"/>
            <a:ext cx="12192000" cy="2457229"/>
          </a:xfrm>
          <a:prstGeom prst="rect">
            <a:avLst/>
          </a:prstGeom>
        </p:spPr>
      </p:pic>
      <p:pic>
        <p:nvPicPr>
          <p:cNvPr id="10" name="Obraz 9">
            <a:extLst>
              <a:ext uri="{FF2B5EF4-FFF2-40B4-BE49-F238E27FC236}">
                <a16:creationId xmlns:a16="http://schemas.microsoft.com/office/drawing/2014/main" id="{4E37CA9E-92F8-5E8F-A820-98392D4880F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6222" y="5101915"/>
            <a:ext cx="11839575" cy="533400"/>
          </a:xfrm>
          <a:prstGeom prst="rect">
            <a:avLst/>
          </a:prstGeom>
        </p:spPr>
      </p:pic>
    </p:spTree>
    <p:extLst>
      <p:ext uri="{BB962C8B-B14F-4D97-AF65-F5344CB8AC3E}">
        <p14:creationId xmlns:p14="http://schemas.microsoft.com/office/powerpoint/2010/main" val="3969093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B3FB08-81BC-11F4-932B-2230C2F9D225}"/>
              </a:ext>
            </a:extLst>
          </p:cNvPr>
          <p:cNvSpPr>
            <a:spLocks noGrp="1"/>
          </p:cNvSpPr>
          <p:nvPr>
            <p:ph type="title"/>
          </p:nvPr>
        </p:nvSpPr>
        <p:spPr/>
        <p:txBody>
          <a:bodyPr>
            <a:normAutofit/>
          </a:bodyPr>
          <a:lstStyle/>
          <a:p>
            <a:r>
              <a:rPr lang="pl-PL" sz="3600" dirty="0"/>
              <a:t>Management of materials</a:t>
            </a:r>
          </a:p>
        </p:txBody>
      </p:sp>
      <p:sp>
        <p:nvSpPr>
          <p:cNvPr id="4" name="Symbol zastępczy daty 3">
            <a:extLst>
              <a:ext uri="{FF2B5EF4-FFF2-40B4-BE49-F238E27FC236}">
                <a16:creationId xmlns:a16="http://schemas.microsoft.com/office/drawing/2014/main" id="{BC56C13C-085B-FAB1-97A4-B64CDE338F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CEFCEE-E37A-48A8-80A0-1EF383737949}" type="datetime1">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2024-12-01</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ymbol zastępczy stopki 4">
            <a:extLst>
              <a:ext uri="{FF2B5EF4-FFF2-40B4-BE49-F238E27FC236}">
                <a16:creationId xmlns:a16="http://schemas.microsoft.com/office/drawing/2014/main" id="{B8AB15AB-1148-F64B-4705-1DBF95041D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Different Strategies for Improving Contractor’s Maturity of Transformation Towards Circular Economy Construction</a:t>
            </a: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ymbol zastępczy numeru slajdu 5">
            <a:extLst>
              <a:ext uri="{FF2B5EF4-FFF2-40B4-BE49-F238E27FC236}">
                <a16:creationId xmlns:a16="http://schemas.microsoft.com/office/drawing/2014/main" id="{06DA5F59-12DE-B3E1-C9C0-752B59234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7676D-D9EA-4527-8C85-FB5CFDEB4752}"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Obraz 6">
            <a:extLst>
              <a:ext uri="{FF2B5EF4-FFF2-40B4-BE49-F238E27FC236}">
                <a16:creationId xmlns:a16="http://schemas.microsoft.com/office/drawing/2014/main" id="{2AF0E7E0-5681-CB81-BFFE-95AF4524913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433288" y="142125"/>
            <a:ext cx="1620000" cy="1620000"/>
          </a:xfrm>
          <a:prstGeom prst="rect">
            <a:avLst/>
          </a:prstGeom>
        </p:spPr>
      </p:pic>
      <p:pic>
        <p:nvPicPr>
          <p:cNvPr id="9" name="Obraz 8">
            <a:extLst>
              <a:ext uri="{FF2B5EF4-FFF2-40B4-BE49-F238E27FC236}">
                <a16:creationId xmlns:a16="http://schemas.microsoft.com/office/drawing/2014/main" id="{C20D5DEC-1F8A-AB7A-3D18-49C177CB0E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 y="1851828"/>
            <a:ext cx="12189075" cy="3813185"/>
          </a:xfrm>
          <a:prstGeom prst="rect">
            <a:avLst/>
          </a:prstGeom>
        </p:spPr>
      </p:pic>
      <p:pic>
        <p:nvPicPr>
          <p:cNvPr id="10" name="Obraz 9">
            <a:extLst>
              <a:ext uri="{FF2B5EF4-FFF2-40B4-BE49-F238E27FC236}">
                <a16:creationId xmlns:a16="http://schemas.microsoft.com/office/drawing/2014/main" id="{C139C03D-B868-AF1D-6602-86020181A31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3297" y="5733256"/>
            <a:ext cx="11839575" cy="533400"/>
          </a:xfrm>
          <a:prstGeom prst="rect">
            <a:avLst/>
          </a:prstGeom>
        </p:spPr>
      </p:pic>
    </p:spTree>
    <p:extLst>
      <p:ext uri="{BB962C8B-B14F-4D97-AF65-F5344CB8AC3E}">
        <p14:creationId xmlns:p14="http://schemas.microsoft.com/office/powerpoint/2010/main" val="2190758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az 5" descr="Obraz zawierający na wolnym powietrzu, niebo, Sprzęt budowlany, budynek&#10;&#10;Opis wygenerowany automatycznie">
            <a:extLst>
              <a:ext uri="{FF2B5EF4-FFF2-40B4-BE49-F238E27FC236}">
                <a16:creationId xmlns:a16="http://schemas.microsoft.com/office/drawing/2014/main" id="{3D1FA86C-4307-A845-8B49-2AE00FADD74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737" b="18263"/>
          <a:stretch/>
        </p:blipFill>
        <p:spPr>
          <a:xfrm>
            <a:off x="20" y="10"/>
            <a:ext cx="12191980" cy="6857990"/>
          </a:xfrm>
          <a:prstGeom prst="rect">
            <a:avLst/>
          </a:prstGeom>
        </p:spPr>
      </p:pic>
      <p:sp>
        <p:nvSpPr>
          <p:cNvPr id="35" name="Rectangle 3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C820AE0-821B-9884-F02C-57E2DEB0EF7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defTabSz="914400"/>
            <a:r>
              <a:rPr lang="en-US" sz="3600" b="1" dirty="0">
                <a:solidFill>
                  <a:schemeClr val="tx1">
                    <a:lumMod val="85000"/>
                    <a:lumOff val="15000"/>
                  </a:schemeClr>
                </a:solidFill>
              </a:rPr>
              <a:t>Theoretical background</a:t>
            </a:r>
          </a:p>
        </p:txBody>
      </p:sp>
      <p:cxnSp>
        <p:nvCxnSpPr>
          <p:cNvPr id="37" name="Straight Connector 3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332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B3FB08-81BC-11F4-932B-2230C2F9D225}"/>
              </a:ext>
            </a:extLst>
          </p:cNvPr>
          <p:cNvSpPr>
            <a:spLocks noGrp="1"/>
          </p:cNvSpPr>
          <p:nvPr>
            <p:ph type="title"/>
          </p:nvPr>
        </p:nvSpPr>
        <p:spPr/>
        <p:txBody>
          <a:bodyPr>
            <a:normAutofit/>
          </a:bodyPr>
          <a:lstStyle/>
          <a:p>
            <a:r>
              <a:rPr lang="pl-PL" sz="3600" dirty="0"/>
              <a:t>Energy</a:t>
            </a:r>
          </a:p>
        </p:txBody>
      </p:sp>
      <p:sp>
        <p:nvSpPr>
          <p:cNvPr id="4" name="Symbol zastępczy daty 3">
            <a:extLst>
              <a:ext uri="{FF2B5EF4-FFF2-40B4-BE49-F238E27FC236}">
                <a16:creationId xmlns:a16="http://schemas.microsoft.com/office/drawing/2014/main" id="{BC56C13C-085B-FAB1-97A4-B64CDE338F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6F0F04-9279-4979-91DE-0EE49CFDADA9}" type="datetime1">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2024-12-01</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ymbol zastępczy stopki 4">
            <a:extLst>
              <a:ext uri="{FF2B5EF4-FFF2-40B4-BE49-F238E27FC236}">
                <a16:creationId xmlns:a16="http://schemas.microsoft.com/office/drawing/2014/main" id="{B8AB15AB-1148-F64B-4705-1DBF95041D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Different Strategies for Improving Contractor’s Maturity of Transformation Towards Circular Economy Construction</a:t>
            </a: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ymbol zastępczy numeru slajdu 5">
            <a:extLst>
              <a:ext uri="{FF2B5EF4-FFF2-40B4-BE49-F238E27FC236}">
                <a16:creationId xmlns:a16="http://schemas.microsoft.com/office/drawing/2014/main" id="{06DA5F59-12DE-B3E1-C9C0-752B59234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7676D-D9EA-4527-8C85-FB5CFDEB4752}"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Obraz 6">
            <a:extLst>
              <a:ext uri="{FF2B5EF4-FFF2-40B4-BE49-F238E27FC236}">
                <a16:creationId xmlns:a16="http://schemas.microsoft.com/office/drawing/2014/main" id="{2AF0E7E0-5681-CB81-BFFE-95AF4524913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433288" y="142125"/>
            <a:ext cx="1620000" cy="1620000"/>
          </a:xfrm>
          <a:prstGeom prst="rect">
            <a:avLst/>
          </a:prstGeom>
        </p:spPr>
      </p:pic>
      <p:pic>
        <p:nvPicPr>
          <p:cNvPr id="9" name="Obraz 8">
            <a:extLst>
              <a:ext uri="{FF2B5EF4-FFF2-40B4-BE49-F238E27FC236}">
                <a16:creationId xmlns:a16="http://schemas.microsoft.com/office/drawing/2014/main" id="{C20D5DEC-1F8A-AB7A-3D18-49C177CB0E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925" y="2496794"/>
            <a:ext cx="12189075" cy="2456567"/>
          </a:xfrm>
          <a:prstGeom prst="rect">
            <a:avLst/>
          </a:prstGeom>
        </p:spPr>
      </p:pic>
      <p:pic>
        <p:nvPicPr>
          <p:cNvPr id="10" name="Obraz 9">
            <a:extLst>
              <a:ext uri="{FF2B5EF4-FFF2-40B4-BE49-F238E27FC236}">
                <a16:creationId xmlns:a16="http://schemas.microsoft.com/office/drawing/2014/main" id="{B18786AE-AB28-5A44-0BC2-03A95A940F5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6222" y="5088289"/>
            <a:ext cx="11839575" cy="533400"/>
          </a:xfrm>
          <a:prstGeom prst="rect">
            <a:avLst/>
          </a:prstGeom>
        </p:spPr>
      </p:pic>
    </p:spTree>
    <p:extLst>
      <p:ext uri="{BB962C8B-B14F-4D97-AF65-F5344CB8AC3E}">
        <p14:creationId xmlns:p14="http://schemas.microsoft.com/office/powerpoint/2010/main" val="508676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B3FB08-81BC-11F4-932B-2230C2F9D225}"/>
              </a:ext>
            </a:extLst>
          </p:cNvPr>
          <p:cNvSpPr>
            <a:spLocks noGrp="1"/>
          </p:cNvSpPr>
          <p:nvPr>
            <p:ph type="title"/>
          </p:nvPr>
        </p:nvSpPr>
        <p:spPr/>
        <p:txBody>
          <a:bodyPr>
            <a:normAutofit/>
          </a:bodyPr>
          <a:lstStyle/>
          <a:p>
            <a:r>
              <a:rPr lang="pl-PL" sz="3600" dirty="0" err="1"/>
              <a:t>Water</a:t>
            </a:r>
            <a:r>
              <a:rPr lang="pl-PL" sz="3600" dirty="0"/>
              <a:t> management</a:t>
            </a:r>
          </a:p>
        </p:txBody>
      </p:sp>
      <p:sp>
        <p:nvSpPr>
          <p:cNvPr id="4" name="Symbol zastępczy daty 3">
            <a:extLst>
              <a:ext uri="{FF2B5EF4-FFF2-40B4-BE49-F238E27FC236}">
                <a16:creationId xmlns:a16="http://schemas.microsoft.com/office/drawing/2014/main" id="{BC56C13C-085B-FAB1-97A4-B64CDE338F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471FCB-0706-418C-922E-39330E7CBBCF}" type="datetime1">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2024-12-01</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ymbol zastępczy stopki 4">
            <a:extLst>
              <a:ext uri="{FF2B5EF4-FFF2-40B4-BE49-F238E27FC236}">
                <a16:creationId xmlns:a16="http://schemas.microsoft.com/office/drawing/2014/main" id="{B8AB15AB-1148-F64B-4705-1DBF95041D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Different Strategies for Improving Contractor’s Maturity of Transformation Towards Circular Economy Construction</a:t>
            </a: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ymbol zastępczy numeru slajdu 5">
            <a:extLst>
              <a:ext uri="{FF2B5EF4-FFF2-40B4-BE49-F238E27FC236}">
                <a16:creationId xmlns:a16="http://schemas.microsoft.com/office/drawing/2014/main" id="{06DA5F59-12DE-B3E1-C9C0-752B59234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7676D-D9EA-4527-8C85-FB5CFDEB4752}"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Obraz 6">
            <a:extLst>
              <a:ext uri="{FF2B5EF4-FFF2-40B4-BE49-F238E27FC236}">
                <a16:creationId xmlns:a16="http://schemas.microsoft.com/office/drawing/2014/main" id="{2AF0E7E0-5681-CB81-BFFE-95AF4524913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433288" y="142125"/>
            <a:ext cx="1620000" cy="1620000"/>
          </a:xfrm>
          <a:prstGeom prst="rect">
            <a:avLst/>
          </a:prstGeom>
        </p:spPr>
      </p:pic>
      <p:pic>
        <p:nvPicPr>
          <p:cNvPr id="9" name="Obraz 8">
            <a:extLst>
              <a:ext uri="{FF2B5EF4-FFF2-40B4-BE49-F238E27FC236}">
                <a16:creationId xmlns:a16="http://schemas.microsoft.com/office/drawing/2014/main" id="{C20D5DEC-1F8A-AB7A-3D18-49C177CB0E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925" y="2773760"/>
            <a:ext cx="12189075" cy="1786733"/>
          </a:xfrm>
          <a:prstGeom prst="rect">
            <a:avLst/>
          </a:prstGeom>
        </p:spPr>
      </p:pic>
      <p:pic>
        <p:nvPicPr>
          <p:cNvPr id="10" name="Obraz 9">
            <a:extLst>
              <a:ext uri="{FF2B5EF4-FFF2-40B4-BE49-F238E27FC236}">
                <a16:creationId xmlns:a16="http://schemas.microsoft.com/office/drawing/2014/main" id="{99984CBC-E185-C5A8-6962-AE387D257FA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6222" y="4739879"/>
            <a:ext cx="11839575" cy="533400"/>
          </a:xfrm>
          <a:prstGeom prst="rect">
            <a:avLst/>
          </a:prstGeom>
        </p:spPr>
      </p:pic>
    </p:spTree>
    <p:extLst>
      <p:ext uri="{BB962C8B-B14F-4D97-AF65-F5344CB8AC3E}">
        <p14:creationId xmlns:p14="http://schemas.microsoft.com/office/powerpoint/2010/main" val="2994266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alphaModFix amt="20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B3FB08-81BC-11F4-932B-2230C2F9D225}"/>
              </a:ext>
            </a:extLst>
          </p:cNvPr>
          <p:cNvSpPr>
            <a:spLocks noGrp="1"/>
          </p:cNvSpPr>
          <p:nvPr>
            <p:ph type="title"/>
          </p:nvPr>
        </p:nvSpPr>
        <p:spPr/>
        <p:txBody>
          <a:bodyPr>
            <a:normAutofit/>
          </a:bodyPr>
          <a:lstStyle/>
          <a:p>
            <a:r>
              <a:rPr lang="pl-PL" sz="3600" dirty="0"/>
              <a:t>3R, </a:t>
            </a:r>
            <a:r>
              <a:rPr lang="pl-PL" sz="3600" dirty="0" err="1"/>
              <a:t>Reduce</a:t>
            </a:r>
            <a:r>
              <a:rPr lang="pl-PL" sz="3600" dirty="0"/>
              <a:t>, </a:t>
            </a:r>
            <a:r>
              <a:rPr lang="pl-PL" sz="3600" dirty="0" err="1"/>
              <a:t>Reuse</a:t>
            </a:r>
            <a:r>
              <a:rPr lang="pl-PL" sz="3600" dirty="0"/>
              <a:t> and </a:t>
            </a:r>
            <a:r>
              <a:rPr lang="pl-PL" sz="3600" dirty="0" err="1"/>
              <a:t>Recycle</a:t>
            </a:r>
            <a:endParaRPr lang="pl-PL" sz="3600" dirty="0"/>
          </a:p>
        </p:txBody>
      </p:sp>
      <p:sp>
        <p:nvSpPr>
          <p:cNvPr id="4" name="Symbol zastępczy daty 3">
            <a:extLst>
              <a:ext uri="{FF2B5EF4-FFF2-40B4-BE49-F238E27FC236}">
                <a16:creationId xmlns:a16="http://schemas.microsoft.com/office/drawing/2014/main" id="{BC56C13C-085B-FAB1-97A4-B64CDE338F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4EE978-DF69-41C1-958D-DE0128C4469B}" type="datetime1">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2024-12-01</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ymbol zastępczy stopki 4">
            <a:extLst>
              <a:ext uri="{FF2B5EF4-FFF2-40B4-BE49-F238E27FC236}">
                <a16:creationId xmlns:a16="http://schemas.microsoft.com/office/drawing/2014/main" id="{B8AB15AB-1148-F64B-4705-1DBF95041D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Different Strategies for Improving Contractor’s Maturity of Transformation Towards Circular Economy Construction</a:t>
            </a: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ymbol zastępczy numeru slajdu 5">
            <a:extLst>
              <a:ext uri="{FF2B5EF4-FFF2-40B4-BE49-F238E27FC236}">
                <a16:creationId xmlns:a16="http://schemas.microsoft.com/office/drawing/2014/main" id="{06DA5F59-12DE-B3E1-C9C0-752B59234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7676D-D9EA-4527-8C85-FB5CFDEB4752}"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Obraz 6">
            <a:extLst>
              <a:ext uri="{FF2B5EF4-FFF2-40B4-BE49-F238E27FC236}">
                <a16:creationId xmlns:a16="http://schemas.microsoft.com/office/drawing/2014/main" id="{2AF0E7E0-5681-CB81-BFFE-95AF4524913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433288" y="142125"/>
            <a:ext cx="1620000" cy="1620000"/>
          </a:xfrm>
          <a:prstGeom prst="rect">
            <a:avLst/>
          </a:prstGeom>
        </p:spPr>
      </p:pic>
      <p:pic>
        <p:nvPicPr>
          <p:cNvPr id="9" name="Obraz 8">
            <a:extLst>
              <a:ext uri="{FF2B5EF4-FFF2-40B4-BE49-F238E27FC236}">
                <a16:creationId xmlns:a16="http://schemas.microsoft.com/office/drawing/2014/main" id="{C20D5DEC-1F8A-AB7A-3D18-49C177CB0E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 y="2311525"/>
            <a:ext cx="12193079" cy="2804408"/>
          </a:xfrm>
          <a:prstGeom prst="rect">
            <a:avLst/>
          </a:prstGeom>
        </p:spPr>
      </p:pic>
      <p:pic>
        <p:nvPicPr>
          <p:cNvPr id="10" name="Obraz 9">
            <a:extLst>
              <a:ext uri="{FF2B5EF4-FFF2-40B4-BE49-F238E27FC236}">
                <a16:creationId xmlns:a16="http://schemas.microsoft.com/office/drawing/2014/main" id="{54F4CB26-29AB-8FD6-9905-7A4CCEFB2C6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6222" y="5273549"/>
            <a:ext cx="11839575" cy="533400"/>
          </a:xfrm>
          <a:prstGeom prst="rect">
            <a:avLst/>
          </a:prstGeom>
        </p:spPr>
      </p:pic>
    </p:spTree>
    <p:extLst>
      <p:ext uri="{BB962C8B-B14F-4D97-AF65-F5344CB8AC3E}">
        <p14:creationId xmlns:p14="http://schemas.microsoft.com/office/powerpoint/2010/main" val="11323992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B3FB08-81BC-11F4-932B-2230C2F9D225}"/>
              </a:ext>
            </a:extLst>
          </p:cNvPr>
          <p:cNvSpPr>
            <a:spLocks noGrp="1"/>
          </p:cNvSpPr>
          <p:nvPr>
            <p:ph type="title"/>
          </p:nvPr>
        </p:nvSpPr>
        <p:spPr/>
        <p:txBody>
          <a:bodyPr>
            <a:normAutofit/>
          </a:bodyPr>
          <a:lstStyle/>
          <a:p>
            <a:r>
              <a:rPr lang="pl-PL" sz="3600" dirty="0" err="1"/>
              <a:t>Emissions</a:t>
            </a:r>
            <a:r>
              <a:rPr lang="pl-PL" sz="3600" dirty="0"/>
              <a:t> </a:t>
            </a:r>
            <a:r>
              <a:rPr lang="pl-PL" sz="3600" dirty="0" err="1"/>
              <a:t>generated</a:t>
            </a:r>
            <a:endParaRPr lang="pl-PL" sz="3600" dirty="0"/>
          </a:p>
        </p:txBody>
      </p:sp>
      <p:sp>
        <p:nvSpPr>
          <p:cNvPr id="4" name="Symbol zastępczy daty 3">
            <a:extLst>
              <a:ext uri="{FF2B5EF4-FFF2-40B4-BE49-F238E27FC236}">
                <a16:creationId xmlns:a16="http://schemas.microsoft.com/office/drawing/2014/main" id="{BC56C13C-085B-FAB1-97A4-B64CDE338F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146E43-BCC2-4331-8CD2-B2D89D557898}" type="datetime1">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2024-12-01</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ymbol zastępczy stopki 4">
            <a:extLst>
              <a:ext uri="{FF2B5EF4-FFF2-40B4-BE49-F238E27FC236}">
                <a16:creationId xmlns:a16="http://schemas.microsoft.com/office/drawing/2014/main" id="{B8AB15AB-1148-F64B-4705-1DBF95041D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Different Strategies for Improving Contractor’s Maturity of Transformation Towards Circular Economy Construction</a:t>
            </a: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ymbol zastępczy numeru slajdu 5">
            <a:extLst>
              <a:ext uri="{FF2B5EF4-FFF2-40B4-BE49-F238E27FC236}">
                <a16:creationId xmlns:a16="http://schemas.microsoft.com/office/drawing/2014/main" id="{06DA5F59-12DE-B3E1-C9C0-752B59234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7676D-D9EA-4527-8C85-FB5CFDEB4752}"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Obraz 6">
            <a:extLst>
              <a:ext uri="{FF2B5EF4-FFF2-40B4-BE49-F238E27FC236}">
                <a16:creationId xmlns:a16="http://schemas.microsoft.com/office/drawing/2014/main" id="{2AF0E7E0-5681-CB81-BFFE-95AF4524913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433288" y="142125"/>
            <a:ext cx="1620000" cy="1620000"/>
          </a:xfrm>
          <a:prstGeom prst="rect">
            <a:avLst/>
          </a:prstGeom>
        </p:spPr>
      </p:pic>
      <p:pic>
        <p:nvPicPr>
          <p:cNvPr id="9" name="Obraz 8">
            <a:extLst>
              <a:ext uri="{FF2B5EF4-FFF2-40B4-BE49-F238E27FC236}">
                <a16:creationId xmlns:a16="http://schemas.microsoft.com/office/drawing/2014/main" id="{C20D5DEC-1F8A-AB7A-3D18-49C177CB0E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 y="2773465"/>
            <a:ext cx="12193079" cy="1787320"/>
          </a:xfrm>
          <a:prstGeom prst="rect">
            <a:avLst/>
          </a:prstGeom>
        </p:spPr>
      </p:pic>
      <p:pic>
        <p:nvPicPr>
          <p:cNvPr id="10" name="Obraz 9">
            <a:extLst>
              <a:ext uri="{FF2B5EF4-FFF2-40B4-BE49-F238E27FC236}">
                <a16:creationId xmlns:a16="http://schemas.microsoft.com/office/drawing/2014/main" id="{22036107-E436-8B76-B8CC-D9DAFBB4FAE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6222" y="4740172"/>
            <a:ext cx="11839575" cy="533400"/>
          </a:xfrm>
          <a:prstGeom prst="rect">
            <a:avLst/>
          </a:prstGeom>
        </p:spPr>
      </p:pic>
    </p:spTree>
    <p:extLst>
      <p:ext uri="{BB962C8B-B14F-4D97-AF65-F5344CB8AC3E}">
        <p14:creationId xmlns:p14="http://schemas.microsoft.com/office/powerpoint/2010/main" val="3279736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B3FB08-81BC-11F4-932B-2230C2F9D225}"/>
              </a:ext>
            </a:extLst>
          </p:cNvPr>
          <p:cNvSpPr>
            <a:spLocks noGrp="1"/>
          </p:cNvSpPr>
          <p:nvPr>
            <p:ph type="title"/>
          </p:nvPr>
        </p:nvSpPr>
        <p:spPr/>
        <p:txBody>
          <a:bodyPr>
            <a:normAutofit/>
          </a:bodyPr>
          <a:lstStyle/>
          <a:p>
            <a:r>
              <a:rPr lang="pl-PL" sz="3600" dirty="0"/>
              <a:t>Waste management</a:t>
            </a:r>
          </a:p>
        </p:txBody>
      </p:sp>
      <p:sp>
        <p:nvSpPr>
          <p:cNvPr id="4" name="Symbol zastępczy daty 3">
            <a:extLst>
              <a:ext uri="{FF2B5EF4-FFF2-40B4-BE49-F238E27FC236}">
                <a16:creationId xmlns:a16="http://schemas.microsoft.com/office/drawing/2014/main" id="{BC56C13C-085B-FAB1-97A4-B64CDE338F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25EBFE-62BA-4897-AB2B-721ABBE748F2}" type="datetime1">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2024-12-01</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ymbol zastępczy stopki 4">
            <a:extLst>
              <a:ext uri="{FF2B5EF4-FFF2-40B4-BE49-F238E27FC236}">
                <a16:creationId xmlns:a16="http://schemas.microsoft.com/office/drawing/2014/main" id="{B8AB15AB-1148-F64B-4705-1DBF95041D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Different Strategies for Improving Contractor’s Maturity of Transformation Towards Circular Economy Construction</a:t>
            </a: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ymbol zastępczy numeru slajdu 5">
            <a:extLst>
              <a:ext uri="{FF2B5EF4-FFF2-40B4-BE49-F238E27FC236}">
                <a16:creationId xmlns:a16="http://schemas.microsoft.com/office/drawing/2014/main" id="{06DA5F59-12DE-B3E1-C9C0-752B59234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7676D-D9EA-4527-8C85-FB5CFDEB4752}"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Obraz 6">
            <a:extLst>
              <a:ext uri="{FF2B5EF4-FFF2-40B4-BE49-F238E27FC236}">
                <a16:creationId xmlns:a16="http://schemas.microsoft.com/office/drawing/2014/main" id="{2AF0E7E0-5681-CB81-BFFE-95AF4524913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433288" y="142125"/>
            <a:ext cx="1620000" cy="1620000"/>
          </a:xfrm>
          <a:prstGeom prst="rect">
            <a:avLst/>
          </a:prstGeom>
        </p:spPr>
      </p:pic>
      <p:pic>
        <p:nvPicPr>
          <p:cNvPr id="9" name="Obraz 8">
            <a:extLst>
              <a:ext uri="{FF2B5EF4-FFF2-40B4-BE49-F238E27FC236}">
                <a16:creationId xmlns:a16="http://schemas.microsoft.com/office/drawing/2014/main" id="{C20D5DEC-1F8A-AB7A-3D18-49C177CB0E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2327489"/>
            <a:ext cx="12185696" cy="2805609"/>
          </a:xfrm>
          <a:prstGeom prst="rect">
            <a:avLst/>
          </a:prstGeom>
        </p:spPr>
      </p:pic>
      <p:pic>
        <p:nvPicPr>
          <p:cNvPr id="10" name="Obraz 9">
            <a:extLst>
              <a:ext uri="{FF2B5EF4-FFF2-40B4-BE49-F238E27FC236}">
                <a16:creationId xmlns:a16="http://schemas.microsoft.com/office/drawing/2014/main" id="{5716ED68-E505-F708-D569-D870A8B6E8D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9918" y="5257595"/>
            <a:ext cx="11839575" cy="533400"/>
          </a:xfrm>
          <a:prstGeom prst="rect">
            <a:avLst/>
          </a:prstGeom>
        </p:spPr>
      </p:pic>
    </p:spTree>
    <p:extLst>
      <p:ext uri="{BB962C8B-B14F-4D97-AF65-F5344CB8AC3E}">
        <p14:creationId xmlns:p14="http://schemas.microsoft.com/office/powerpoint/2010/main" val="24904598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D15ADD72-62B9-9E6D-924B-EAA1AB289F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58753" y="1584897"/>
            <a:ext cx="4694545" cy="4749864"/>
          </a:xfrm>
          <a:prstGeom prst="rect">
            <a:avLst/>
          </a:prstGeom>
        </p:spPr>
      </p:pic>
      <p:sp>
        <p:nvSpPr>
          <p:cNvPr id="2" name="Tytuł 1">
            <a:extLst>
              <a:ext uri="{FF2B5EF4-FFF2-40B4-BE49-F238E27FC236}">
                <a16:creationId xmlns:a16="http://schemas.microsoft.com/office/drawing/2014/main" id="{60B3FB08-81BC-11F4-932B-2230C2F9D225}"/>
              </a:ext>
            </a:extLst>
          </p:cNvPr>
          <p:cNvSpPr>
            <a:spLocks noGrp="1"/>
          </p:cNvSpPr>
          <p:nvPr>
            <p:ph type="title"/>
          </p:nvPr>
        </p:nvSpPr>
        <p:spPr/>
        <p:txBody>
          <a:bodyPr>
            <a:normAutofit/>
          </a:bodyPr>
          <a:lstStyle/>
          <a:p>
            <a:r>
              <a:rPr lang="pl-PL" sz="3200" b="1" u="sng" dirty="0"/>
              <a:t>Source</a:t>
            </a:r>
            <a:r>
              <a:rPr lang="pl-PL" sz="3200" b="1" dirty="0"/>
              <a:t>:</a:t>
            </a:r>
            <a:r>
              <a:rPr lang="pl-PL" sz="3200" dirty="0"/>
              <a:t> https://www.mdpi.com/2075-5309/10/5/94</a:t>
            </a:r>
          </a:p>
        </p:txBody>
      </p:sp>
      <p:sp>
        <p:nvSpPr>
          <p:cNvPr id="4" name="Symbol zastępczy daty 3">
            <a:extLst>
              <a:ext uri="{FF2B5EF4-FFF2-40B4-BE49-F238E27FC236}">
                <a16:creationId xmlns:a16="http://schemas.microsoft.com/office/drawing/2014/main" id="{BC56C13C-085B-FAB1-97A4-B64CDE338F7C}"/>
              </a:ext>
            </a:extLst>
          </p:cNvPr>
          <p:cNvSpPr>
            <a:spLocks noGrp="1"/>
          </p:cNvSpPr>
          <p:nvPr>
            <p:ph type="dt" sz="half" idx="10"/>
          </p:nvPr>
        </p:nvSpPr>
        <p:spPr/>
        <p:txBody>
          <a:bodyPr/>
          <a:lstStyle/>
          <a:p>
            <a:fld id="{11114946-4DF4-4851-BF13-1AFC8FB60619}" type="datetime1">
              <a:rPr lang="pl-PL" smtClean="0"/>
              <a:t>2024-12-01</a:t>
            </a:fld>
            <a:endParaRPr lang="pl-PL"/>
          </a:p>
        </p:txBody>
      </p:sp>
      <p:sp>
        <p:nvSpPr>
          <p:cNvPr id="5" name="Symbol zastępczy stopki 4">
            <a:extLst>
              <a:ext uri="{FF2B5EF4-FFF2-40B4-BE49-F238E27FC236}">
                <a16:creationId xmlns:a16="http://schemas.microsoft.com/office/drawing/2014/main" id="{B8AB15AB-1148-F64B-4705-1DBF95041DC6}"/>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06DA5F59-12DE-B3E1-C9C0-752B59234983}"/>
              </a:ext>
            </a:extLst>
          </p:cNvPr>
          <p:cNvSpPr>
            <a:spLocks noGrp="1"/>
          </p:cNvSpPr>
          <p:nvPr>
            <p:ph type="sldNum" sz="quarter" idx="12"/>
          </p:nvPr>
        </p:nvSpPr>
        <p:spPr/>
        <p:txBody>
          <a:bodyPr/>
          <a:lstStyle/>
          <a:p>
            <a:fld id="{F197676D-D9EA-4527-8C85-FB5CFDEB4752}" type="slidenum">
              <a:rPr lang="pl-PL" smtClean="0"/>
              <a:t>45</a:t>
            </a:fld>
            <a:endParaRPr lang="pl-PL"/>
          </a:p>
        </p:txBody>
      </p:sp>
      <p:pic>
        <p:nvPicPr>
          <p:cNvPr id="9" name="Obraz 8">
            <a:extLst>
              <a:ext uri="{FF2B5EF4-FFF2-40B4-BE49-F238E27FC236}">
                <a16:creationId xmlns:a16="http://schemas.microsoft.com/office/drawing/2014/main" id="{FF8B5557-80AE-95BA-6D2E-199F8EDA7FE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433288" y="144114"/>
            <a:ext cx="1620000" cy="1616039"/>
          </a:xfrm>
          <a:prstGeom prst="rect">
            <a:avLst/>
          </a:prstGeom>
        </p:spPr>
      </p:pic>
      <p:grpSp>
        <p:nvGrpSpPr>
          <p:cNvPr id="14" name="Grupa 13">
            <a:extLst>
              <a:ext uri="{FF2B5EF4-FFF2-40B4-BE49-F238E27FC236}">
                <a16:creationId xmlns:a16="http://schemas.microsoft.com/office/drawing/2014/main" id="{57D37AC0-35ED-9164-B34B-00D61CD2C970}"/>
              </a:ext>
            </a:extLst>
          </p:cNvPr>
          <p:cNvGrpSpPr/>
          <p:nvPr/>
        </p:nvGrpSpPr>
        <p:grpSpPr>
          <a:xfrm>
            <a:off x="636737" y="1911717"/>
            <a:ext cx="5089159" cy="3985367"/>
            <a:chOff x="1703528" y="1911708"/>
            <a:chExt cx="5089158" cy="3985366"/>
          </a:xfrm>
        </p:grpSpPr>
        <p:pic>
          <p:nvPicPr>
            <p:cNvPr id="8" name="Obraz 7">
              <a:extLst>
                <a:ext uri="{FF2B5EF4-FFF2-40B4-BE49-F238E27FC236}">
                  <a16:creationId xmlns:a16="http://schemas.microsoft.com/office/drawing/2014/main" id="{FC7AE959-BF82-C36D-A152-ABEB7FB97D8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54085" y="1911708"/>
              <a:ext cx="2797629" cy="3985366"/>
            </a:xfrm>
            <a:prstGeom prst="rect">
              <a:avLst/>
            </a:prstGeom>
          </p:spPr>
        </p:pic>
        <p:pic>
          <p:nvPicPr>
            <p:cNvPr id="12" name="Obraz 11">
              <a:extLst>
                <a:ext uri="{FF2B5EF4-FFF2-40B4-BE49-F238E27FC236}">
                  <a16:creationId xmlns:a16="http://schemas.microsoft.com/office/drawing/2014/main" id="{B10D2A8F-5FB3-BC64-2BC3-0ED14B98430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74"/>
            <a:stretch/>
          </p:blipFill>
          <p:spPr>
            <a:xfrm>
              <a:off x="5872174" y="1911708"/>
              <a:ext cx="920512" cy="3985366"/>
            </a:xfrm>
            <a:prstGeom prst="rect">
              <a:avLst/>
            </a:prstGeom>
          </p:spPr>
        </p:pic>
        <p:sp>
          <p:nvSpPr>
            <p:cNvPr id="13" name="pole tekstowe 12">
              <a:extLst>
                <a:ext uri="{FF2B5EF4-FFF2-40B4-BE49-F238E27FC236}">
                  <a16:creationId xmlns:a16="http://schemas.microsoft.com/office/drawing/2014/main" id="{EB533463-145B-9A5F-3FFE-C52F59170567}"/>
                </a:ext>
              </a:extLst>
            </p:cNvPr>
            <p:cNvSpPr txBox="1"/>
            <p:nvPr/>
          </p:nvSpPr>
          <p:spPr>
            <a:xfrm>
              <a:off x="1703528" y="3244334"/>
              <a:ext cx="795411" cy="369332"/>
            </a:xfrm>
            <a:prstGeom prst="rect">
              <a:avLst/>
            </a:prstGeom>
            <a:noFill/>
          </p:spPr>
          <p:txBody>
            <a:bodyPr wrap="none" rtlCol="0">
              <a:spAutoFit/>
            </a:bodyPr>
            <a:lstStyle/>
            <a:p>
              <a:r>
                <a:rPr lang="pl-PL" dirty="0" err="1"/>
                <a:t>While</a:t>
              </a:r>
              <a:r>
                <a:rPr lang="pl-PL" dirty="0"/>
                <a:t>:</a:t>
              </a:r>
            </a:p>
          </p:txBody>
        </p:sp>
      </p:grpSp>
    </p:spTree>
    <p:extLst>
      <p:ext uri="{BB962C8B-B14F-4D97-AF65-F5344CB8AC3E}">
        <p14:creationId xmlns:p14="http://schemas.microsoft.com/office/powerpoint/2010/main" val="34488423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4B4CF24B-D6F0-0BE5-82F0-BA76EA3219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6686" y="1652360"/>
            <a:ext cx="10798629" cy="4125944"/>
          </a:xfrm>
          <a:prstGeom prst="rect">
            <a:avLst/>
          </a:prstGeom>
        </p:spPr>
      </p:pic>
      <p:sp>
        <p:nvSpPr>
          <p:cNvPr id="4" name="Symbol zastępczy daty 3">
            <a:extLst>
              <a:ext uri="{FF2B5EF4-FFF2-40B4-BE49-F238E27FC236}">
                <a16:creationId xmlns:a16="http://schemas.microsoft.com/office/drawing/2014/main" id="{37B5FA9C-BD19-CCFA-EC36-5FA2C303648B}"/>
              </a:ext>
            </a:extLst>
          </p:cNvPr>
          <p:cNvSpPr>
            <a:spLocks noGrp="1"/>
          </p:cNvSpPr>
          <p:nvPr>
            <p:ph type="dt" sz="half" idx="10"/>
          </p:nvPr>
        </p:nvSpPr>
        <p:spPr/>
        <p:txBody>
          <a:bodyPr/>
          <a:lstStyle/>
          <a:p>
            <a:fld id="{A31688B6-F66B-4F1E-AF38-9DCF62E3670B}" type="datetime1">
              <a:rPr lang="pl-PL" smtClean="0"/>
              <a:t>2024-12-01</a:t>
            </a:fld>
            <a:endParaRPr lang="pl-PL"/>
          </a:p>
        </p:txBody>
      </p:sp>
      <p:sp>
        <p:nvSpPr>
          <p:cNvPr id="5" name="Symbol zastępczy stopki 4">
            <a:extLst>
              <a:ext uri="{FF2B5EF4-FFF2-40B4-BE49-F238E27FC236}">
                <a16:creationId xmlns:a16="http://schemas.microsoft.com/office/drawing/2014/main" id="{106C9A47-D5B6-2E48-C1FF-DEAD4DF9F650}"/>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4E139984-FA8E-2BD5-4A2C-1E9022331977}"/>
              </a:ext>
            </a:extLst>
          </p:cNvPr>
          <p:cNvSpPr>
            <a:spLocks noGrp="1"/>
          </p:cNvSpPr>
          <p:nvPr>
            <p:ph type="sldNum" sz="quarter" idx="12"/>
          </p:nvPr>
        </p:nvSpPr>
        <p:spPr/>
        <p:txBody>
          <a:bodyPr/>
          <a:lstStyle/>
          <a:p>
            <a:fld id="{F197676D-D9EA-4527-8C85-FB5CFDEB4752}" type="slidenum">
              <a:rPr lang="pl-PL" smtClean="0"/>
              <a:t>46</a:t>
            </a:fld>
            <a:endParaRPr lang="pl-PL"/>
          </a:p>
        </p:txBody>
      </p:sp>
      <p:pic>
        <p:nvPicPr>
          <p:cNvPr id="7" name="Obraz 6">
            <a:extLst>
              <a:ext uri="{FF2B5EF4-FFF2-40B4-BE49-F238E27FC236}">
                <a16:creationId xmlns:a16="http://schemas.microsoft.com/office/drawing/2014/main" id="{009214A9-3480-D918-E5A4-0D33F9D3F91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433288" y="144114"/>
            <a:ext cx="1620000" cy="1616039"/>
          </a:xfrm>
          <a:prstGeom prst="rect">
            <a:avLst/>
          </a:prstGeom>
        </p:spPr>
      </p:pic>
    </p:spTree>
    <p:extLst>
      <p:ext uri="{BB962C8B-B14F-4D97-AF65-F5344CB8AC3E}">
        <p14:creationId xmlns:p14="http://schemas.microsoft.com/office/powerpoint/2010/main" val="1604975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Symbol zastępczy zawartości 9" descr="Obraz zawierający ubrania, chłopiec, osoba, w pomieszczeniu&#10;&#10;Opis wygenerowany automatycznie">
            <a:extLst>
              <a:ext uri="{FF2B5EF4-FFF2-40B4-BE49-F238E27FC236}">
                <a16:creationId xmlns:a16="http://schemas.microsoft.com/office/drawing/2014/main" id="{641FB751-53D6-45F3-172B-611FBF2B85A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0000"/>
          <a:stretch/>
        </p:blipFill>
        <p:spPr>
          <a:xfrm>
            <a:off x="20" y="10"/>
            <a:ext cx="12191980" cy="6857990"/>
          </a:xfrm>
          <a:prstGeom prst="rect">
            <a:avLst/>
          </a:prstGeom>
        </p:spPr>
      </p:pic>
      <p:sp>
        <p:nvSpPr>
          <p:cNvPr id="32" name="Rectangle 3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293BD4A-7B1F-E5D7-1820-03F5F62C2E5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defTabSz="914400"/>
            <a:r>
              <a:rPr lang="pl-PL" sz="3600" b="1" dirty="0" err="1">
                <a:solidFill>
                  <a:schemeClr val="tx1">
                    <a:lumMod val="85000"/>
                    <a:lumOff val="15000"/>
                  </a:schemeClr>
                </a:solidFill>
              </a:rPr>
              <a:t>Strategy</a:t>
            </a:r>
            <a:r>
              <a:rPr lang="pl-PL" sz="3600" b="1" dirty="0">
                <a:solidFill>
                  <a:schemeClr val="tx1">
                    <a:lumMod val="85000"/>
                    <a:lumOff val="15000"/>
                  </a:schemeClr>
                </a:solidFill>
              </a:rPr>
              <a:t> </a:t>
            </a:r>
            <a:r>
              <a:rPr lang="pl-PL" sz="3600" b="1" dirty="0" err="1">
                <a:solidFill>
                  <a:schemeClr val="tx1">
                    <a:lumMod val="85000"/>
                    <a:lumOff val="15000"/>
                  </a:schemeClr>
                </a:solidFill>
              </a:rPr>
              <a:t>settings</a:t>
            </a:r>
            <a:endParaRPr lang="en-US" sz="3600" b="1" dirty="0">
              <a:solidFill>
                <a:schemeClr val="tx1">
                  <a:lumMod val="85000"/>
                  <a:lumOff val="15000"/>
                </a:schemeClr>
              </a:solidFill>
            </a:endParaRPr>
          </a:p>
        </p:txBody>
      </p:sp>
      <p:cxnSp>
        <p:nvCxnSpPr>
          <p:cNvPr id="34" name="Straight Connector 3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18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ymbol zastępczy zawartości 6">
            <a:extLst>
              <a:ext uri="{FF2B5EF4-FFF2-40B4-BE49-F238E27FC236}">
                <a16:creationId xmlns:a16="http://schemas.microsoft.com/office/drawing/2014/main" id="{F7DBE7FC-C31F-C3D9-94F2-97B1A07FEAF7}"/>
              </a:ext>
            </a:extLst>
          </p:cNvPr>
          <p:cNvGraphicFramePr>
            <a:graphicFrameLocks noGrp="1"/>
          </p:cNvGraphicFramePr>
          <p:nvPr>
            <p:ph idx="1"/>
            <p:extLst>
              <p:ext uri="{D42A27DB-BD31-4B8C-83A1-F6EECF244321}">
                <p14:modId xmlns:p14="http://schemas.microsoft.com/office/powerpoint/2010/main" val="1901378472"/>
              </p:ext>
            </p:extLst>
          </p:nvPr>
        </p:nvGraphicFramePr>
        <p:xfrm>
          <a:off x="838207" y="365134"/>
          <a:ext cx="10515599" cy="5556710"/>
        </p:xfrm>
        <a:graphic>
          <a:graphicData uri="http://schemas.openxmlformats.org/drawingml/2006/table">
            <a:tbl>
              <a:tblPr>
                <a:tableStyleId>{5C22544A-7EE6-4342-B048-85BDC9FD1C3A}</a:tableStyleId>
              </a:tblPr>
              <a:tblGrid>
                <a:gridCol w="4032683">
                  <a:extLst>
                    <a:ext uri="{9D8B030D-6E8A-4147-A177-3AD203B41FA5}">
                      <a16:colId xmlns:a16="http://schemas.microsoft.com/office/drawing/2014/main" val="1848098573"/>
                    </a:ext>
                  </a:extLst>
                </a:gridCol>
                <a:gridCol w="3215936">
                  <a:extLst>
                    <a:ext uri="{9D8B030D-6E8A-4147-A177-3AD203B41FA5}">
                      <a16:colId xmlns:a16="http://schemas.microsoft.com/office/drawing/2014/main" val="2415486704"/>
                    </a:ext>
                  </a:extLst>
                </a:gridCol>
                <a:gridCol w="3266980">
                  <a:extLst>
                    <a:ext uri="{9D8B030D-6E8A-4147-A177-3AD203B41FA5}">
                      <a16:colId xmlns:a16="http://schemas.microsoft.com/office/drawing/2014/main" val="2568751700"/>
                    </a:ext>
                  </a:extLst>
                </a:gridCol>
              </a:tblGrid>
              <a:tr h="617412">
                <a:tc>
                  <a:txBody>
                    <a:bodyPr/>
                    <a:lstStyle/>
                    <a:p>
                      <a:pPr algn="l" fontAlgn="b"/>
                      <a:r>
                        <a:rPr lang="pl-PL" sz="2000" b="1" u="none" strike="noStrike" dirty="0">
                          <a:effectLst/>
                        </a:rPr>
                        <a:t>CE </a:t>
                      </a:r>
                      <a:r>
                        <a:rPr lang="pl-PL" sz="2000" b="1" u="none" strike="noStrike" dirty="0" err="1">
                          <a:effectLst/>
                        </a:rPr>
                        <a:t>initiator</a:t>
                      </a:r>
                      <a:endParaRPr lang="pl-PL" sz="2000" b="1" i="0" u="none" strike="noStrike" dirty="0">
                        <a:solidFill>
                          <a:srgbClr val="FFFFFF"/>
                        </a:solidFill>
                        <a:effectLst/>
                        <a:latin typeface="Calibri" panose="020F0502020204030204" pitchFamily="34" charset="0"/>
                      </a:endParaRPr>
                    </a:p>
                  </a:txBody>
                  <a:tcPr marL="7620" marR="7620" marT="7620" marB="0" anchor="ctr"/>
                </a:tc>
                <a:tc>
                  <a:txBody>
                    <a:bodyPr/>
                    <a:lstStyle/>
                    <a:p>
                      <a:pPr algn="l" fontAlgn="b"/>
                      <a:r>
                        <a:rPr lang="pl-PL" sz="2000" b="1" u="none" strike="noStrike" dirty="0" err="1">
                          <a:effectLst/>
                        </a:rPr>
                        <a:t>Frequency</a:t>
                      </a:r>
                      <a:r>
                        <a:rPr lang="pl-PL" sz="2000" b="1" u="none" strike="noStrike" dirty="0">
                          <a:effectLst/>
                        </a:rPr>
                        <a:t> of </a:t>
                      </a:r>
                      <a:r>
                        <a:rPr lang="pl-PL" sz="2000" b="1" u="none" strike="noStrike" dirty="0" err="1">
                          <a:effectLst/>
                        </a:rPr>
                        <a:t>response</a:t>
                      </a:r>
                      <a:endParaRPr lang="pl-PL" sz="2000" b="1" i="0" u="none" strike="noStrike" dirty="0">
                        <a:solidFill>
                          <a:srgbClr val="FFFFFF"/>
                        </a:solidFill>
                        <a:effectLst/>
                        <a:latin typeface="Calibri" panose="020F0502020204030204" pitchFamily="34" charset="0"/>
                      </a:endParaRPr>
                    </a:p>
                  </a:txBody>
                  <a:tcPr marL="7620" marR="7620" marT="7620" marB="0" anchor="ctr"/>
                </a:tc>
                <a:tc>
                  <a:txBody>
                    <a:bodyPr/>
                    <a:lstStyle/>
                    <a:p>
                      <a:pPr algn="l" fontAlgn="b"/>
                      <a:r>
                        <a:rPr lang="pl-PL" sz="2000" b="1" u="none" strike="noStrike" dirty="0" err="1">
                          <a:effectLst/>
                        </a:rPr>
                        <a:t>Key</a:t>
                      </a:r>
                      <a:r>
                        <a:rPr lang="pl-PL" sz="2000" b="1" u="none" strike="noStrike" dirty="0">
                          <a:effectLst/>
                        </a:rPr>
                        <a:t> </a:t>
                      </a:r>
                      <a:r>
                        <a:rPr lang="pl-PL" sz="2000" b="1" u="none" strike="noStrike" dirty="0" err="1">
                          <a:effectLst/>
                        </a:rPr>
                        <a:t>power</a:t>
                      </a:r>
                      <a:endParaRPr lang="pl-PL" sz="2000" b="1" i="0" u="none" strike="noStrike" dirty="0">
                        <a:solidFill>
                          <a:srgbClr val="FFFFFF"/>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608783560"/>
                  </a:ext>
                </a:extLst>
              </a:tr>
              <a:tr h="617412">
                <a:tc>
                  <a:txBody>
                    <a:bodyPr/>
                    <a:lstStyle/>
                    <a:p>
                      <a:pPr algn="l" fontAlgn="b"/>
                      <a:r>
                        <a:rPr lang="pl-PL" sz="2000" u="none" strike="noStrike" dirty="0">
                          <a:effectLst/>
                        </a:rPr>
                        <a:t>Project </a:t>
                      </a:r>
                      <a:r>
                        <a:rPr lang="pl-PL" sz="2000" u="none" strike="noStrike" dirty="0" err="1">
                          <a:effectLst/>
                        </a:rPr>
                        <a:t>Owner</a:t>
                      </a:r>
                      <a:endParaRPr lang="pl-PL"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l-PL" sz="2000" u="none" strike="noStrike">
                          <a:effectLst/>
                        </a:rPr>
                        <a:t>17</a:t>
                      </a:r>
                      <a:endParaRPr lang="pl-PL"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l-PL" sz="2000" u="none" strike="noStrike" dirty="0">
                          <a:effectLst/>
                        </a:rPr>
                        <a:t>39,5%</a:t>
                      </a:r>
                      <a:endParaRPr lang="pl-PL"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54144763"/>
                  </a:ext>
                </a:extLst>
              </a:tr>
              <a:tr h="617412">
                <a:tc>
                  <a:txBody>
                    <a:bodyPr/>
                    <a:lstStyle/>
                    <a:p>
                      <a:pPr algn="l" fontAlgn="b"/>
                      <a:r>
                        <a:rPr lang="pl-PL" sz="2000" u="none" strike="noStrike" dirty="0">
                          <a:effectLst/>
                        </a:rPr>
                        <a:t>Architect</a:t>
                      </a:r>
                      <a:endParaRPr lang="pl-PL"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l-PL" sz="2000" u="none" strike="noStrike">
                          <a:effectLst/>
                        </a:rPr>
                        <a:t>14</a:t>
                      </a:r>
                      <a:endParaRPr lang="pl-PL"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l-PL" sz="2000" u="none" strike="noStrike" dirty="0">
                          <a:effectLst/>
                        </a:rPr>
                        <a:t>32,5%</a:t>
                      </a:r>
                      <a:endParaRPr lang="pl-PL"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44928859"/>
                  </a:ext>
                </a:extLst>
              </a:tr>
              <a:tr h="617412">
                <a:tc>
                  <a:txBody>
                    <a:bodyPr/>
                    <a:lstStyle/>
                    <a:p>
                      <a:pPr algn="l" fontAlgn="b"/>
                      <a:r>
                        <a:rPr lang="pl-PL" sz="2000" u="none" strike="noStrike" dirty="0">
                          <a:effectLst/>
                        </a:rPr>
                        <a:t>Public Authority</a:t>
                      </a:r>
                      <a:endParaRPr lang="pl-PL"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l-PL" sz="2000" u="none" strike="noStrike" dirty="0">
                          <a:effectLst/>
                        </a:rPr>
                        <a:t>5</a:t>
                      </a:r>
                      <a:endParaRPr lang="pl-PL"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l-PL" sz="2000" u="none" strike="noStrike" dirty="0">
                          <a:effectLst/>
                        </a:rPr>
                        <a:t>11,6%</a:t>
                      </a:r>
                      <a:endParaRPr lang="pl-PL"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499672417"/>
                  </a:ext>
                </a:extLst>
              </a:tr>
              <a:tr h="617412">
                <a:tc>
                  <a:txBody>
                    <a:bodyPr/>
                    <a:lstStyle/>
                    <a:p>
                      <a:pPr algn="l" fontAlgn="b"/>
                      <a:r>
                        <a:rPr lang="pl-PL" sz="2000" u="none" strike="noStrike">
                          <a:effectLst/>
                        </a:rPr>
                        <a:t>Advisor Engineer</a:t>
                      </a:r>
                      <a:endParaRPr lang="pl-PL"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l-PL" sz="2000" u="none" strike="noStrike" dirty="0">
                          <a:effectLst/>
                        </a:rPr>
                        <a:t>3</a:t>
                      </a:r>
                      <a:endParaRPr lang="pl-PL"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l-PL" sz="2000" u="none" strike="noStrike" dirty="0">
                          <a:effectLst/>
                        </a:rPr>
                        <a:t>  7,0%</a:t>
                      </a:r>
                      <a:endParaRPr lang="pl-PL"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84035427"/>
                  </a:ext>
                </a:extLst>
              </a:tr>
              <a:tr h="617412">
                <a:tc>
                  <a:txBody>
                    <a:bodyPr/>
                    <a:lstStyle/>
                    <a:p>
                      <a:pPr algn="l" fontAlgn="b"/>
                      <a:r>
                        <a:rPr lang="pl-PL" sz="2000" u="none" strike="noStrike">
                          <a:effectLst/>
                        </a:rPr>
                        <a:t>Constructor</a:t>
                      </a:r>
                      <a:endParaRPr lang="pl-PL"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l-PL" sz="2000" u="none" strike="noStrike">
                          <a:effectLst/>
                        </a:rPr>
                        <a:t>2</a:t>
                      </a:r>
                      <a:endParaRPr lang="pl-PL"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l-PL" sz="2000" u="none" strike="noStrike" dirty="0">
                          <a:effectLst/>
                        </a:rPr>
                        <a:t>  4,7%</a:t>
                      </a:r>
                      <a:endParaRPr lang="pl-PL"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35619374"/>
                  </a:ext>
                </a:extLst>
              </a:tr>
              <a:tr h="617412">
                <a:tc>
                  <a:txBody>
                    <a:bodyPr/>
                    <a:lstStyle/>
                    <a:p>
                      <a:pPr algn="l" fontAlgn="b"/>
                      <a:r>
                        <a:rPr lang="pl-PL" sz="2000" u="none" strike="noStrike">
                          <a:effectLst/>
                        </a:rPr>
                        <a:t>Other</a:t>
                      </a:r>
                      <a:endParaRPr lang="pl-PL"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l-PL" sz="2000" u="none" strike="noStrike">
                          <a:effectLst/>
                        </a:rPr>
                        <a:t>2</a:t>
                      </a:r>
                      <a:endParaRPr lang="pl-PL" sz="20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l-PL" sz="2000" u="none" strike="noStrike" dirty="0">
                          <a:effectLst/>
                        </a:rPr>
                        <a:t>  4,7%</a:t>
                      </a:r>
                      <a:endParaRPr lang="pl-PL"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02422605"/>
                  </a:ext>
                </a:extLst>
              </a:tr>
              <a:tr h="617412">
                <a:tc>
                  <a:txBody>
                    <a:bodyPr/>
                    <a:lstStyle/>
                    <a:p>
                      <a:pPr algn="l" fontAlgn="b"/>
                      <a:endParaRPr lang="pl-PL"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pl-PL"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pl-PL"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563426116"/>
                  </a:ext>
                </a:extLst>
              </a:tr>
              <a:tr h="308707">
                <a:tc gridSpan="3">
                  <a:txBody>
                    <a:bodyPr/>
                    <a:lstStyle/>
                    <a:p>
                      <a:pPr algn="l" fontAlgn="b"/>
                      <a:r>
                        <a:rPr lang="pl-PL" sz="1500" u="sng" strike="noStrike" dirty="0">
                          <a:effectLst/>
                          <a:hlinkClick r:id="rId2"/>
                        </a:rPr>
                        <a:t>https://www.sciencedirect.com/science/article/pii/S1877916622000078</a:t>
                      </a:r>
                      <a:endParaRPr lang="pl-PL" sz="1500" b="0" i="0" u="sng" strike="noStrike" dirty="0">
                        <a:solidFill>
                          <a:srgbClr val="0563C1"/>
                        </a:solidFill>
                        <a:effectLst/>
                        <a:latin typeface="Calibri" panose="020F0502020204030204" pitchFamily="34" charset="0"/>
                      </a:endParaRPr>
                    </a:p>
                  </a:txBody>
                  <a:tcPr marL="7620" marR="7620" marT="7620" marB="0" anchor="b"/>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097336863"/>
                  </a:ext>
                </a:extLst>
              </a:tr>
              <a:tr h="308707">
                <a:tc gridSpan="3">
                  <a:txBody>
                    <a:bodyPr/>
                    <a:lstStyle/>
                    <a:p>
                      <a:pPr algn="l" fontAlgn="b"/>
                      <a:r>
                        <a:rPr lang="pl-PL" sz="1500" b="1" u="none" strike="noStrike" dirty="0" err="1">
                          <a:effectLst/>
                        </a:rPr>
                        <a:t>Brussels</a:t>
                      </a:r>
                      <a:r>
                        <a:rPr lang="pl-PL" sz="1500" b="1" u="none" strike="noStrike" dirty="0">
                          <a:effectLst/>
                        </a:rPr>
                        <a:t>, </a:t>
                      </a:r>
                      <a:r>
                        <a:rPr lang="pl-PL" sz="1500" b="1" u="none" strike="noStrike" dirty="0" err="1">
                          <a:effectLst/>
                        </a:rPr>
                        <a:t>Belgium</a:t>
                      </a:r>
                      <a:endParaRPr lang="pl-PL" sz="1500" b="1"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604282476"/>
                  </a:ext>
                </a:extLst>
              </a:tr>
            </a:tbl>
          </a:graphicData>
        </a:graphic>
      </p:graphicFrame>
      <p:sp>
        <p:nvSpPr>
          <p:cNvPr id="4" name="Symbol zastępczy daty 3">
            <a:extLst>
              <a:ext uri="{FF2B5EF4-FFF2-40B4-BE49-F238E27FC236}">
                <a16:creationId xmlns:a16="http://schemas.microsoft.com/office/drawing/2014/main" id="{BC56C13C-085B-FAB1-97A4-B64CDE338F7C}"/>
              </a:ext>
            </a:extLst>
          </p:cNvPr>
          <p:cNvSpPr>
            <a:spLocks noGrp="1"/>
          </p:cNvSpPr>
          <p:nvPr>
            <p:ph type="dt" sz="half" idx="10"/>
          </p:nvPr>
        </p:nvSpPr>
        <p:spPr/>
        <p:txBody>
          <a:bodyPr/>
          <a:lstStyle/>
          <a:p>
            <a:fld id="{18200194-B5A8-4FB1-B41C-6FEBFBBF85A8}" type="datetime1">
              <a:rPr lang="pl-PL" smtClean="0"/>
              <a:t>2024-12-01</a:t>
            </a:fld>
            <a:endParaRPr lang="pl-PL"/>
          </a:p>
        </p:txBody>
      </p:sp>
      <p:sp>
        <p:nvSpPr>
          <p:cNvPr id="5" name="Symbol zastępczy stopki 4">
            <a:extLst>
              <a:ext uri="{FF2B5EF4-FFF2-40B4-BE49-F238E27FC236}">
                <a16:creationId xmlns:a16="http://schemas.microsoft.com/office/drawing/2014/main" id="{B8AB15AB-1148-F64B-4705-1DBF95041DC6}"/>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06DA5F59-12DE-B3E1-C9C0-752B59234983}"/>
              </a:ext>
            </a:extLst>
          </p:cNvPr>
          <p:cNvSpPr>
            <a:spLocks noGrp="1"/>
          </p:cNvSpPr>
          <p:nvPr>
            <p:ph type="sldNum" sz="quarter" idx="12"/>
          </p:nvPr>
        </p:nvSpPr>
        <p:spPr/>
        <p:txBody>
          <a:bodyPr/>
          <a:lstStyle/>
          <a:p>
            <a:fld id="{F197676D-D9EA-4527-8C85-FB5CFDEB4752}" type="slidenum">
              <a:rPr lang="pl-PL" smtClean="0"/>
              <a:t>48</a:t>
            </a:fld>
            <a:endParaRPr lang="pl-PL"/>
          </a:p>
        </p:txBody>
      </p:sp>
    </p:spTree>
    <p:extLst>
      <p:ext uri="{BB962C8B-B14F-4D97-AF65-F5344CB8AC3E}">
        <p14:creationId xmlns:p14="http://schemas.microsoft.com/office/powerpoint/2010/main" val="40910300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B78E796-2E5C-CA82-FF05-2D92C0674742}"/>
              </a:ext>
            </a:extLst>
          </p:cNvPr>
          <p:cNvSpPr>
            <a:spLocks noGrp="1"/>
          </p:cNvSpPr>
          <p:nvPr>
            <p:ph type="title"/>
          </p:nvPr>
        </p:nvSpPr>
        <p:spPr/>
        <p:txBody>
          <a:bodyPr/>
          <a:lstStyle/>
          <a:p>
            <a:r>
              <a:rPr lang="pl-PL" dirty="0" err="1"/>
              <a:t>Strategy</a:t>
            </a:r>
            <a:r>
              <a:rPr lang="pl-PL" dirty="0"/>
              <a:t> matrix</a:t>
            </a:r>
          </a:p>
        </p:txBody>
      </p:sp>
      <p:graphicFrame>
        <p:nvGraphicFramePr>
          <p:cNvPr id="7" name="Symbol zastępczy zawartości 6">
            <a:extLst>
              <a:ext uri="{FF2B5EF4-FFF2-40B4-BE49-F238E27FC236}">
                <a16:creationId xmlns:a16="http://schemas.microsoft.com/office/drawing/2014/main" id="{4BA5DB27-6E84-6901-62BB-68BDA8F30AC8}"/>
              </a:ext>
            </a:extLst>
          </p:cNvPr>
          <p:cNvGraphicFramePr>
            <a:graphicFrameLocks noGrp="1"/>
          </p:cNvGraphicFramePr>
          <p:nvPr>
            <p:ph idx="1"/>
            <p:extLst>
              <p:ext uri="{D42A27DB-BD31-4B8C-83A1-F6EECF244321}">
                <p14:modId xmlns:p14="http://schemas.microsoft.com/office/powerpoint/2010/main" val="623626042"/>
              </p:ext>
            </p:extLst>
          </p:nvPr>
        </p:nvGraphicFramePr>
        <p:xfrm>
          <a:off x="-2593258" y="185326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daty 3">
            <a:extLst>
              <a:ext uri="{FF2B5EF4-FFF2-40B4-BE49-F238E27FC236}">
                <a16:creationId xmlns:a16="http://schemas.microsoft.com/office/drawing/2014/main" id="{59E9DD38-8490-85C2-03F6-085E28A6D4D4}"/>
              </a:ext>
            </a:extLst>
          </p:cNvPr>
          <p:cNvSpPr>
            <a:spLocks noGrp="1"/>
          </p:cNvSpPr>
          <p:nvPr>
            <p:ph type="dt" sz="half" idx="10"/>
          </p:nvPr>
        </p:nvSpPr>
        <p:spPr/>
        <p:txBody>
          <a:bodyPr/>
          <a:lstStyle/>
          <a:p>
            <a:fld id="{DD4E8642-26E7-4575-97FF-55FFA06B0349}" type="datetime1">
              <a:rPr lang="pl-PL" smtClean="0"/>
              <a:t>2024-12-01</a:t>
            </a:fld>
            <a:endParaRPr lang="pl-PL"/>
          </a:p>
        </p:txBody>
      </p:sp>
      <p:sp>
        <p:nvSpPr>
          <p:cNvPr id="5" name="Symbol zastępczy stopki 4">
            <a:extLst>
              <a:ext uri="{FF2B5EF4-FFF2-40B4-BE49-F238E27FC236}">
                <a16:creationId xmlns:a16="http://schemas.microsoft.com/office/drawing/2014/main" id="{18419681-E86E-658B-50AE-35EDC48C001D}"/>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2C7E0E79-45DC-0188-0FE0-38271864D776}"/>
              </a:ext>
            </a:extLst>
          </p:cNvPr>
          <p:cNvSpPr>
            <a:spLocks noGrp="1"/>
          </p:cNvSpPr>
          <p:nvPr>
            <p:ph type="sldNum" sz="quarter" idx="12"/>
          </p:nvPr>
        </p:nvSpPr>
        <p:spPr/>
        <p:txBody>
          <a:bodyPr/>
          <a:lstStyle/>
          <a:p>
            <a:fld id="{F197676D-D9EA-4527-8C85-FB5CFDEB4752}" type="slidenum">
              <a:rPr lang="pl-PL" smtClean="0"/>
              <a:t>49</a:t>
            </a:fld>
            <a:endParaRPr lang="pl-PL"/>
          </a:p>
        </p:txBody>
      </p:sp>
      <p:sp>
        <p:nvSpPr>
          <p:cNvPr id="8" name="pole tekstowe 7">
            <a:extLst>
              <a:ext uri="{FF2B5EF4-FFF2-40B4-BE49-F238E27FC236}">
                <a16:creationId xmlns:a16="http://schemas.microsoft.com/office/drawing/2014/main" id="{B5E64C7A-997E-A3BD-F3F2-45A266894B89}"/>
              </a:ext>
            </a:extLst>
          </p:cNvPr>
          <p:cNvSpPr txBox="1"/>
          <p:nvPr/>
        </p:nvSpPr>
        <p:spPr>
          <a:xfrm>
            <a:off x="2407837" y="1842443"/>
            <a:ext cx="513410" cy="4362156"/>
          </a:xfrm>
          <a:prstGeom prst="rect">
            <a:avLst/>
          </a:prstGeom>
          <a:noFill/>
        </p:spPr>
        <p:txBody>
          <a:bodyPr vert="wordArtVert" wrap="none" rtlCol="0">
            <a:spAutoFit/>
          </a:bodyPr>
          <a:lstStyle/>
          <a:p>
            <a:r>
              <a:rPr lang="pl-PL" dirty="0"/>
              <a:t>TIME SEGMENTS</a:t>
            </a:r>
          </a:p>
        </p:txBody>
      </p:sp>
      <p:sp>
        <p:nvSpPr>
          <p:cNvPr id="9" name="pole tekstowe 8">
            <a:extLst>
              <a:ext uri="{FF2B5EF4-FFF2-40B4-BE49-F238E27FC236}">
                <a16:creationId xmlns:a16="http://schemas.microsoft.com/office/drawing/2014/main" id="{068A946D-A57E-E1BD-1CC9-3D5599926C4E}"/>
              </a:ext>
            </a:extLst>
          </p:cNvPr>
          <p:cNvSpPr txBox="1"/>
          <p:nvPr/>
        </p:nvSpPr>
        <p:spPr>
          <a:xfrm>
            <a:off x="691924" y="3838855"/>
            <a:ext cx="3818674" cy="369332"/>
          </a:xfrm>
          <a:prstGeom prst="rect">
            <a:avLst/>
          </a:prstGeom>
          <a:noFill/>
        </p:spPr>
        <p:txBody>
          <a:bodyPr wrap="none" rtlCol="0">
            <a:spAutoFit/>
          </a:bodyPr>
          <a:lstStyle/>
          <a:p>
            <a:r>
              <a:rPr lang="pl-PL" spc="600" dirty="0"/>
              <a:t>SCALE OF R</a:t>
            </a:r>
            <a:r>
              <a:rPr lang="pl-PL" sz="1000" spc="600" dirty="0"/>
              <a:t>  </a:t>
            </a:r>
            <a:r>
              <a:rPr lang="pl-PL" spc="600" dirty="0"/>
              <a:t>LIABILITY</a:t>
            </a:r>
          </a:p>
        </p:txBody>
      </p:sp>
      <p:sp>
        <p:nvSpPr>
          <p:cNvPr id="10" name="Strzałka: w górę 9">
            <a:extLst>
              <a:ext uri="{FF2B5EF4-FFF2-40B4-BE49-F238E27FC236}">
                <a16:creationId xmlns:a16="http://schemas.microsoft.com/office/drawing/2014/main" id="{D8609561-4331-7E4E-706A-7C588FFD6C9C}"/>
              </a:ext>
            </a:extLst>
          </p:cNvPr>
          <p:cNvSpPr/>
          <p:nvPr/>
        </p:nvSpPr>
        <p:spPr>
          <a:xfrm rot="5400000">
            <a:off x="8353895" y="43560"/>
            <a:ext cx="513410" cy="2419194"/>
          </a:xfrm>
          <a:prstGeom prst="up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27BA4E25-4921-384B-9361-7B7B590DC290}"/>
              </a:ext>
            </a:extLst>
          </p:cNvPr>
          <p:cNvSpPr txBox="1"/>
          <p:nvPr/>
        </p:nvSpPr>
        <p:spPr>
          <a:xfrm>
            <a:off x="5890903" y="1068491"/>
            <a:ext cx="1232582"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pl-PL" dirty="0" err="1"/>
              <a:t>Risk-averse</a:t>
            </a:r>
            <a:endParaRPr lang="pl-PL" dirty="0"/>
          </a:p>
        </p:txBody>
      </p:sp>
      <p:sp>
        <p:nvSpPr>
          <p:cNvPr id="12" name="pole tekstowe 11">
            <a:extLst>
              <a:ext uri="{FF2B5EF4-FFF2-40B4-BE49-F238E27FC236}">
                <a16:creationId xmlns:a16="http://schemas.microsoft.com/office/drawing/2014/main" id="{81E82536-02E0-053D-1C99-EBD2156F7C13}"/>
              </a:ext>
            </a:extLst>
          </p:cNvPr>
          <p:cNvSpPr txBox="1"/>
          <p:nvPr/>
        </p:nvSpPr>
        <p:spPr>
          <a:xfrm>
            <a:off x="10092890" y="1068491"/>
            <a:ext cx="1335622"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pl-PL" dirty="0" err="1"/>
              <a:t>Risk-seeking</a:t>
            </a:r>
            <a:endParaRPr lang="pl-PL" dirty="0"/>
          </a:p>
        </p:txBody>
      </p:sp>
      <p:pic>
        <p:nvPicPr>
          <p:cNvPr id="23" name="Obraz 22" descr="Obraz zawierający Ludzka twarz, ilustracja, rysowanie, clipart&#10;&#10;Opis wygenerowany automatycznie">
            <a:extLst>
              <a:ext uri="{FF2B5EF4-FFF2-40B4-BE49-F238E27FC236}">
                <a16:creationId xmlns:a16="http://schemas.microsoft.com/office/drawing/2014/main" id="{9A0FF910-2904-297A-33A5-893E7BA6A88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9796" t="17217" r="8134" b="17365"/>
          <a:stretch/>
        </p:blipFill>
        <p:spPr>
          <a:xfrm>
            <a:off x="5212462" y="2943521"/>
            <a:ext cx="2709880" cy="2160000"/>
          </a:xfrm>
          <a:prstGeom prst="rect">
            <a:avLst/>
          </a:prstGeom>
        </p:spPr>
      </p:pic>
      <p:pic>
        <p:nvPicPr>
          <p:cNvPr id="25" name="Obraz 24" descr="Obraz zawierający osoba, Gry, Gra typu tabletop, Sporty halowe&#10;&#10;Opis wygenerowany automatycznie">
            <a:extLst>
              <a:ext uri="{FF2B5EF4-FFF2-40B4-BE49-F238E27FC236}">
                <a16:creationId xmlns:a16="http://schemas.microsoft.com/office/drawing/2014/main" id="{65B5284A-625C-389F-EFD0-ED8ACAB545CF}"/>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8610" r="12014"/>
          <a:stretch/>
        </p:blipFill>
        <p:spPr>
          <a:xfrm>
            <a:off x="8898862" y="2943521"/>
            <a:ext cx="3048054" cy="2160000"/>
          </a:xfrm>
          <a:prstGeom prst="rect">
            <a:avLst/>
          </a:prstGeom>
        </p:spPr>
      </p:pic>
      <p:sp>
        <p:nvSpPr>
          <p:cNvPr id="27" name="pole tekstowe 26">
            <a:extLst>
              <a:ext uri="{FF2B5EF4-FFF2-40B4-BE49-F238E27FC236}">
                <a16:creationId xmlns:a16="http://schemas.microsoft.com/office/drawing/2014/main" id="{A6B9FFF1-30AA-1B41-0E9C-D3B72DE4C63A}"/>
              </a:ext>
            </a:extLst>
          </p:cNvPr>
          <p:cNvSpPr txBox="1"/>
          <p:nvPr/>
        </p:nvSpPr>
        <p:spPr>
          <a:xfrm>
            <a:off x="7401003" y="1898285"/>
            <a:ext cx="1920021" cy="584775"/>
          </a:xfrm>
          <a:prstGeom prst="rect">
            <a:avLst/>
          </a:prstGeom>
          <a:noFill/>
        </p:spPr>
        <p:txBody>
          <a:bodyPr wrap="square">
            <a:spAutoFit/>
          </a:bodyPr>
          <a:lstStyle/>
          <a:p>
            <a:pPr algn="ctr"/>
            <a:r>
              <a:rPr lang="pl-PL" sz="3200" dirty="0"/>
              <a:t>X-</a:t>
            </a:r>
            <a:r>
              <a:rPr lang="pl-PL" sz="3200" dirty="0" err="1"/>
              <a:t>axis</a:t>
            </a:r>
            <a:endParaRPr lang="pl-PL" sz="3200" dirty="0"/>
          </a:p>
        </p:txBody>
      </p:sp>
    </p:spTree>
    <p:extLst>
      <p:ext uri="{BB962C8B-B14F-4D97-AF65-F5344CB8AC3E}">
        <p14:creationId xmlns:p14="http://schemas.microsoft.com/office/powerpoint/2010/main" val="1731021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2A748F23-8DCE-466A-BA6D-757B73264B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5912" y="4831051"/>
            <a:ext cx="5400000" cy="1163077"/>
          </a:xfrm>
          <a:prstGeom prst="rect">
            <a:avLst/>
          </a:prstGeom>
        </p:spPr>
      </p:pic>
      <p:pic>
        <p:nvPicPr>
          <p:cNvPr id="5" name="Obraz 4">
            <a:extLst>
              <a:ext uri="{FF2B5EF4-FFF2-40B4-BE49-F238E27FC236}">
                <a16:creationId xmlns:a16="http://schemas.microsoft.com/office/drawing/2014/main" id="{E24EB516-2FD2-4FCD-BF63-42A25AF1892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266571" y="442909"/>
            <a:ext cx="5658856" cy="3533801"/>
          </a:xfrm>
          <a:prstGeom prst="rect">
            <a:avLst/>
          </a:prstGeom>
        </p:spPr>
      </p:pic>
      <p:pic>
        <p:nvPicPr>
          <p:cNvPr id="7" name="Obraz 6">
            <a:extLst>
              <a:ext uri="{FF2B5EF4-FFF2-40B4-BE49-F238E27FC236}">
                <a16:creationId xmlns:a16="http://schemas.microsoft.com/office/drawing/2014/main" id="{A4775C49-F7BB-470F-A365-8A8EA0F4F3D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938975" y="4167188"/>
            <a:ext cx="2490800" cy="2490800"/>
          </a:xfrm>
          <a:prstGeom prst="rect">
            <a:avLst/>
          </a:prstGeom>
        </p:spPr>
      </p:pic>
    </p:spTree>
    <p:extLst>
      <p:ext uri="{BB962C8B-B14F-4D97-AF65-F5344CB8AC3E}">
        <p14:creationId xmlns:p14="http://schemas.microsoft.com/office/powerpoint/2010/main" val="1588086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FC478-3798-2ADF-850D-BB6DD27D95E7}"/>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35EDC351-7AA3-60E2-F4FC-DA0E614C8EE7}"/>
              </a:ext>
            </a:extLst>
          </p:cNvPr>
          <p:cNvSpPr>
            <a:spLocks noGrp="1"/>
          </p:cNvSpPr>
          <p:nvPr>
            <p:ph type="title"/>
          </p:nvPr>
        </p:nvSpPr>
        <p:spPr/>
        <p:txBody>
          <a:bodyPr/>
          <a:lstStyle/>
          <a:p>
            <a:r>
              <a:rPr lang="pl-PL" dirty="0" err="1"/>
              <a:t>Strategy</a:t>
            </a:r>
            <a:r>
              <a:rPr lang="pl-PL" dirty="0"/>
              <a:t> matrix</a:t>
            </a:r>
          </a:p>
        </p:txBody>
      </p:sp>
      <p:graphicFrame>
        <p:nvGraphicFramePr>
          <p:cNvPr id="7" name="Symbol zastępczy zawartości 6">
            <a:extLst>
              <a:ext uri="{FF2B5EF4-FFF2-40B4-BE49-F238E27FC236}">
                <a16:creationId xmlns:a16="http://schemas.microsoft.com/office/drawing/2014/main" id="{112827F1-EB37-BA42-5FEB-38BB818E0236}"/>
              </a:ext>
            </a:extLst>
          </p:cNvPr>
          <p:cNvGraphicFramePr>
            <a:graphicFrameLocks noGrp="1"/>
          </p:cNvGraphicFramePr>
          <p:nvPr>
            <p:ph idx="1"/>
          </p:nvPr>
        </p:nvGraphicFramePr>
        <p:xfrm>
          <a:off x="-2593258" y="185326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daty 3">
            <a:extLst>
              <a:ext uri="{FF2B5EF4-FFF2-40B4-BE49-F238E27FC236}">
                <a16:creationId xmlns:a16="http://schemas.microsoft.com/office/drawing/2014/main" id="{12ACEBA6-C0B3-F990-F5EE-76BEDAAAA79C}"/>
              </a:ext>
            </a:extLst>
          </p:cNvPr>
          <p:cNvSpPr>
            <a:spLocks noGrp="1"/>
          </p:cNvSpPr>
          <p:nvPr>
            <p:ph type="dt" sz="half" idx="10"/>
          </p:nvPr>
        </p:nvSpPr>
        <p:spPr/>
        <p:txBody>
          <a:bodyPr/>
          <a:lstStyle/>
          <a:p>
            <a:fld id="{DD4E8642-26E7-4575-97FF-55FFA06B0349}" type="datetime1">
              <a:rPr lang="pl-PL" smtClean="0"/>
              <a:t>2024-12-01</a:t>
            </a:fld>
            <a:endParaRPr lang="pl-PL"/>
          </a:p>
        </p:txBody>
      </p:sp>
      <p:sp>
        <p:nvSpPr>
          <p:cNvPr id="5" name="Symbol zastępczy stopki 4">
            <a:extLst>
              <a:ext uri="{FF2B5EF4-FFF2-40B4-BE49-F238E27FC236}">
                <a16:creationId xmlns:a16="http://schemas.microsoft.com/office/drawing/2014/main" id="{17379E89-BCD7-DA5B-3918-809BB5BED3F8}"/>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18E1B3DA-4FA7-75DF-6604-1918D2D9B07B}"/>
              </a:ext>
            </a:extLst>
          </p:cNvPr>
          <p:cNvSpPr>
            <a:spLocks noGrp="1"/>
          </p:cNvSpPr>
          <p:nvPr>
            <p:ph type="sldNum" sz="quarter" idx="12"/>
          </p:nvPr>
        </p:nvSpPr>
        <p:spPr/>
        <p:txBody>
          <a:bodyPr/>
          <a:lstStyle/>
          <a:p>
            <a:fld id="{F197676D-D9EA-4527-8C85-FB5CFDEB4752}" type="slidenum">
              <a:rPr lang="pl-PL" smtClean="0"/>
              <a:t>50</a:t>
            </a:fld>
            <a:endParaRPr lang="pl-PL"/>
          </a:p>
        </p:txBody>
      </p:sp>
      <p:sp>
        <p:nvSpPr>
          <p:cNvPr id="8" name="pole tekstowe 7">
            <a:extLst>
              <a:ext uri="{FF2B5EF4-FFF2-40B4-BE49-F238E27FC236}">
                <a16:creationId xmlns:a16="http://schemas.microsoft.com/office/drawing/2014/main" id="{BDF1B4BF-785D-CD3A-4C24-520388D5D472}"/>
              </a:ext>
            </a:extLst>
          </p:cNvPr>
          <p:cNvSpPr txBox="1"/>
          <p:nvPr/>
        </p:nvSpPr>
        <p:spPr>
          <a:xfrm>
            <a:off x="2407837" y="1842443"/>
            <a:ext cx="513410" cy="4362156"/>
          </a:xfrm>
          <a:prstGeom prst="rect">
            <a:avLst/>
          </a:prstGeom>
          <a:noFill/>
        </p:spPr>
        <p:txBody>
          <a:bodyPr vert="wordArtVert" wrap="none" rtlCol="0">
            <a:spAutoFit/>
          </a:bodyPr>
          <a:lstStyle/>
          <a:p>
            <a:r>
              <a:rPr lang="pl-PL" dirty="0"/>
              <a:t>TIME SEGMENTS</a:t>
            </a:r>
          </a:p>
        </p:txBody>
      </p:sp>
      <p:sp>
        <p:nvSpPr>
          <p:cNvPr id="9" name="pole tekstowe 8">
            <a:extLst>
              <a:ext uri="{FF2B5EF4-FFF2-40B4-BE49-F238E27FC236}">
                <a16:creationId xmlns:a16="http://schemas.microsoft.com/office/drawing/2014/main" id="{B3BEB7EC-8006-7E14-7AA4-A07012FBF197}"/>
              </a:ext>
            </a:extLst>
          </p:cNvPr>
          <p:cNvSpPr txBox="1"/>
          <p:nvPr/>
        </p:nvSpPr>
        <p:spPr>
          <a:xfrm>
            <a:off x="691924" y="3838855"/>
            <a:ext cx="3818674" cy="369332"/>
          </a:xfrm>
          <a:prstGeom prst="rect">
            <a:avLst/>
          </a:prstGeom>
          <a:noFill/>
        </p:spPr>
        <p:txBody>
          <a:bodyPr wrap="none" rtlCol="0">
            <a:spAutoFit/>
          </a:bodyPr>
          <a:lstStyle/>
          <a:p>
            <a:r>
              <a:rPr lang="pl-PL" spc="600" dirty="0"/>
              <a:t>SCALE OF R</a:t>
            </a:r>
            <a:r>
              <a:rPr lang="pl-PL" sz="1000" spc="600" dirty="0"/>
              <a:t>  </a:t>
            </a:r>
            <a:r>
              <a:rPr lang="pl-PL" spc="600" dirty="0"/>
              <a:t>LIABILITY</a:t>
            </a:r>
          </a:p>
        </p:txBody>
      </p:sp>
      <p:sp>
        <p:nvSpPr>
          <p:cNvPr id="10" name="Strzałka: w górę 9">
            <a:extLst>
              <a:ext uri="{FF2B5EF4-FFF2-40B4-BE49-F238E27FC236}">
                <a16:creationId xmlns:a16="http://schemas.microsoft.com/office/drawing/2014/main" id="{A0F7975C-14DC-94FC-0190-9549BD2F6342}"/>
              </a:ext>
            </a:extLst>
          </p:cNvPr>
          <p:cNvSpPr/>
          <p:nvPr/>
        </p:nvSpPr>
        <p:spPr>
          <a:xfrm>
            <a:off x="10738543" y="2023544"/>
            <a:ext cx="513410" cy="2419194"/>
          </a:xfrm>
          <a:prstGeom prst="up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EECD4132-8D12-7127-0802-F072B154EDBB}"/>
              </a:ext>
            </a:extLst>
          </p:cNvPr>
          <p:cNvSpPr txBox="1"/>
          <p:nvPr/>
        </p:nvSpPr>
        <p:spPr>
          <a:xfrm>
            <a:off x="8904398" y="4803649"/>
            <a:ext cx="303698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pl-PL" dirty="0"/>
              <a:t>S</a:t>
            </a:r>
            <a:r>
              <a:rPr lang="en-US" dirty="0" err="1"/>
              <a:t>tepping</a:t>
            </a:r>
            <a:r>
              <a:rPr lang="en-US" dirty="0"/>
              <a:t> stones along the way</a:t>
            </a:r>
            <a:endParaRPr lang="pl-PL" dirty="0"/>
          </a:p>
        </p:txBody>
      </p:sp>
      <p:sp>
        <p:nvSpPr>
          <p:cNvPr id="12" name="pole tekstowe 11">
            <a:extLst>
              <a:ext uri="{FF2B5EF4-FFF2-40B4-BE49-F238E27FC236}">
                <a16:creationId xmlns:a16="http://schemas.microsoft.com/office/drawing/2014/main" id="{F156D008-DFB5-EDCB-F4AF-F92047107746}"/>
              </a:ext>
            </a:extLst>
          </p:cNvPr>
          <p:cNvSpPr txBox="1"/>
          <p:nvPr/>
        </p:nvSpPr>
        <p:spPr>
          <a:xfrm>
            <a:off x="8813955" y="1179165"/>
            <a:ext cx="3217869"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pl-PL" dirty="0" err="1"/>
              <a:t>Final</a:t>
            </a:r>
            <a:r>
              <a:rPr lang="pl-PL" dirty="0"/>
              <a:t> </a:t>
            </a:r>
            <a:r>
              <a:rPr lang="pl-PL" dirty="0" err="1"/>
              <a:t>destination</a:t>
            </a:r>
            <a:r>
              <a:rPr lang="pl-PL" dirty="0"/>
              <a:t>, the big </a:t>
            </a:r>
            <a:r>
              <a:rPr lang="pl-PL" dirty="0" err="1"/>
              <a:t>picture</a:t>
            </a:r>
            <a:endParaRPr lang="pl-PL" dirty="0"/>
          </a:p>
        </p:txBody>
      </p:sp>
      <p:pic>
        <p:nvPicPr>
          <p:cNvPr id="19" name="Obraz 18" descr="Obraz zawierający sport, osoba, niebo, łyżwiarstwo&#10;&#10;Opis wygenerowany automatycznie">
            <a:extLst>
              <a:ext uri="{FF2B5EF4-FFF2-40B4-BE49-F238E27FC236}">
                <a16:creationId xmlns:a16="http://schemas.microsoft.com/office/drawing/2014/main" id="{9CFAE525-9AF3-3A8E-DF44-229AB6A14D7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562600" y="1016625"/>
            <a:ext cx="3048000" cy="2019976"/>
          </a:xfrm>
          <a:prstGeom prst="rect">
            <a:avLst/>
          </a:prstGeom>
        </p:spPr>
      </p:pic>
      <p:pic>
        <p:nvPicPr>
          <p:cNvPr id="21" name="Obraz 20" descr="Obraz zawierający ubrania, schody, na wolnym powietrzu, obuwie&#10;&#10;Opis wygenerowany automatycznie">
            <a:extLst>
              <a:ext uri="{FF2B5EF4-FFF2-40B4-BE49-F238E27FC236}">
                <a16:creationId xmlns:a16="http://schemas.microsoft.com/office/drawing/2014/main" id="{31D1230E-EC1D-46C0-8628-F116C8DEC8D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562600" y="3513119"/>
            <a:ext cx="3048000" cy="1865376"/>
          </a:xfrm>
          <a:prstGeom prst="rect">
            <a:avLst/>
          </a:prstGeom>
        </p:spPr>
      </p:pic>
      <p:sp>
        <p:nvSpPr>
          <p:cNvPr id="3" name="pole tekstowe 2">
            <a:extLst>
              <a:ext uri="{FF2B5EF4-FFF2-40B4-BE49-F238E27FC236}">
                <a16:creationId xmlns:a16="http://schemas.microsoft.com/office/drawing/2014/main" id="{2AFA21B6-0E77-03B1-7CA5-4BFD4914328B}"/>
              </a:ext>
            </a:extLst>
          </p:cNvPr>
          <p:cNvSpPr txBox="1"/>
          <p:nvPr/>
        </p:nvSpPr>
        <p:spPr>
          <a:xfrm>
            <a:off x="8736543" y="2940753"/>
            <a:ext cx="1920021" cy="584775"/>
          </a:xfrm>
          <a:prstGeom prst="rect">
            <a:avLst/>
          </a:prstGeom>
          <a:noFill/>
        </p:spPr>
        <p:txBody>
          <a:bodyPr wrap="square">
            <a:spAutoFit/>
          </a:bodyPr>
          <a:lstStyle/>
          <a:p>
            <a:pPr algn="ctr"/>
            <a:r>
              <a:rPr lang="pl-PL" sz="3200" dirty="0"/>
              <a:t>Y-</a:t>
            </a:r>
            <a:r>
              <a:rPr lang="pl-PL" sz="3200" dirty="0" err="1"/>
              <a:t>axis</a:t>
            </a:r>
            <a:endParaRPr lang="pl-PL" sz="3200" dirty="0"/>
          </a:p>
        </p:txBody>
      </p:sp>
    </p:spTree>
    <p:extLst>
      <p:ext uri="{BB962C8B-B14F-4D97-AF65-F5344CB8AC3E}">
        <p14:creationId xmlns:p14="http://schemas.microsoft.com/office/powerpoint/2010/main" val="7975484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Symbol zastępczy zawartości 11" descr="Zabawka rakietowa z komputera">
            <a:extLst>
              <a:ext uri="{FF2B5EF4-FFF2-40B4-BE49-F238E27FC236}">
                <a16:creationId xmlns:a16="http://schemas.microsoft.com/office/drawing/2014/main" id="{2C374C6B-3B28-17DD-39B7-3B01DF38B48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t="12586" b="2828"/>
          <a:stretch/>
        </p:blipFill>
        <p:spPr>
          <a:xfrm>
            <a:off x="20" y="10"/>
            <a:ext cx="12191980" cy="6857990"/>
          </a:xfrm>
          <a:prstGeom prst="rect">
            <a:avLst/>
          </a:prstGeom>
        </p:spPr>
      </p:pic>
      <p:sp>
        <p:nvSpPr>
          <p:cNvPr id="41" name="Rectangle 4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A7A7B718-0F73-6547-62B4-A8B9E3650F4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defTabSz="914400"/>
            <a:r>
              <a:rPr lang="pl-PL" sz="3600" b="1" dirty="0" err="1">
                <a:solidFill>
                  <a:schemeClr val="tx1">
                    <a:lumMod val="85000"/>
                    <a:lumOff val="15000"/>
                  </a:schemeClr>
                </a:solidFill>
              </a:rPr>
              <a:t>Strategy</a:t>
            </a:r>
            <a:r>
              <a:rPr lang="pl-PL" sz="3600" b="1" dirty="0">
                <a:solidFill>
                  <a:schemeClr val="tx1">
                    <a:lumMod val="85000"/>
                    <a:lumOff val="15000"/>
                  </a:schemeClr>
                </a:solidFill>
              </a:rPr>
              <a:t> </a:t>
            </a:r>
            <a:r>
              <a:rPr lang="pl-PL" sz="3600" b="1" dirty="0" err="1">
                <a:solidFill>
                  <a:schemeClr val="tx1">
                    <a:lumMod val="85000"/>
                    <a:lumOff val="15000"/>
                  </a:schemeClr>
                </a:solidFill>
              </a:rPr>
              <a:t>scenarios</a:t>
            </a:r>
            <a:endParaRPr lang="en-US" sz="3600" b="1" dirty="0">
              <a:solidFill>
                <a:schemeClr val="tx1">
                  <a:lumMod val="85000"/>
                  <a:lumOff val="15000"/>
                </a:schemeClr>
              </a:solidFill>
            </a:endParaRPr>
          </a:p>
        </p:txBody>
      </p:sp>
      <p:cxnSp>
        <p:nvCxnSpPr>
          <p:cNvPr id="43" name="Straight Connector 4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51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D92252-59BE-AF56-7CB7-92D56CFA7ED6}"/>
              </a:ext>
            </a:extLst>
          </p:cNvPr>
          <p:cNvSpPr>
            <a:spLocks noGrp="1"/>
          </p:cNvSpPr>
          <p:nvPr>
            <p:ph type="title"/>
          </p:nvPr>
        </p:nvSpPr>
        <p:spPr/>
        <p:txBody>
          <a:bodyPr/>
          <a:lstStyle/>
          <a:p>
            <a:r>
              <a:rPr lang="pl-PL" dirty="0" err="1"/>
              <a:t>Conservative</a:t>
            </a:r>
            <a:r>
              <a:rPr lang="pl-PL" dirty="0"/>
              <a:t> </a:t>
            </a:r>
            <a:r>
              <a:rPr lang="pl-PL" dirty="0" err="1"/>
              <a:t>pretense</a:t>
            </a:r>
            <a:br>
              <a:rPr lang="pl-PL" dirty="0"/>
            </a:br>
            <a:r>
              <a:rPr lang="pl-PL" dirty="0" err="1"/>
              <a:t>Incremental</a:t>
            </a:r>
            <a:r>
              <a:rPr lang="pl-PL" dirty="0"/>
              <a:t> </a:t>
            </a:r>
            <a:r>
              <a:rPr lang="pl-PL" dirty="0" err="1"/>
              <a:t>adjustments</a:t>
            </a:r>
            <a:endParaRPr lang="pl-PL" dirty="0"/>
          </a:p>
        </p:txBody>
      </p:sp>
      <p:graphicFrame>
        <p:nvGraphicFramePr>
          <p:cNvPr id="10" name="Symbol zastępczy zawartości 9">
            <a:extLst>
              <a:ext uri="{FF2B5EF4-FFF2-40B4-BE49-F238E27FC236}">
                <a16:creationId xmlns:a16="http://schemas.microsoft.com/office/drawing/2014/main" id="{23876927-6604-CE90-9FF4-8C8B4CC42D7A}"/>
              </a:ext>
            </a:extLst>
          </p:cNvPr>
          <p:cNvGraphicFramePr>
            <a:graphicFrameLocks noGrp="1"/>
          </p:cNvGraphicFramePr>
          <p:nvPr>
            <p:ph idx="1"/>
            <p:extLst>
              <p:ext uri="{D42A27DB-BD31-4B8C-83A1-F6EECF244321}">
                <p14:modId xmlns:p14="http://schemas.microsoft.com/office/powerpoint/2010/main" val="340759606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daty 3">
            <a:extLst>
              <a:ext uri="{FF2B5EF4-FFF2-40B4-BE49-F238E27FC236}">
                <a16:creationId xmlns:a16="http://schemas.microsoft.com/office/drawing/2014/main" id="{5F7E6DF2-560A-D083-E14C-5C4747D0DA67}"/>
              </a:ext>
            </a:extLst>
          </p:cNvPr>
          <p:cNvSpPr>
            <a:spLocks noGrp="1"/>
          </p:cNvSpPr>
          <p:nvPr>
            <p:ph type="dt" sz="half" idx="10"/>
          </p:nvPr>
        </p:nvSpPr>
        <p:spPr/>
        <p:txBody>
          <a:bodyPr/>
          <a:lstStyle/>
          <a:p>
            <a:fld id="{DD4E8642-26E7-4575-97FF-55FFA06B0349}" type="datetime1">
              <a:rPr lang="pl-PL" smtClean="0"/>
              <a:t>2024-12-01</a:t>
            </a:fld>
            <a:endParaRPr lang="pl-PL"/>
          </a:p>
        </p:txBody>
      </p:sp>
      <p:sp>
        <p:nvSpPr>
          <p:cNvPr id="5" name="Symbol zastępczy stopki 4">
            <a:extLst>
              <a:ext uri="{FF2B5EF4-FFF2-40B4-BE49-F238E27FC236}">
                <a16:creationId xmlns:a16="http://schemas.microsoft.com/office/drawing/2014/main" id="{CFDF29B1-E561-8BAF-18E3-2EFC3046E3CD}"/>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8303CDC0-CDA7-1B1A-ADD4-960F5AA8CF83}"/>
              </a:ext>
            </a:extLst>
          </p:cNvPr>
          <p:cNvSpPr>
            <a:spLocks noGrp="1"/>
          </p:cNvSpPr>
          <p:nvPr>
            <p:ph type="sldNum" sz="quarter" idx="12"/>
          </p:nvPr>
        </p:nvSpPr>
        <p:spPr/>
        <p:txBody>
          <a:bodyPr/>
          <a:lstStyle/>
          <a:p>
            <a:fld id="{F197676D-D9EA-4527-8C85-FB5CFDEB4752}" type="slidenum">
              <a:rPr lang="pl-PL" smtClean="0"/>
              <a:t>52</a:t>
            </a:fld>
            <a:endParaRPr lang="pl-PL"/>
          </a:p>
        </p:txBody>
      </p:sp>
      <p:graphicFrame>
        <p:nvGraphicFramePr>
          <p:cNvPr id="7" name="Symbol zastępczy zawartości 6">
            <a:extLst>
              <a:ext uri="{FF2B5EF4-FFF2-40B4-BE49-F238E27FC236}">
                <a16:creationId xmlns:a16="http://schemas.microsoft.com/office/drawing/2014/main" id="{D08990A4-D5FB-FE15-433B-8ADDC487E898}"/>
              </a:ext>
            </a:extLst>
          </p:cNvPr>
          <p:cNvGraphicFramePr>
            <a:graphicFrameLocks/>
          </p:cNvGraphicFramePr>
          <p:nvPr>
            <p:extLst>
              <p:ext uri="{D42A27DB-BD31-4B8C-83A1-F6EECF244321}">
                <p14:modId xmlns:p14="http://schemas.microsoft.com/office/powerpoint/2010/main" val="193452782"/>
              </p:ext>
            </p:extLst>
          </p:nvPr>
        </p:nvGraphicFramePr>
        <p:xfrm>
          <a:off x="9102213" y="177182"/>
          <a:ext cx="2743201" cy="19048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2" name="Obraz 11" descr="Obraz zawierający Klocek zabawka, plastik, Zestaw zabawek budowlanych, Zestaw zabawek&#10;&#10;Opis wygenerowany automatycznie">
            <a:extLst>
              <a:ext uri="{FF2B5EF4-FFF2-40B4-BE49-F238E27FC236}">
                <a16:creationId xmlns:a16="http://schemas.microsoft.com/office/drawing/2014/main" id="{0C6F966A-6F49-3F39-91BE-06F99AD32132}"/>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587926" y="3370633"/>
            <a:ext cx="1995662" cy="1261321"/>
          </a:xfrm>
          <a:prstGeom prst="rect">
            <a:avLst/>
          </a:prstGeom>
        </p:spPr>
      </p:pic>
    </p:spTree>
    <p:extLst>
      <p:ext uri="{BB962C8B-B14F-4D97-AF65-F5344CB8AC3E}">
        <p14:creationId xmlns:p14="http://schemas.microsoft.com/office/powerpoint/2010/main" val="20675266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1DDE5-10E3-7298-141D-3DD26A55C7A0}"/>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F9E2B1EE-B57B-30FE-0E93-12655C293C03}"/>
              </a:ext>
            </a:extLst>
          </p:cNvPr>
          <p:cNvSpPr>
            <a:spLocks noGrp="1"/>
          </p:cNvSpPr>
          <p:nvPr>
            <p:ph type="title"/>
          </p:nvPr>
        </p:nvSpPr>
        <p:spPr/>
        <p:txBody>
          <a:bodyPr/>
          <a:lstStyle/>
          <a:p>
            <a:r>
              <a:rPr lang="pl-PL" dirty="0" err="1"/>
              <a:t>Conservative</a:t>
            </a:r>
            <a:r>
              <a:rPr lang="pl-PL" dirty="0"/>
              <a:t> </a:t>
            </a:r>
            <a:r>
              <a:rPr lang="pl-PL" dirty="0" err="1"/>
              <a:t>pretense</a:t>
            </a:r>
            <a:br>
              <a:rPr lang="pl-PL" dirty="0"/>
            </a:br>
            <a:r>
              <a:rPr lang="pl-PL" dirty="0" err="1"/>
              <a:t>Incremental</a:t>
            </a:r>
            <a:r>
              <a:rPr lang="pl-PL" dirty="0"/>
              <a:t> </a:t>
            </a:r>
            <a:r>
              <a:rPr lang="pl-PL" dirty="0" err="1"/>
              <a:t>adjustments</a:t>
            </a:r>
            <a:endParaRPr lang="pl-PL" dirty="0"/>
          </a:p>
        </p:txBody>
      </p:sp>
      <p:sp>
        <p:nvSpPr>
          <p:cNvPr id="4" name="Symbol zastępczy daty 3">
            <a:extLst>
              <a:ext uri="{FF2B5EF4-FFF2-40B4-BE49-F238E27FC236}">
                <a16:creationId xmlns:a16="http://schemas.microsoft.com/office/drawing/2014/main" id="{9534E588-BA6B-F367-3491-544B8D2BF94A}"/>
              </a:ext>
            </a:extLst>
          </p:cNvPr>
          <p:cNvSpPr>
            <a:spLocks noGrp="1"/>
          </p:cNvSpPr>
          <p:nvPr>
            <p:ph type="dt" sz="half" idx="10"/>
          </p:nvPr>
        </p:nvSpPr>
        <p:spPr/>
        <p:txBody>
          <a:bodyPr/>
          <a:lstStyle/>
          <a:p>
            <a:fld id="{DD4E8642-26E7-4575-97FF-55FFA06B0349}" type="datetime1">
              <a:rPr lang="pl-PL" smtClean="0"/>
              <a:t>2024-12-01</a:t>
            </a:fld>
            <a:endParaRPr lang="pl-PL"/>
          </a:p>
        </p:txBody>
      </p:sp>
      <p:sp>
        <p:nvSpPr>
          <p:cNvPr id="5" name="Symbol zastępczy stopki 4">
            <a:extLst>
              <a:ext uri="{FF2B5EF4-FFF2-40B4-BE49-F238E27FC236}">
                <a16:creationId xmlns:a16="http://schemas.microsoft.com/office/drawing/2014/main" id="{4E802C02-5B00-26FD-D637-7B24CF9572B6}"/>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B1C586BD-FD0E-BA35-88F7-DC77EF53B30E}"/>
              </a:ext>
            </a:extLst>
          </p:cNvPr>
          <p:cNvSpPr>
            <a:spLocks noGrp="1"/>
          </p:cNvSpPr>
          <p:nvPr>
            <p:ph type="sldNum" sz="quarter" idx="12"/>
          </p:nvPr>
        </p:nvSpPr>
        <p:spPr/>
        <p:txBody>
          <a:bodyPr/>
          <a:lstStyle/>
          <a:p>
            <a:fld id="{F197676D-D9EA-4527-8C85-FB5CFDEB4752}" type="slidenum">
              <a:rPr lang="pl-PL" smtClean="0"/>
              <a:t>53</a:t>
            </a:fld>
            <a:endParaRPr lang="pl-PL"/>
          </a:p>
        </p:txBody>
      </p:sp>
      <p:graphicFrame>
        <p:nvGraphicFramePr>
          <p:cNvPr id="7" name="Symbol zastępczy zawartości 6">
            <a:extLst>
              <a:ext uri="{FF2B5EF4-FFF2-40B4-BE49-F238E27FC236}">
                <a16:creationId xmlns:a16="http://schemas.microsoft.com/office/drawing/2014/main" id="{C2271F95-0C16-DD58-AFC1-A93EA2E9DE98}"/>
              </a:ext>
            </a:extLst>
          </p:cNvPr>
          <p:cNvGraphicFramePr>
            <a:graphicFrameLocks/>
          </p:cNvGraphicFramePr>
          <p:nvPr/>
        </p:nvGraphicFramePr>
        <p:xfrm>
          <a:off x="9102213" y="177182"/>
          <a:ext cx="2743201" cy="1904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Symbol zastępczy zawartości 8">
            <a:extLst>
              <a:ext uri="{FF2B5EF4-FFF2-40B4-BE49-F238E27FC236}">
                <a16:creationId xmlns:a16="http://schemas.microsoft.com/office/drawing/2014/main" id="{2C183156-F3A2-3D69-E68C-8FA885E0C952}"/>
              </a:ext>
            </a:extLst>
          </p:cNvPr>
          <p:cNvGraphicFramePr>
            <a:graphicFrameLocks noGrp="1"/>
          </p:cNvGraphicFramePr>
          <p:nvPr>
            <p:ph idx="1"/>
            <p:extLst>
              <p:ext uri="{D42A27DB-BD31-4B8C-83A1-F6EECF244321}">
                <p14:modId xmlns:p14="http://schemas.microsoft.com/office/powerpoint/2010/main" val="4196338880"/>
              </p:ext>
            </p:extLst>
          </p:nvPr>
        </p:nvGraphicFramePr>
        <p:xfrm>
          <a:off x="838200" y="2082029"/>
          <a:ext cx="10515600" cy="40949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2232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A365A-7BEB-41D3-C923-C53FCA651CCC}"/>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473CA026-39A0-F3B4-6205-C2B98454BD2F}"/>
              </a:ext>
            </a:extLst>
          </p:cNvPr>
          <p:cNvSpPr>
            <a:spLocks noGrp="1"/>
          </p:cNvSpPr>
          <p:nvPr>
            <p:ph type="title"/>
          </p:nvPr>
        </p:nvSpPr>
        <p:spPr/>
        <p:txBody>
          <a:bodyPr/>
          <a:lstStyle/>
          <a:p>
            <a:r>
              <a:rPr lang="pl-PL" dirty="0" err="1"/>
              <a:t>Risky</a:t>
            </a:r>
            <a:r>
              <a:rPr lang="pl-PL" dirty="0"/>
              <a:t> </a:t>
            </a:r>
            <a:r>
              <a:rPr lang="pl-PL" dirty="0" err="1"/>
              <a:t>evolution</a:t>
            </a:r>
            <a:br>
              <a:rPr lang="pl-PL" dirty="0"/>
            </a:br>
            <a:r>
              <a:rPr lang="pl-PL" dirty="0" err="1"/>
              <a:t>Experimental</a:t>
            </a:r>
            <a:r>
              <a:rPr lang="pl-PL" dirty="0"/>
              <a:t> </a:t>
            </a:r>
            <a:r>
              <a:rPr lang="pl-PL" dirty="0" err="1"/>
              <a:t>innovations</a:t>
            </a:r>
            <a:endParaRPr lang="pl-PL" dirty="0"/>
          </a:p>
        </p:txBody>
      </p:sp>
      <p:graphicFrame>
        <p:nvGraphicFramePr>
          <p:cNvPr id="8" name="Symbol zastępczy zawartości 7">
            <a:extLst>
              <a:ext uri="{FF2B5EF4-FFF2-40B4-BE49-F238E27FC236}">
                <a16:creationId xmlns:a16="http://schemas.microsoft.com/office/drawing/2014/main" id="{DF2C2CFA-1D15-1BEB-D6AB-B9EE2BE2A31A}"/>
              </a:ext>
            </a:extLst>
          </p:cNvPr>
          <p:cNvGraphicFramePr>
            <a:graphicFrameLocks noGrp="1"/>
          </p:cNvGraphicFramePr>
          <p:nvPr>
            <p:ph idx="1"/>
            <p:extLst>
              <p:ext uri="{D42A27DB-BD31-4B8C-83A1-F6EECF244321}">
                <p14:modId xmlns:p14="http://schemas.microsoft.com/office/powerpoint/2010/main" val="44500606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daty 3">
            <a:extLst>
              <a:ext uri="{FF2B5EF4-FFF2-40B4-BE49-F238E27FC236}">
                <a16:creationId xmlns:a16="http://schemas.microsoft.com/office/drawing/2014/main" id="{4069DE0F-BFA7-FBBD-7947-5AC940E84141}"/>
              </a:ext>
            </a:extLst>
          </p:cNvPr>
          <p:cNvSpPr>
            <a:spLocks noGrp="1"/>
          </p:cNvSpPr>
          <p:nvPr>
            <p:ph type="dt" sz="half" idx="10"/>
          </p:nvPr>
        </p:nvSpPr>
        <p:spPr/>
        <p:txBody>
          <a:bodyPr/>
          <a:lstStyle/>
          <a:p>
            <a:fld id="{DD4E8642-26E7-4575-97FF-55FFA06B0349}" type="datetime1">
              <a:rPr lang="pl-PL" smtClean="0"/>
              <a:t>2024-12-02</a:t>
            </a:fld>
            <a:endParaRPr lang="pl-PL"/>
          </a:p>
        </p:txBody>
      </p:sp>
      <p:sp>
        <p:nvSpPr>
          <p:cNvPr id="5" name="Symbol zastępczy stopki 4">
            <a:extLst>
              <a:ext uri="{FF2B5EF4-FFF2-40B4-BE49-F238E27FC236}">
                <a16:creationId xmlns:a16="http://schemas.microsoft.com/office/drawing/2014/main" id="{EA800067-9B19-14EB-3D2D-982551F0F8B2}"/>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F850601F-DE54-35CE-39E7-ED2BB9797CBD}"/>
              </a:ext>
            </a:extLst>
          </p:cNvPr>
          <p:cNvSpPr>
            <a:spLocks noGrp="1"/>
          </p:cNvSpPr>
          <p:nvPr>
            <p:ph type="sldNum" sz="quarter" idx="12"/>
          </p:nvPr>
        </p:nvSpPr>
        <p:spPr/>
        <p:txBody>
          <a:bodyPr/>
          <a:lstStyle/>
          <a:p>
            <a:fld id="{F197676D-D9EA-4527-8C85-FB5CFDEB4752}" type="slidenum">
              <a:rPr lang="pl-PL" smtClean="0"/>
              <a:t>54</a:t>
            </a:fld>
            <a:endParaRPr lang="pl-PL"/>
          </a:p>
        </p:txBody>
      </p:sp>
      <p:graphicFrame>
        <p:nvGraphicFramePr>
          <p:cNvPr id="7" name="Symbol zastępczy zawartości 6">
            <a:extLst>
              <a:ext uri="{FF2B5EF4-FFF2-40B4-BE49-F238E27FC236}">
                <a16:creationId xmlns:a16="http://schemas.microsoft.com/office/drawing/2014/main" id="{84784B0C-EC04-8091-6161-79052DF7BE7E}"/>
              </a:ext>
            </a:extLst>
          </p:cNvPr>
          <p:cNvGraphicFramePr>
            <a:graphicFrameLocks/>
          </p:cNvGraphicFramePr>
          <p:nvPr>
            <p:extLst>
              <p:ext uri="{D42A27DB-BD31-4B8C-83A1-F6EECF244321}">
                <p14:modId xmlns:p14="http://schemas.microsoft.com/office/powerpoint/2010/main" val="2786897427"/>
              </p:ext>
            </p:extLst>
          </p:nvPr>
        </p:nvGraphicFramePr>
        <p:xfrm>
          <a:off x="9102213" y="177182"/>
          <a:ext cx="2743201" cy="19048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Obraz 8">
            <a:extLst>
              <a:ext uri="{FF2B5EF4-FFF2-40B4-BE49-F238E27FC236}">
                <a16:creationId xmlns:a16="http://schemas.microsoft.com/office/drawing/2014/main" id="{8F5E25E1-E2D0-B1FC-A2B4-970E425E8012}"/>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a:stretch/>
        </p:blipFill>
        <p:spPr>
          <a:xfrm>
            <a:off x="639397" y="3370633"/>
            <a:ext cx="1892720" cy="1261321"/>
          </a:xfrm>
          <a:prstGeom prst="rect">
            <a:avLst/>
          </a:prstGeom>
        </p:spPr>
      </p:pic>
    </p:spTree>
    <p:extLst>
      <p:ext uri="{BB962C8B-B14F-4D97-AF65-F5344CB8AC3E}">
        <p14:creationId xmlns:p14="http://schemas.microsoft.com/office/powerpoint/2010/main" val="1705910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A9D69-C28F-87A7-0D2C-6F8F2842C080}"/>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9F7F7658-2B71-EB9C-3217-3035B5621318}"/>
              </a:ext>
            </a:extLst>
          </p:cNvPr>
          <p:cNvSpPr>
            <a:spLocks noGrp="1"/>
          </p:cNvSpPr>
          <p:nvPr>
            <p:ph type="title"/>
          </p:nvPr>
        </p:nvSpPr>
        <p:spPr/>
        <p:txBody>
          <a:bodyPr/>
          <a:lstStyle/>
          <a:p>
            <a:r>
              <a:rPr lang="pl-PL" dirty="0" err="1"/>
              <a:t>Risky</a:t>
            </a:r>
            <a:r>
              <a:rPr lang="pl-PL" dirty="0"/>
              <a:t> </a:t>
            </a:r>
            <a:r>
              <a:rPr lang="pl-PL" dirty="0" err="1"/>
              <a:t>evolution</a:t>
            </a:r>
            <a:br>
              <a:rPr lang="pl-PL" dirty="0"/>
            </a:br>
            <a:r>
              <a:rPr lang="pl-PL" dirty="0" err="1"/>
              <a:t>Experimental</a:t>
            </a:r>
            <a:r>
              <a:rPr lang="pl-PL" dirty="0"/>
              <a:t> </a:t>
            </a:r>
            <a:r>
              <a:rPr lang="pl-PL" dirty="0" err="1"/>
              <a:t>innovations</a:t>
            </a:r>
            <a:endParaRPr lang="pl-PL" dirty="0"/>
          </a:p>
        </p:txBody>
      </p:sp>
      <p:graphicFrame>
        <p:nvGraphicFramePr>
          <p:cNvPr id="9" name="Symbol zastępczy zawartości 8">
            <a:extLst>
              <a:ext uri="{FF2B5EF4-FFF2-40B4-BE49-F238E27FC236}">
                <a16:creationId xmlns:a16="http://schemas.microsoft.com/office/drawing/2014/main" id="{739F3B1C-FF00-94DC-15EF-FAADCF75E7F2}"/>
              </a:ext>
            </a:extLst>
          </p:cNvPr>
          <p:cNvGraphicFramePr>
            <a:graphicFrameLocks noGrp="1"/>
          </p:cNvGraphicFramePr>
          <p:nvPr>
            <p:ph idx="1"/>
            <p:extLst>
              <p:ext uri="{D42A27DB-BD31-4B8C-83A1-F6EECF244321}">
                <p14:modId xmlns:p14="http://schemas.microsoft.com/office/powerpoint/2010/main" val="1268892960"/>
              </p:ext>
            </p:extLst>
          </p:nvPr>
        </p:nvGraphicFramePr>
        <p:xfrm>
          <a:off x="838200" y="2082029"/>
          <a:ext cx="10515600" cy="4094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daty 3">
            <a:extLst>
              <a:ext uri="{FF2B5EF4-FFF2-40B4-BE49-F238E27FC236}">
                <a16:creationId xmlns:a16="http://schemas.microsoft.com/office/drawing/2014/main" id="{7A412577-78BB-955B-AEDE-9EF5EB861D71}"/>
              </a:ext>
            </a:extLst>
          </p:cNvPr>
          <p:cNvSpPr>
            <a:spLocks noGrp="1"/>
          </p:cNvSpPr>
          <p:nvPr>
            <p:ph type="dt" sz="half" idx="10"/>
          </p:nvPr>
        </p:nvSpPr>
        <p:spPr/>
        <p:txBody>
          <a:bodyPr/>
          <a:lstStyle/>
          <a:p>
            <a:fld id="{DD4E8642-26E7-4575-97FF-55FFA06B0349}" type="datetime1">
              <a:rPr lang="pl-PL" smtClean="0"/>
              <a:t>2024-12-01</a:t>
            </a:fld>
            <a:endParaRPr lang="pl-PL"/>
          </a:p>
        </p:txBody>
      </p:sp>
      <p:sp>
        <p:nvSpPr>
          <p:cNvPr id="5" name="Symbol zastępczy stopki 4">
            <a:extLst>
              <a:ext uri="{FF2B5EF4-FFF2-40B4-BE49-F238E27FC236}">
                <a16:creationId xmlns:a16="http://schemas.microsoft.com/office/drawing/2014/main" id="{0160F7AD-2982-BD24-1A1B-F892E0CAF678}"/>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C230AF7C-80EE-6276-E79C-F1F9B853853B}"/>
              </a:ext>
            </a:extLst>
          </p:cNvPr>
          <p:cNvSpPr>
            <a:spLocks noGrp="1"/>
          </p:cNvSpPr>
          <p:nvPr>
            <p:ph type="sldNum" sz="quarter" idx="12"/>
          </p:nvPr>
        </p:nvSpPr>
        <p:spPr/>
        <p:txBody>
          <a:bodyPr/>
          <a:lstStyle/>
          <a:p>
            <a:fld id="{F197676D-D9EA-4527-8C85-FB5CFDEB4752}" type="slidenum">
              <a:rPr lang="pl-PL" smtClean="0"/>
              <a:t>55</a:t>
            </a:fld>
            <a:endParaRPr lang="pl-PL"/>
          </a:p>
        </p:txBody>
      </p:sp>
      <p:graphicFrame>
        <p:nvGraphicFramePr>
          <p:cNvPr id="7" name="Symbol zastępczy zawartości 6">
            <a:extLst>
              <a:ext uri="{FF2B5EF4-FFF2-40B4-BE49-F238E27FC236}">
                <a16:creationId xmlns:a16="http://schemas.microsoft.com/office/drawing/2014/main" id="{2C22ADF1-F1A9-AC64-9269-FD4CD1EEC300}"/>
              </a:ext>
            </a:extLst>
          </p:cNvPr>
          <p:cNvGraphicFramePr>
            <a:graphicFrameLocks/>
          </p:cNvGraphicFramePr>
          <p:nvPr/>
        </p:nvGraphicFramePr>
        <p:xfrm>
          <a:off x="9102213" y="177182"/>
          <a:ext cx="2743201" cy="19048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20608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A039B-2AD3-C6FA-E34F-3360F47BD2C9}"/>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0C3A40D2-11F5-5451-CED0-A0A79DBA3A64}"/>
              </a:ext>
            </a:extLst>
          </p:cNvPr>
          <p:cNvSpPr>
            <a:spLocks noGrp="1"/>
          </p:cNvSpPr>
          <p:nvPr>
            <p:ph type="title"/>
          </p:nvPr>
        </p:nvSpPr>
        <p:spPr/>
        <p:txBody>
          <a:bodyPr/>
          <a:lstStyle/>
          <a:p>
            <a:r>
              <a:rPr lang="pl-PL" dirty="0" err="1"/>
              <a:t>Conservative</a:t>
            </a:r>
            <a:r>
              <a:rPr lang="pl-PL" dirty="0"/>
              <a:t> </a:t>
            </a:r>
            <a:r>
              <a:rPr lang="pl-PL" dirty="0" err="1"/>
              <a:t>vision</a:t>
            </a:r>
            <a:br>
              <a:rPr lang="pl-PL" dirty="0"/>
            </a:br>
            <a:r>
              <a:rPr lang="pl-PL" dirty="0"/>
              <a:t>Strategic </a:t>
            </a:r>
            <a:r>
              <a:rPr lang="pl-PL" dirty="0" err="1"/>
              <a:t>alignment</a:t>
            </a:r>
            <a:endParaRPr lang="pl-PL" dirty="0"/>
          </a:p>
        </p:txBody>
      </p:sp>
      <p:graphicFrame>
        <p:nvGraphicFramePr>
          <p:cNvPr id="8" name="Symbol zastępczy zawartości 7">
            <a:extLst>
              <a:ext uri="{FF2B5EF4-FFF2-40B4-BE49-F238E27FC236}">
                <a16:creationId xmlns:a16="http://schemas.microsoft.com/office/drawing/2014/main" id="{352B51C1-A4CE-D282-656C-894A513BE962}"/>
              </a:ext>
            </a:extLst>
          </p:cNvPr>
          <p:cNvGraphicFramePr>
            <a:graphicFrameLocks noGrp="1"/>
          </p:cNvGraphicFramePr>
          <p:nvPr>
            <p:ph idx="1"/>
            <p:extLst>
              <p:ext uri="{D42A27DB-BD31-4B8C-83A1-F6EECF244321}">
                <p14:modId xmlns:p14="http://schemas.microsoft.com/office/powerpoint/2010/main" val="244856986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daty 3">
            <a:extLst>
              <a:ext uri="{FF2B5EF4-FFF2-40B4-BE49-F238E27FC236}">
                <a16:creationId xmlns:a16="http://schemas.microsoft.com/office/drawing/2014/main" id="{E86A5A60-CE95-3E67-1E5D-9CD17393A449}"/>
              </a:ext>
            </a:extLst>
          </p:cNvPr>
          <p:cNvSpPr>
            <a:spLocks noGrp="1"/>
          </p:cNvSpPr>
          <p:nvPr>
            <p:ph type="dt" sz="half" idx="10"/>
          </p:nvPr>
        </p:nvSpPr>
        <p:spPr/>
        <p:txBody>
          <a:bodyPr/>
          <a:lstStyle/>
          <a:p>
            <a:fld id="{DD4E8642-26E7-4575-97FF-55FFA06B0349}" type="datetime1">
              <a:rPr lang="pl-PL" smtClean="0"/>
              <a:t>2024-12-02</a:t>
            </a:fld>
            <a:endParaRPr lang="pl-PL"/>
          </a:p>
        </p:txBody>
      </p:sp>
      <p:sp>
        <p:nvSpPr>
          <p:cNvPr id="5" name="Symbol zastępczy stopki 4">
            <a:extLst>
              <a:ext uri="{FF2B5EF4-FFF2-40B4-BE49-F238E27FC236}">
                <a16:creationId xmlns:a16="http://schemas.microsoft.com/office/drawing/2014/main" id="{009F1857-10FA-1AC6-C80E-1C84B03210CC}"/>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515B4C55-10EC-05A9-29D3-6DB043DE333C}"/>
              </a:ext>
            </a:extLst>
          </p:cNvPr>
          <p:cNvSpPr>
            <a:spLocks noGrp="1"/>
          </p:cNvSpPr>
          <p:nvPr>
            <p:ph type="sldNum" sz="quarter" idx="12"/>
          </p:nvPr>
        </p:nvSpPr>
        <p:spPr/>
        <p:txBody>
          <a:bodyPr/>
          <a:lstStyle/>
          <a:p>
            <a:fld id="{F197676D-D9EA-4527-8C85-FB5CFDEB4752}" type="slidenum">
              <a:rPr lang="pl-PL" smtClean="0"/>
              <a:t>56</a:t>
            </a:fld>
            <a:endParaRPr lang="pl-PL"/>
          </a:p>
        </p:txBody>
      </p:sp>
      <p:graphicFrame>
        <p:nvGraphicFramePr>
          <p:cNvPr id="7" name="Symbol zastępczy zawartości 6">
            <a:extLst>
              <a:ext uri="{FF2B5EF4-FFF2-40B4-BE49-F238E27FC236}">
                <a16:creationId xmlns:a16="http://schemas.microsoft.com/office/drawing/2014/main" id="{78147009-D1ED-24F1-019A-9F8E75A483F5}"/>
              </a:ext>
            </a:extLst>
          </p:cNvPr>
          <p:cNvGraphicFramePr>
            <a:graphicFrameLocks/>
          </p:cNvGraphicFramePr>
          <p:nvPr>
            <p:extLst>
              <p:ext uri="{D42A27DB-BD31-4B8C-83A1-F6EECF244321}">
                <p14:modId xmlns:p14="http://schemas.microsoft.com/office/powerpoint/2010/main" val="3846907696"/>
              </p:ext>
            </p:extLst>
          </p:nvPr>
        </p:nvGraphicFramePr>
        <p:xfrm>
          <a:off x="9102213" y="177182"/>
          <a:ext cx="2743201" cy="19048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Obraz 8">
            <a:extLst>
              <a:ext uri="{FF2B5EF4-FFF2-40B4-BE49-F238E27FC236}">
                <a16:creationId xmlns:a16="http://schemas.microsoft.com/office/drawing/2014/main" id="{EC52F87F-1D01-C067-377F-72FD5A875DE3}"/>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a:stretch/>
        </p:blipFill>
        <p:spPr>
          <a:xfrm>
            <a:off x="587926" y="3415554"/>
            <a:ext cx="1995662" cy="1171479"/>
          </a:xfrm>
          <a:prstGeom prst="rect">
            <a:avLst/>
          </a:prstGeom>
        </p:spPr>
      </p:pic>
    </p:spTree>
    <p:extLst>
      <p:ext uri="{BB962C8B-B14F-4D97-AF65-F5344CB8AC3E}">
        <p14:creationId xmlns:p14="http://schemas.microsoft.com/office/powerpoint/2010/main" val="6202181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ADC81-7525-CE96-FD34-2928389FDFE8}"/>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AD1B87E5-C770-2CB4-6CC3-99EB8E891AC2}"/>
              </a:ext>
            </a:extLst>
          </p:cNvPr>
          <p:cNvSpPr>
            <a:spLocks noGrp="1"/>
          </p:cNvSpPr>
          <p:nvPr>
            <p:ph type="title"/>
          </p:nvPr>
        </p:nvSpPr>
        <p:spPr/>
        <p:txBody>
          <a:bodyPr/>
          <a:lstStyle/>
          <a:p>
            <a:r>
              <a:rPr lang="pl-PL" dirty="0" err="1"/>
              <a:t>Conservative</a:t>
            </a:r>
            <a:r>
              <a:rPr lang="pl-PL" dirty="0"/>
              <a:t> </a:t>
            </a:r>
            <a:r>
              <a:rPr lang="pl-PL" dirty="0" err="1"/>
              <a:t>vision</a:t>
            </a:r>
            <a:br>
              <a:rPr lang="pl-PL" dirty="0"/>
            </a:br>
            <a:r>
              <a:rPr lang="pl-PL" dirty="0"/>
              <a:t>Strategic </a:t>
            </a:r>
            <a:r>
              <a:rPr lang="pl-PL" dirty="0" err="1"/>
              <a:t>alignment</a:t>
            </a:r>
            <a:endParaRPr lang="pl-PL" dirty="0"/>
          </a:p>
        </p:txBody>
      </p:sp>
      <p:graphicFrame>
        <p:nvGraphicFramePr>
          <p:cNvPr id="8" name="Symbol zastępczy zawartości 7">
            <a:extLst>
              <a:ext uri="{FF2B5EF4-FFF2-40B4-BE49-F238E27FC236}">
                <a16:creationId xmlns:a16="http://schemas.microsoft.com/office/drawing/2014/main" id="{7418BAA2-207A-5F3D-374D-9C58E7533B87}"/>
              </a:ext>
            </a:extLst>
          </p:cNvPr>
          <p:cNvGraphicFramePr>
            <a:graphicFrameLocks noGrp="1"/>
          </p:cNvGraphicFramePr>
          <p:nvPr>
            <p:ph idx="1"/>
            <p:extLst>
              <p:ext uri="{D42A27DB-BD31-4B8C-83A1-F6EECF244321}">
                <p14:modId xmlns:p14="http://schemas.microsoft.com/office/powerpoint/2010/main" val="2585601575"/>
              </p:ext>
            </p:extLst>
          </p:nvPr>
        </p:nvGraphicFramePr>
        <p:xfrm>
          <a:off x="838200" y="2082029"/>
          <a:ext cx="10515600" cy="4094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daty 3">
            <a:extLst>
              <a:ext uri="{FF2B5EF4-FFF2-40B4-BE49-F238E27FC236}">
                <a16:creationId xmlns:a16="http://schemas.microsoft.com/office/drawing/2014/main" id="{171D8579-A36A-12D0-220E-60F62C155F43}"/>
              </a:ext>
            </a:extLst>
          </p:cNvPr>
          <p:cNvSpPr>
            <a:spLocks noGrp="1"/>
          </p:cNvSpPr>
          <p:nvPr>
            <p:ph type="dt" sz="half" idx="10"/>
          </p:nvPr>
        </p:nvSpPr>
        <p:spPr/>
        <p:txBody>
          <a:bodyPr/>
          <a:lstStyle/>
          <a:p>
            <a:fld id="{DD4E8642-26E7-4575-97FF-55FFA06B0349}" type="datetime1">
              <a:rPr lang="pl-PL" smtClean="0"/>
              <a:t>2024-12-01</a:t>
            </a:fld>
            <a:endParaRPr lang="pl-PL"/>
          </a:p>
        </p:txBody>
      </p:sp>
      <p:sp>
        <p:nvSpPr>
          <p:cNvPr id="5" name="Symbol zastępczy stopki 4">
            <a:extLst>
              <a:ext uri="{FF2B5EF4-FFF2-40B4-BE49-F238E27FC236}">
                <a16:creationId xmlns:a16="http://schemas.microsoft.com/office/drawing/2014/main" id="{A0B15969-B0B3-25C4-26F1-DB6F4EF4E6C3}"/>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576CB7BB-CA54-8F3E-2221-B6496CAEE066}"/>
              </a:ext>
            </a:extLst>
          </p:cNvPr>
          <p:cNvSpPr>
            <a:spLocks noGrp="1"/>
          </p:cNvSpPr>
          <p:nvPr>
            <p:ph type="sldNum" sz="quarter" idx="12"/>
          </p:nvPr>
        </p:nvSpPr>
        <p:spPr/>
        <p:txBody>
          <a:bodyPr/>
          <a:lstStyle/>
          <a:p>
            <a:fld id="{F197676D-D9EA-4527-8C85-FB5CFDEB4752}" type="slidenum">
              <a:rPr lang="pl-PL" smtClean="0"/>
              <a:t>57</a:t>
            </a:fld>
            <a:endParaRPr lang="pl-PL"/>
          </a:p>
        </p:txBody>
      </p:sp>
      <p:graphicFrame>
        <p:nvGraphicFramePr>
          <p:cNvPr id="7" name="Symbol zastępczy zawartości 6">
            <a:extLst>
              <a:ext uri="{FF2B5EF4-FFF2-40B4-BE49-F238E27FC236}">
                <a16:creationId xmlns:a16="http://schemas.microsoft.com/office/drawing/2014/main" id="{1CD30F8E-B858-5BEF-21DF-191C46C9C28F}"/>
              </a:ext>
            </a:extLst>
          </p:cNvPr>
          <p:cNvGraphicFramePr>
            <a:graphicFrameLocks/>
          </p:cNvGraphicFramePr>
          <p:nvPr/>
        </p:nvGraphicFramePr>
        <p:xfrm>
          <a:off x="9102213" y="177182"/>
          <a:ext cx="2743201" cy="19048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356417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4C76C-EB5B-1EFB-B816-088C7B3DD462}"/>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E81E44DC-F427-9AB4-2316-44CA25EC0B78}"/>
              </a:ext>
            </a:extLst>
          </p:cNvPr>
          <p:cNvSpPr>
            <a:spLocks noGrp="1"/>
          </p:cNvSpPr>
          <p:nvPr>
            <p:ph type="title"/>
          </p:nvPr>
        </p:nvSpPr>
        <p:spPr/>
        <p:txBody>
          <a:bodyPr/>
          <a:lstStyle/>
          <a:p>
            <a:r>
              <a:rPr lang="pl-PL" dirty="0" err="1"/>
              <a:t>Revolution</a:t>
            </a:r>
            <a:br>
              <a:rPr lang="pl-PL" dirty="0"/>
            </a:br>
            <a:r>
              <a:rPr lang="pl-PL" dirty="0" err="1"/>
              <a:t>Radical</a:t>
            </a:r>
            <a:r>
              <a:rPr lang="pl-PL" dirty="0"/>
              <a:t> </a:t>
            </a:r>
            <a:r>
              <a:rPr lang="pl-PL" dirty="0" err="1"/>
              <a:t>transformation</a:t>
            </a:r>
            <a:endParaRPr lang="pl-PL" dirty="0"/>
          </a:p>
        </p:txBody>
      </p:sp>
      <p:graphicFrame>
        <p:nvGraphicFramePr>
          <p:cNvPr id="8" name="Symbol zastępczy zawartości 7">
            <a:extLst>
              <a:ext uri="{FF2B5EF4-FFF2-40B4-BE49-F238E27FC236}">
                <a16:creationId xmlns:a16="http://schemas.microsoft.com/office/drawing/2014/main" id="{D1A041F1-DF5E-CF2D-93AC-5FF56F6DF408}"/>
              </a:ext>
            </a:extLst>
          </p:cNvPr>
          <p:cNvGraphicFramePr>
            <a:graphicFrameLocks noGrp="1"/>
          </p:cNvGraphicFramePr>
          <p:nvPr>
            <p:ph idx="1"/>
            <p:extLst>
              <p:ext uri="{D42A27DB-BD31-4B8C-83A1-F6EECF244321}">
                <p14:modId xmlns:p14="http://schemas.microsoft.com/office/powerpoint/2010/main" val="258477630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daty 3">
            <a:extLst>
              <a:ext uri="{FF2B5EF4-FFF2-40B4-BE49-F238E27FC236}">
                <a16:creationId xmlns:a16="http://schemas.microsoft.com/office/drawing/2014/main" id="{17E0B310-432B-62CC-3F0E-2704F143B469}"/>
              </a:ext>
            </a:extLst>
          </p:cNvPr>
          <p:cNvSpPr>
            <a:spLocks noGrp="1"/>
          </p:cNvSpPr>
          <p:nvPr>
            <p:ph type="dt" sz="half" idx="10"/>
          </p:nvPr>
        </p:nvSpPr>
        <p:spPr/>
        <p:txBody>
          <a:bodyPr/>
          <a:lstStyle/>
          <a:p>
            <a:fld id="{DD4E8642-26E7-4575-97FF-55FFA06B0349}" type="datetime1">
              <a:rPr lang="pl-PL" smtClean="0"/>
              <a:t>2024-12-02</a:t>
            </a:fld>
            <a:endParaRPr lang="pl-PL"/>
          </a:p>
        </p:txBody>
      </p:sp>
      <p:sp>
        <p:nvSpPr>
          <p:cNvPr id="5" name="Symbol zastępczy stopki 4">
            <a:extLst>
              <a:ext uri="{FF2B5EF4-FFF2-40B4-BE49-F238E27FC236}">
                <a16:creationId xmlns:a16="http://schemas.microsoft.com/office/drawing/2014/main" id="{11E28C1A-7D3C-E9A0-A0C4-25B4A1A3AA19}"/>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EA690916-4FCB-4005-5FFF-2222C4815FE0}"/>
              </a:ext>
            </a:extLst>
          </p:cNvPr>
          <p:cNvSpPr>
            <a:spLocks noGrp="1"/>
          </p:cNvSpPr>
          <p:nvPr>
            <p:ph type="sldNum" sz="quarter" idx="12"/>
          </p:nvPr>
        </p:nvSpPr>
        <p:spPr/>
        <p:txBody>
          <a:bodyPr/>
          <a:lstStyle/>
          <a:p>
            <a:fld id="{F197676D-D9EA-4527-8C85-FB5CFDEB4752}" type="slidenum">
              <a:rPr lang="pl-PL" smtClean="0"/>
              <a:t>58</a:t>
            </a:fld>
            <a:endParaRPr lang="pl-PL"/>
          </a:p>
        </p:txBody>
      </p:sp>
      <p:graphicFrame>
        <p:nvGraphicFramePr>
          <p:cNvPr id="7" name="Symbol zastępczy zawartości 6">
            <a:extLst>
              <a:ext uri="{FF2B5EF4-FFF2-40B4-BE49-F238E27FC236}">
                <a16:creationId xmlns:a16="http://schemas.microsoft.com/office/drawing/2014/main" id="{7FB6B4D3-0D92-E0CC-2464-340238ED9CE3}"/>
              </a:ext>
            </a:extLst>
          </p:cNvPr>
          <p:cNvGraphicFramePr>
            <a:graphicFrameLocks/>
          </p:cNvGraphicFramePr>
          <p:nvPr>
            <p:extLst>
              <p:ext uri="{D42A27DB-BD31-4B8C-83A1-F6EECF244321}">
                <p14:modId xmlns:p14="http://schemas.microsoft.com/office/powerpoint/2010/main" val="2417429437"/>
              </p:ext>
            </p:extLst>
          </p:nvPr>
        </p:nvGraphicFramePr>
        <p:xfrm>
          <a:off x="9102213" y="177182"/>
          <a:ext cx="2743201" cy="19048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Obraz 8">
            <a:extLst>
              <a:ext uri="{FF2B5EF4-FFF2-40B4-BE49-F238E27FC236}">
                <a16:creationId xmlns:a16="http://schemas.microsoft.com/office/drawing/2014/main" id="{FFBFD592-EE26-0BB8-39CA-99D2CB310492}"/>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a:stretch/>
        </p:blipFill>
        <p:spPr>
          <a:xfrm>
            <a:off x="587926" y="3440014"/>
            <a:ext cx="1995662" cy="1122559"/>
          </a:xfrm>
          <a:prstGeom prst="rect">
            <a:avLst/>
          </a:prstGeom>
        </p:spPr>
      </p:pic>
    </p:spTree>
    <p:extLst>
      <p:ext uri="{BB962C8B-B14F-4D97-AF65-F5344CB8AC3E}">
        <p14:creationId xmlns:p14="http://schemas.microsoft.com/office/powerpoint/2010/main" val="22361787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5BD00-EA2B-7FBD-CA08-B40E4147ED63}"/>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540BB021-B7D0-DE0F-F72D-C1F89AB71D31}"/>
              </a:ext>
            </a:extLst>
          </p:cNvPr>
          <p:cNvSpPr>
            <a:spLocks noGrp="1"/>
          </p:cNvSpPr>
          <p:nvPr>
            <p:ph type="title"/>
          </p:nvPr>
        </p:nvSpPr>
        <p:spPr/>
        <p:txBody>
          <a:bodyPr/>
          <a:lstStyle/>
          <a:p>
            <a:r>
              <a:rPr lang="pl-PL" dirty="0" err="1"/>
              <a:t>Revolution</a:t>
            </a:r>
            <a:br>
              <a:rPr lang="pl-PL" dirty="0"/>
            </a:br>
            <a:r>
              <a:rPr lang="pl-PL" dirty="0" err="1"/>
              <a:t>Radical</a:t>
            </a:r>
            <a:r>
              <a:rPr lang="pl-PL" dirty="0"/>
              <a:t> </a:t>
            </a:r>
            <a:r>
              <a:rPr lang="pl-PL" dirty="0" err="1"/>
              <a:t>transformation</a:t>
            </a:r>
            <a:endParaRPr lang="pl-PL" dirty="0"/>
          </a:p>
        </p:txBody>
      </p:sp>
      <p:graphicFrame>
        <p:nvGraphicFramePr>
          <p:cNvPr id="8" name="Symbol zastępczy zawartości 7">
            <a:extLst>
              <a:ext uri="{FF2B5EF4-FFF2-40B4-BE49-F238E27FC236}">
                <a16:creationId xmlns:a16="http://schemas.microsoft.com/office/drawing/2014/main" id="{D6E26C4A-58EB-7C22-EBE5-CDA95A423385}"/>
              </a:ext>
            </a:extLst>
          </p:cNvPr>
          <p:cNvGraphicFramePr>
            <a:graphicFrameLocks noGrp="1"/>
          </p:cNvGraphicFramePr>
          <p:nvPr>
            <p:ph idx="1"/>
            <p:extLst>
              <p:ext uri="{D42A27DB-BD31-4B8C-83A1-F6EECF244321}">
                <p14:modId xmlns:p14="http://schemas.microsoft.com/office/powerpoint/2010/main" val="3931998838"/>
              </p:ext>
            </p:extLst>
          </p:nvPr>
        </p:nvGraphicFramePr>
        <p:xfrm>
          <a:off x="838200" y="2082029"/>
          <a:ext cx="10515600" cy="4094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daty 3">
            <a:extLst>
              <a:ext uri="{FF2B5EF4-FFF2-40B4-BE49-F238E27FC236}">
                <a16:creationId xmlns:a16="http://schemas.microsoft.com/office/drawing/2014/main" id="{F7313DA9-3B24-E088-EAE8-07CDF2255FD8}"/>
              </a:ext>
            </a:extLst>
          </p:cNvPr>
          <p:cNvSpPr>
            <a:spLocks noGrp="1"/>
          </p:cNvSpPr>
          <p:nvPr>
            <p:ph type="dt" sz="half" idx="10"/>
          </p:nvPr>
        </p:nvSpPr>
        <p:spPr/>
        <p:txBody>
          <a:bodyPr/>
          <a:lstStyle/>
          <a:p>
            <a:fld id="{DD4E8642-26E7-4575-97FF-55FFA06B0349}" type="datetime1">
              <a:rPr lang="pl-PL" smtClean="0"/>
              <a:t>2024-12-01</a:t>
            </a:fld>
            <a:endParaRPr lang="pl-PL"/>
          </a:p>
        </p:txBody>
      </p:sp>
      <p:sp>
        <p:nvSpPr>
          <p:cNvPr id="5" name="Symbol zastępczy stopki 4">
            <a:extLst>
              <a:ext uri="{FF2B5EF4-FFF2-40B4-BE49-F238E27FC236}">
                <a16:creationId xmlns:a16="http://schemas.microsoft.com/office/drawing/2014/main" id="{4424CB91-E45E-2F49-B0E5-EFD39CD8CF5F}"/>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BC5257B8-B745-34B0-9046-8E874A92BA9E}"/>
              </a:ext>
            </a:extLst>
          </p:cNvPr>
          <p:cNvSpPr>
            <a:spLocks noGrp="1"/>
          </p:cNvSpPr>
          <p:nvPr>
            <p:ph type="sldNum" sz="quarter" idx="12"/>
          </p:nvPr>
        </p:nvSpPr>
        <p:spPr/>
        <p:txBody>
          <a:bodyPr/>
          <a:lstStyle/>
          <a:p>
            <a:fld id="{F197676D-D9EA-4527-8C85-FB5CFDEB4752}" type="slidenum">
              <a:rPr lang="pl-PL" smtClean="0"/>
              <a:t>59</a:t>
            </a:fld>
            <a:endParaRPr lang="pl-PL"/>
          </a:p>
        </p:txBody>
      </p:sp>
      <p:graphicFrame>
        <p:nvGraphicFramePr>
          <p:cNvPr id="7" name="Symbol zastępczy zawartości 6">
            <a:extLst>
              <a:ext uri="{FF2B5EF4-FFF2-40B4-BE49-F238E27FC236}">
                <a16:creationId xmlns:a16="http://schemas.microsoft.com/office/drawing/2014/main" id="{9A944432-5CA5-EF32-A284-1F06FB9D773A}"/>
              </a:ext>
            </a:extLst>
          </p:cNvPr>
          <p:cNvGraphicFramePr>
            <a:graphicFrameLocks/>
          </p:cNvGraphicFramePr>
          <p:nvPr/>
        </p:nvGraphicFramePr>
        <p:xfrm>
          <a:off x="9102213" y="177182"/>
          <a:ext cx="2743201" cy="19048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15921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E24EB516-2FD2-4FCD-BF63-42A25AF189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2227" y="442909"/>
            <a:ext cx="6667549" cy="3533801"/>
          </a:xfrm>
          <a:prstGeom prst="rect">
            <a:avLst/>
          </a:prstGeom>
        </p:spPr>
      </p:pic>
      <p:pic>
        <p:nvPicPr>
          <p:cNvPr id="7" name="Obraz 6">
            <a:extLst>
              <a:ext uri="{FF2B5EF4-FFF2-40B4-BE49-F238E27FC236}">
                <a16:creationId xmlns:a16="http://schemas.microsoft.com/office/drawing/2014/main" id="{A4775C49-F7BB-470F-A365-8A8EA0F4F3D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38975" y="4167188"/>
            <a:ext cx="2490800" cy="2490800"/>
          </a:xfrm>
          <a:prstGeom prst="rect">
            <a:avLst/>
          </a:prstGeom>
        </p:spPr>
      </p:pic>
      <p:pic>
        <p:nvPicPr>
          <p:cNvPr id="9" name="Obraz 8">
            <a:extLst>
              <a:ext uri="{FF2B5EF4-FFF2-40B4-BE49-F238E27FC236}">
                <a16:creationId xmlns:a16="http://schemas.microsoft.com/office/drawing/2014/main" id="{A1775BB5-B671-409A-9C25-6E0DFA1C91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85912" y="4831051"/>
            <a:ext cx="5400000" cy="1163077"/>
          </a:xfrm>
          <a:prstGeom prst="rect">
            <a:avLst/>
          </a:prstGeom>
        </p:spPr>
      </p:pic>
    </p:spTree>
    <p:extLst>
      <p:ext uri="{BB962C8B-B14F-4D97-AF65-F5344CB8AC3E}">
        <p14:creationId xmlns:p14="http://schemas.microsoft.com/office/powerpoint/2010/main" val="994970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0513A5-8317-C052-8BFA-F272EE2F17B2}"/>
              </a:ext>
            </a:extLst>
          </p:cNvPr>
          <p:cNvSpPr>
            <a:spLocks noGrp="1"/>
          </p:cNvSpPr>
          <p:nvPr>
            <p:ph type="title"/>
          </p:nvPr>
        </p:nvSpPr>
        <p:spPr/>
        <p:txBody>
          <a:bodyPr/>
          <a:lstStyle/>
          <a:p>
            <a:r>
              <a:rPr lang="pl-PL" dirty="0" err="1"/>
              <a:t>Summary</a:t>
            </a:r>
            <a:endParaRPr lang="pl-PL" dirty="0"/>
          </a:p>
        </p:txBody>
      </p:sp>
      <p:sp>
        <p:nvSpPr>
          <p:cNvPr id="3" name="Symbol zastępczy zawartości 2">
            <a:extLst>
              <a:ext uri="{FF2B5EF4-FFF2-40B4-BE49-F238E27FC236}">
                <a16:creationId xmlns:a16="http://schemas.microsoft.com/office/drawing/2014/main" id="{574E60D6-12CB-4C22-D0A4-56A42EB6BC65}"/>
              </a:ext>
            </a:extLst>
          </p:cNvPr>
          <p:cNvSpPr>
            <a:spLocks noGrp="1"/>
          </p:cNvSpPr>
          <p:nvPr>
            <p:ph idx="1"/>
          </p:nvPr>
        </p:nvSpPr>
        <p:spPr/>
        <p:txBody>
          <a:bodyPr/>
          <a:lstStyle/>
          <a:p>
            <a:r>
              <a:rPr lang="en-US" dirty="0"/>
              <a:t>Transformation is not the same as maturity.</a:t>
            </a:r>
            <a:endParaRPr lang="pl-PL" dirty="0"/>
          </a:p>
          <a:p>
            <a:r>
              <a:rPr lang="en-US" dirty="0"/>
              <a:t>Transformation is a process.</a:t>
            </a:r>
            <a:endParaRPr lang="pl-PL" dirty="0"/>
          </a:p>
          <a:p>
            <a:r>
              <a:rPr lang="en-US" dirty="0"/>
              <a:t>Maturity is a state.</a:t>
            </a:r>
            <a:endParaRPr lang="pl-PL" dirty="0"/>
          </a:p>
          <a:p>
            <a:r>
              <a:rPr lang="en-US" dirty="0"/>
              <a:t>Transformation requires defining critical steps.</a:t>
            </a:r>
            <a:endParaRPr lang="pl-PL" dirty="0"/>
          </a:p>
          <a:p>
            <a:r>
              <a:rPr lang="en-US" dirty="0"/>
              <a:t>Maturity requires metrics.</a:t>
            </a:r>
            <a:endParaRPr lang="pl-PL" dirty="0"/>
          </a:p>
        </p:txBody>
      </p:sp>
      <p:sp>
        <p:nvSpPr>
          <p:cNvPr id="4" name="Symbol zastępczy daty 3">
            <a:extLst>
              <a:ext uri="{FF2B5EF4-FFF2-40B4-BE49-F238E27FC236}">
                <a16:creationId xmlns:a16="http://schemas.microsoft.com/office/drawing/2014/main" id="{83402D2C-29EF-F0FB-2337-038EB2EFF0E9}"/>
              </a:ext>
            </a:extLst>
          </p:cNvPr>
          <p:cNvSpPr>
            <a:spLocks noGrp="1"/>
          </p:cNvSpPr>
          <p:nvPr>
            <p:ph type="dt" sz="half" idx="10"/>
          </p:nvPr>
        </p:nvSpPr>
        <p:spPr/>
        <p:txBody>
          <a:bodyPr/>
          <a:lstStyle/>
          <a:p>
            <a:fld id="{DD4E8642-26E7-4575-97FF-55FFA06B0349}" type="datetime1">
              <a:rPr lang="pl-PL" smtClean="0"/>
              <a:t>2024-12-01</a:t>
            </a:fld>
            <a:endParaRPr lang="pl-PL"/>
          </a:p>
        </p:txBody>
      </p:sp>
      <p:sp>
        <p:nvSpPr>
          <p:cNvPr id="5" name="Symbol zastępczy stopki 4">
            <a:extLst>
              <a:ext uri="{FF2B5EF4-FFF2-40B4-BE49-F238E27FC236}">
                <a16:creationId xmlns:a16="http://schemas.microsoft.com/office/drawing/2014/main" id="{376CDCDF-DEFD-9038-A279-9F1C0ED6B5BD}"/>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59DF3202-9BE3-D6A8-B0DA-972F3843764A}"/>
              </a:ext>
            </a:extLst>
          </p:cNvPr>
          <p:cNvSpPr>
            <a:spLocks noGrp="1"/>
          </p:cNvSpPr>
          <p:nvPr>
            <p:ph type="sldNum" sz="quarter" idx="12"/>
          </p:nvPr>
        </p:nvSpPr>
        <p:spPr/>
        <p:txBody>
          <a:bodyPr/>
          <a:lstStyle/>
          <a:p>
            <a:fld id="{F197676D-D9EA-4527-8C85-FB5CFDEB4752}" type="slidenum">
              <a:rPr lang="pl-PL" smtClean="0"/>
              <a:t>60</a:t>
            </a:fld>
            <a:endParaRPr lang="pl-PL"/>
          </a:p>
        </p:txBody>
      </p:sp>
    </p:spTree>
    <p:extLst>
      <p:ext uri="{BB962C8B-B14F-4D97-AF65-F5344CB8AC3E}">
        <p14:creationId xmlns:p14="http://schemas.microsoft.com/office/powerpoint/2010/main" val="420688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F650C-7299-C7D8-57C7-35F944DEAA3A}"/>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E30B060B-A272-1413-6BB3-D93E64792032}"/>
              </a:ext>
            </a:extLst>
          </p:cNvPr>
          <p:cNvSpPr>
            <a:spLocks noGrp="1"/>
          </p:cNvSpPr>
          <p:nvPr>
            <p:ph type="title"/>
          </p:nvPr>
        </p:nvSpPr>
        <p:spPr/>
        <p:txBody>
          <a:bodyPr/>
          <a:lstStyle/>
          <a:p>
            <a:r>
              <a:rPr lang="pl-PL" dirty="0" err="1"/>
              <a:t>Summary</a:t>
            </a:r>
            <a:endParaRPr lang="pl-PL" dirty="0"/>
          </a:p>
        </p:txBody>
      </p:sp>
      <p:sp>
        <p:nvSpPr>
          <p:cNvPr id="3" name="Symbol zastępczy zawartości 2">
            <a:extLst>
              <a:ext uri="{FF2B5EF4-FFF2-40B4-BE49-F238E27FC236}">
                <a16:creationId xmlns:a16="http://schemas.microsoft.com/office/drawing/2014/main" id="{D67B48F4-E0A2-724A-4675-63BA0B2A1B1C}"/>
              </a:ext>
            </a:extLst>
          </p:cNvPr>
          <p:cNvSpPr>
            <a:spLocks noGrp="1"/>
          </p:cNvSpPr>
          <p:nvPr>
            <p:ph idx="1"/>
          </p:nvPr>
        </p:nvSpPr>
        <p:spPr/>
        <p:txBody>
          <a:bodyPr/>
          <a:lstStyle/>
          <a:p>
            <a:r>
              <a:rPr lang="en-US" dirty="0"/>
              <a:t>CE maturity can be determined based on a scale.</a:t>
            </a:r>
            <a:endParaRPr lang="pl-PL" dirty="0"/>
          </a:p>
          <a:p>
            <a:r>
              <a:rPr lang="en-US" dirty="0"/>
              <a:t>Transformation can be based on </a:t>
            </a:r>
            <a:r>
              <a:rPr lang="pl-PL" dirty="0"/>
              <a:t>the</a:t>
            </a:r>
            <a:r>
              <a:rPr lang="en-US" dirty="0"/>
              <a:t> 7-dimensional scale.</a:t>
            </a:r>
            <a:endParaRPr lang="pl-PL" dirty="0"/>
          </a:p>
          <a:p>
            <a:r>
              <a:rPr lang="en-US" dirty="0"/>
              <a:t>Transformation strategies can be </a:t>
            </a:r>
            <a:r>
              <a:rPr lang="pl-PL" dirty="0" err="1"/>
              <a:t>input</a:t>
            </a:r>
            <a:r>
              <a:rPr lang="en-US" dirty="0"/>
              <a:t> into a two-dimensional matrix.</a:t>
            </a:r>
            <a:endParaRPr lang="pl-PL" dirty="0"/>
          </a:p>
          <a:p>
            <a:r>
              <a:rPr lang="en-US" dirty="0"/>
              <a:t>In reality, extremes are rare, there are shades of gray.</a:t>
            </a:r>
            <a:endParaRPr lang="pl-PL" dirty="0"/>
          </a:p>
          <a:p>
            <a:r>
              <a:rPr lang="en-US" dirty="0"/>
              <a:t>The most effective strategy does not exist, it depends on the</a:t>
            </a:r>
            <a:r>
              <a:rPr lang="pl-PL" dirty="0"/>
              <a:t> </a:t>
            </a:r>
            <a:r>
              <a:rPr lang="pl-PL" dirty="0" err="1"/>
              <a:t>specific</a:t>
            </a:r>
            <a:r>
              <a:rPr lang="en-US" dirty="0"/>
              <a:t> </a:t>
            </a:r>
            <a:r>
              <a:rPr lang="pl-PL" dirty="0"/>
              <a:t>business </a:t>
            </a:r>
            <a:r>
              <a:rPr lang="en-US" dirty="0"/>
              <a:t>conditions</a:t>
            </a:r>
            <a:r>
              <a:rPr lang="pl-PL" dirty="0"/>
              <a:t> of the </a:t>
            </a:r>
            <a:r>
              <a:rPr lang="pl-PL" dirty="0" err="1"/>
              <a:t>company</a:t>
            </a:r>
            <a:r>
              <a:rPr lang="en-US" dirty="0"/>
              <a:t>.</a:t>
            </a:r>
            <a:endParaRPr lang="pl-PL" dirty="0"/>
          </a:p>
        </p:txBody>
      </p:sp>
      <p:sp>
        <p:nvSpPr>
          <p:cNvPr id="4" name="Symbol zastępczy daty 3">
            <a:extLst>
              <a:ext uri="{FF2B5EF4-FFF2-40B4-BE49-F238E27FC236}">
                <a16:creationId xmlns:a16="http://schemas.microsoft.com/office/drawing/2014/main" id="{725856D9-6EA8-19C1-2C4C-4A7ED88EC5E9}"/>
              </a:ext>
            </a:extLst>
          </p:cNvPr>
          <p:cNvSpPr>
            <a:spLocks noGrp="1"/>
          </p:cNvSpPr>
          <p:nvPr>
            <p:ph type="dt" sz="half" idx="10"/>
          </p:nvPr>
        </p:nvSpPr>
        <p:spPr/>
        <p:txBody>
          <a:bodyPr/>
          <a:lstStyle/>
          <a:p>
            <a:fld id="{DD4E8642-26E7-4575-97FF-55FFA06B0349}" type="datetime1">
              <a:rPr lang="pl-PL" smtClean="0"/>
              <a:t>2024-12-01</a:t>
            </a:fld>
            <a:endParaRPr lang="pl-PL"/>
          </a:p>
        </p:txBody>
      </p:sp>
      <p:sp>
        <p:nvSpPr>
          <p:cNvPr id="5" name="Symbol zastępczy stopki 4">
            <a:extLst>
              <a:ext uri="{FF2B5EF4-FFF2-40B4-BE49-F238E27FC236}">
                <a16:creationId xmlns:a16="http://schemas.microsoft.com/office/drawing/2014/main" id="{7AB06609-99C5-C179-5056-A04C1E773B15}"/>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47B31750-7583-19C9-64E8-6B2CFEB69C55}"/>
              </a:ext>
            </a:extLst>
          </p:cNvPr>
          <p:cNvSpPr>
            <a:spLocks noGrp="1"/>
          </p:cNvSpPr>
          <p:nvPr>
            <p:ph type="sldNum" sz="quarter" idx="12"/>
          </p:nvPr>
        </p:nvSpPr>
        <p:spPr/>
        <p:txBody>
          <a:bodyPr/>
          <a:lstStyle/>
          <a:p>
            <a:fld id="{F197676D-D9EA-4527-8C85-FB5CFDEB4752}" type="slidenum">
              <a:rPr lang="pl-PL" smtClean="0"/>
              <a:t>61</a:t>
            </a:fld>
            <a:endParaRPr lang="pl-PL"/>
          </a:p>
        </p:txBody>
      </p:sp>
    </p:spTree>
    <p:extLst>
      <p:ext uri="{BB962C8B-B14F-4D97-AF65-F5344CB8AC3E}">
        <p14:creationId xmlns:p14="http://schemas.microsoft.com/office/powerpoint/2010/main" val="316842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38C0-0677-77EF-6F0E-0DCE1E8C47C2}"/>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588B91B7-39ED-4DAD-4D24-C395EF42D137}"/>
              </a:ext>
            </a:extLst>
          </p:cNvPr>
          <p:cNvSpPr>
            <a:spLocks noGrp="1"/>
          </p:cNvSpPr>
          <p:nvPr>
            <p:ph type="title"/>
          </p:nvPr>
        </p:nvSpPr>
        <p:spPr/>
        <p:txBody>
          <a:bodyPr/>
          <a:lstStyle/>
          <a:p>
            <a:r>
              <a:rPr lang="pl-PL" dirty="0" err="1"/>
              <a:t>Summary</a:t>
            </a:r>
            <a:endParaRPr lang="pl-PL" dirty="0"/>
          </a:p>
        </p:txBody>
      </p:sp>
      <p:sp>
        <p:nvSpPr>
          <p:cNvPr id="3" name="Symbol zastępczy zawartości 2">
            <a:extLst>
              <a:ext uri="{FF2B5EF4-FFF2-40B4-BE49-F238E27FC236}">
                <a16:creationId xmlns:a16="http://schemas.microsoft.com/office/drawing/2014/main" id="{1ACFAB0F-A8AE-D917-2A51-A625DC527D6D}"/>
              </a:ext>
            </a:extLst>
          </p:cNvPr>
          <p:cNvSpPr>
            <a:spLocks noGrp="1"/>
          </p:cNvSpPr>
          <p:nvPr>
            <p:ph idx="1"/>
          </p:nvPr>
        </p:nvSpPr>
        <p:spPr/>
        <p:txBody>
          <a:bodyPr/>
          <a:lstStyle/>
          <a:p>
            <a:r>
              <a:rPr lang="en-US" dirty="0"/>
              <a:t>Choosing the right quadrant depends on the contractor's risk tolerance and readiness for change. </a:t>
            </a:r>
            <a:endParaRPr lang="pl-PL" dirty="0"/>
          </a:p>
          <a:p>
            <a:r>
              <a:rPr lang="en-US" b="1" dirty="0"/>
              <a:t>Small steps or big leaps—each strategy leads toward a Circular Economy.</a:t>
            </a:r>
            <a:endParaRPr lang="pl-PL" b="1" dirty="0"/>
          </a:p>
        </p:txBody>
      </p:sp>
      <p:sp>
        <p:nvSpPr>
          <p:cNvPr id="4" name="Symbol zastępczy daty 3">
            <a:extLst>
              <a:ext uri="{FF2B5EF4-FFF2-40B4-BE49-F238E27FC236}">
                <a16:creationId xmlns:a16="http://schemas.microsoft.com/office/drawing/2014/main" id="{0D220B2D-CCD4-7D26-B666-78D217CDF9FD}"/>
              </a:ext>
            </a:extLst>
          </p:cNvPr>
          <p:cNvSpPr>
            <a:spLocks noGrp="1"/>
          </p:cNvSpPr>
          <p:nvPr>
            <p:ph type="dt" sz="half" idx="10"/>
          </p:nvPr>
        </p:nvSpPr>
        <p:spPr/>
        <p:txBody>
          <a:bodyPr/>
          <a:lstStyle/>
          <a:p>
            <a:fld id="{DD4E8642-26E7-4575-97FF-55FFA06B0349}" type="datetime1">
              <a:rPr lang="pl-PL" smtClean="0"/>
              <a:t>2024-12-02</a:t>
            </a:fld>
            <a:endParaRPr lang="pl-PL"/>
          </a:p>
        </p:txBody>
      </p:sp>
      <p:sp>
        <p:nvSpPr>
          <p:cNvPr id="5" name="Symbol zastępczy stopki 4">
            <a:extLst>
              <a:ext uri="{FF2B5EF4-FFF2-40B4-BE49-F238E27FC236}">
                <a16:creationId xmlns:a16="http://schemas.microsoft.com/office/drawing/2014/main" id="{AC95270D-A1BA-6C74-471C-0DD22E7B3492}"/>
              </a:ext>
            </a:extLst>
          </p:cNvPr>
          <p:cNvSpPr>
            <a:spLocks noGrp="1"/>
          </p:cNvSpPr>
          <p:nvPr>
            <p:ph type="ftr" sz="quarter" idx="11"/>
          </p:nvPr>
        </p:nvSpPr>
        <p:spPr/>
        <p:txBody>
          <a:bodyPr/>
          <a:lstStyle/>
          <a:p>
            <a:r>
              <a:rPr lang="en-US"/>
              <a:t>Different Strategies for Improving Contractor’s Maturity of Transformation Towards Circular Economy Construction</a:t>
            </a:r>
            <a:endParaRPr lang="pl-PL"/>
          </a:p>
        </p:txBody>
      </p:sp>
      <p:sp>
        <p:nvSpPr>
          <p:cNvPr id="6" name="Symbol zastępczy numeru slajdu 5">
            <a:extLst>
              <a:ext uri="{FF2B5EF4-FFF2-40B4-BE49-F238E27FC236}">
                <a16:creationId xmlns:a16="http://schemas.microsoft.com/office/drawing/2014/main" id="{2CC5AE86-2EED-B013-1D01-05CDDC614C1E}"/>
              </a:ext>
            </a:extLst>
          </p:cNvPr>
          <p:cNvSpPr>
            <a:spLocks noGrp="1"/>
          </p:cNvSpPr>
          <p:nvPr>
            <p:ph type="sldNum" sz="quarter" idx="12"/>
          </p:nvPr>
        </p:nvSpPr>
        <p:spPr/>
        <p:txBody>
          <a:bodyPr/>
          <a:lstStyle/>
          <a:p>
            <a:fld id="{F197676D-D9EA-4527-8C85-FB5CFDEB4752}" type="slidenum">
              <a:rPr lang="pl-PL" smtClean="0"/>
              <a:t>62</a:t>
            </a:fld>
            <a:endParaRPr lang="pl-PL"/>
          </a:p>
        </p:txBody>
      </p:sp>
    </p:spTree>
    <p:extLst>
      <p:ext uri="{BB962C8B-B14F-4D97-AF65-F5344CB8AC3E}">
        <p14:creationId xmlns:p14="http://schemas.microsoft.com/office/powerpoint/2010/main" val="382389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78ABB037-9322-F61D-E898-BD3F1EF86C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8248" y="1248057"/>
            <a:ext cx="7619048" cy="4361905"/>
          </a:xfrm>
          <a:prstGeom prst="rect">
            <a:avLst/>
          </a:prstGeom>
        </p:spPr>
      </p:pic>
      <p:sp>
        <p:nvSpPr>
          <p:cNvPr id="9" name="pole tekstowe 8">
            <a:extLst>
              <a:ext uri="{FF2B5EF4-FFF2-40B4-BE49-F238E27FC236}">
                <a16:creationId xmlns:a16="http://schemas.microsoft.com/office/drawing/2014/main" id="{66CE9990-F346-60E0-04F1-8E10391FC3EC}"/>
              </a:ext>
            </a:extLst>
          </p:cNvPr>
          <p:cNvSpPr txBox="1"/>
          <p:nvPr/>
        </p:nvSpPr>
        <p:spPr>
          <a:xfrm>
            <a:off x="606066" y="6322732"/>
            <a:ext cx="10979869" cy="369332"/>
          </a:xfrm>
          <a:prstGeom prst="rect">
            <a:avLst/>
          </a:prstGeom>
          <a:noFill/>
        </p:spPr>
        <p:txBody>
          <a:bodyPr wrap="square">
            <a:spAutoFit/>
          </a:bodyPr>
          <a:lstStyle/>
          <a:p>
            <a:pPr algn="ctr"/>
            <a:r>
              <a:rPr lang="pl-PL" dirty="0"/>
              <a:t>https://www.mdpi.com/journal/sustainability/special_issues/9725N1E3FL</a:t>
            </a:r>
          </a:p>
        </p:txBody>
      </p:sp>
      <p:pic>
        <p:nvPicPr>
          <p:cNvPr id="11" name="Obraz 10">
            <a:extLst>
              <a:ext uri="{FF2B5EF4-FFF2-40B4-BE49-F238E27FC236}">
                <a16:creationId xmlns:a16="http://schemas.microsoft.com/office/drawing/2014/main" id="{555A4E62-C6B3-A528-A4E5-AFBE4E041D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79644" y="1629000"/>
            <a:ext cx="3600000" cy="3600000"/>
          </a:xfrm>
          <a:prstGeom prst="rect">
            <a:avLst/>
          </a:prstGeom>
        </p:spPr>
      </p:pic>
    </p:spTree>
    <p:extLst>
      <p:ext uri="{BB962C8B-B14F-4D97-AF65-F5344CB8AC3E}">
        <p14:creationId xmlns:p14="http://schemas.microsoft.com/office/powerpoint/2010/main" val="41385704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erial view of a highway near the ocean">
            <a:extLst>
              <a:ext uri="{FF2B5EF4-FFF2-40B4-BE49-F238E27FC236}">
                <a16:creationId xmlns:a16="http://schemas.microsoft.com/office/drawing/2014/main" id="{24DBB9A4-E00A-A586-B59D-DD2DC4BF8F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14"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07601"/>
            <a:ext cx="12191999" cy="3162147"/>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8DE2217-4F28-3339-69A3-9A053184758A}"/>
              </a:ext>
            </a:extLst>
          </p:cNvPr>
          <p:cNvSpPr>
            <a:spLocks noGrp="1"/>
          </p:cNvSpPr>
          <p:nvPr>
            <p:ph type="title"/>
          </p:nvPr>
        </p:nvSpPr>
        <p:spPr>
          <a:xfrm>
            <a:off x="1097280" y="325549"/>
            <a:ext cx="10058400" cy="3574779"/>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Thank you!</a:t>
            </a:r>
          </a:p>
        </p:txBody>
      </p:sp>
    </p:spTree>
    <p:extLst>
      <p:ext uri="{BB962C8B-B14F-4D97-AF65-F5344CB8AC3E}">
        <p14:creationId xmlns:p14="http://schemas.microsoft.com/office/powerpoint/2010/main" val="1685590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E24EB516-2FD2-4FCD-BF63-42A25AF1892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956000" y="433293"/>
            <a:ext cx="8280000" cy="2578628"/>
          </a:xfrm>
          <a:prstGeom prst="rect">
            <a:avLst/>
          </a:prstGeom>
        </p:spPr>
      </p:pic>
      <p:pic>
        <p:nvPicPr>
          <p:cNvPr id="7" name="Obraz 6">
            <a:extLst>
              <a:ext uri="{FF2B5EF4-FFF2-40B4-BE49-F238E27FC236}">
                <a16:creationId xmlns:a16="http://schemas.microsoft.com/office/drawing/2014/main" id="{A4775C49-F7BB-470F-A365-8A8EA0F4F3D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956000" y="3714751"/>
            <a:ext cx="2490800" cy="2490800"/>
          </a:xfrm>
          <a:prstGeom prst="rect">
            <a:avLst/>
          </a:prstGeom>
        </p:spPr>
      </p:pic>
      <p:pic>
        <p:nvPicPr>
          <p:cNvPr id="4" name="Obraz 3" descr="Obraz zawierający tekst&#10;&#10;Opis wygenerowany automatycznie">
            <a:extLst>
              <a:ext uri="{FF2B5EF4-FFF2-40B4-BE49-F238E27FC236}">
                <a16:creationId xmlns:a16="http://schemas.microsoft.com/office/drawing/2014/main" id="{3ECFF9B9-F692-4D86-9129-EB778FC26F8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64075" y="3270665"/>
            <a:ext cx="2540579" cy="3378971"/>
          </a:xfrm>
          <a:prstGeom prst="rect">
            <a:avLst/>
          </a:prstGeom>
        </p:spPr>
      </p:pic>
    </p:spTree>
    <p:extLst>
      <p:ext uri="{BB962C8B-B14F-4D97-AF65-F5344CB8AC3E}">
        <p14:creationId xmlns:p14="http://schemas.microsoft.com/office/powerpoint/2010/main" val="505294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7D3111E4-ED94-45E6-A34A-BFAF9341A3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5912" y="4831051"/>
            <a:ext cx="5400000" cy="1164869"/>
          </a:xfrm>
          <a:prstGeom prst="rect">
            <a:avLst/>
          </a:prstGeom>
        </p:spPr>
      </p:pic>
      <p:pic>
        <p:nvPicPr>
          <p:cNvPr id="5" name="Obraz 4">
            <a:extLst>
              <a:ext uri="{FF2B5EF4-FFF2-40B4-BE49-F238E27FC236}">
                <a16:creationId xmlns:a16="http://schemas.microsoft.com/office/drawing/2014/main" id="{E24EB516-2FD2-4FCD-BF63-42A25AF1892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266571" y="464505"/>
            <a:ext cx="5658856" cy="3490587"/>
          </a:xfrm>
          <a:prstGeom prst="rect">
            <a:avLst/>
          </a:prstGeom>
        </p:spPr>
      </p:pic>
      <p:pic>
        <p:nvPicPr>
          <p:cNvPr id="7" name="Obraz 6">
            <a:extLst>
              <a:ext uri="{FF2B5EF4-FFF2-40B4-BE49-F238E27FC236}">
                <a16:creationId xmlns:a16="http://schemas.microsoft.com/office/drawing/2014/main" id="{A4775C49-F7BB-470F-A365-8A8EA0F4F3D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938975" y="4167188"/>
            <a:ext cx="2490800" cy="2490800"/>
          </a:xfrm>
          <a:prstGeom prst="rect">
            <a:avLst/>
          </a:prstGeom>
        </p:spPr>
      </p:pic>
    </p:spTree>
    <p:extLst>
      <p:ext uri="{BB962C8B-B14F-4D97-AF65-F5344CB8AC3E}">
        <p14:creationId xmlns:p14="http://schemas.microsoft.com/office/powerpoint/2010/main" val="2060160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a:extLst>
              <a:ext uri="{FF2B5EF4-FFF2-40B4-BE49-F238E27FC236}">
                <a16:creationId xmlns:a16="http://schemas.microsoft.com/office/drawing/2014/main" id="{2BFB04D8-DD1B-41AD-88E4-7CA80E376D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151" y="9"/>
            <a:ext cx="10141699" cy="6860561"/>
          </a:xfrm>
          <a:prstGeom prst="rect">
            <a:avLst/>
          </a:prstGeom>
        </p:spPr>
      </p:pic>
    </p:spTree>
    <p:extLst>
      <p:ext uri="{BB962C8B-B14F-4D97-AF65-F5344CB8AC3E}">
        <p14:creationId xmlns:p14="http://schemas.microsoft.com/office/powerpoint/2010/main" val="2778433175"/>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LANTILLA-PPT-R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1_PLANTILLA-PPT-R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2099</TotalTime>
  <Words>3337</Words>
  <Application>Microsoft Office PowerPoint</Application>
  <PresentationFormat>Panoramiczny</PresentationFormat>
  <Paragraphs>689</Paragraphs>
  <Slides>64</Slides>
  <Notes>7</Notes>
  <HiddenSlides>0</HiddenSlides>
  <MMClips>0</MMClips>
  <ScaleCrop>false</ScaleCrop>
  <HeadingPairs>
    <vt:vector size="6" baseType="variant">
      <vt:variant>
        <vt:lpstr>Używane czcionki</vt:lpstr>
      </vt:variant>
      <vt:variant>
        <vt:i4>10</vt:i4>
      </vt:variant>
      <vt:variant>
        <vt:lpstr>Motyw</vt:lpstr>
      </vt:variant>
      <vt:variant>
        <vt:i4>5</vt:i4>
      </vt:variant>
      <vt:variant>
        <vt:lpstr>Tytuły slajdów</vt:lpstr>
      </vt:variant>
      <vt:variant>
        <vt:i4>64</vt:i4>
      </vt:variant>
    </vt:vector>
  </HeadingPairs>
  <TitlesOfParts>
    <vt:vector size="79" baseType="lpstr">
      <vt:lpstr>Meiryo</vt:lpstr>
      <vt:lpstr>Arial</vt:lpstr>
      <vt:lpstr>Calibri</vt:lpstr>
      <vt:lpstr>Calibri Light</vt:lpstr>
      <vt:lpstr>Cambria</vt:lpstr>
      <vt:lpstr>Castellar</vt:lpstr>
      <vt:lpstr>Century Gothic</vt:lpstr>
      <vt:lpstr>Times New Roman</vt:lpstr>
      <vt:lpstr>Wingdings</vt:lpstr>
      <vt:lpstr>Wingdings 2</vt:lpstr>
      <vt:lpstr>Motyw pakietu Office</vt:lpstr>
      <vt:lpstr>Office Theme</vt:lpstr>
      <vt:lpstr>PLANTILLA-PPT-RB</vt:lpstr>
      <vt:lpstr>HDOfficeLightV0</vt:lpstr>
      <vt:lpstr>1_PLANTILLA-PPT-RB</vt:lpstr>
      <vt:lpstr>Prezentacja programu PowerPoint</vt:lpstr>
      <vt:lpstr>Prezentacja programu PowerPoint</vt:lpstr>
      <vt:lpstr>Agenda</vt:lpstr>
      <vt:lpstr>Theoretical background</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The „waste” problem</vt:lpstr>
      <vt:lpstr>Prezentacja programu PowerPoint</vt:lpstr>
      <vt:lpstr>Circular Economy Maturity</vt:lpstr>
      <vt:lpstr>Basic dimensions of Circular Economy Maturity in a construction company</vt:lpstr>
      <vt:lpstr>Prezentacja programu PowerPoint</vt:lpstr>
      <vt:lpstr>Prezentacja programu PowerPoint</vt:lpstr>
      <vt:lpstr>Prezentacja programu PowerPoint</vt:lpstr>
      <vt:lpstr>«Maturity – Transformation» relationship</vt:lpstr>
      <vt:lpstr>CE Maturity</vt:lpstr>
      <vt:lpstr>CE Maturity</vt:lpstr>
      <vt:lpstr>CE Maturity</vt:lpstr>
      <vt:lpstr>Prezentacja programu PowerPoint</vt:lpstr>
      <vt:lpstr>Features of construction project</vt:lpstr>
      <vt:lpstr>Construction</vt:lpstr>
      <vt:lpstr>Construction project management</vt:lpstr>
      <vt:lpstr>Prezentacja programu PowerPoint</vt:lpstr>
      <vt:lpstr>Prezentacja programu PowerPoint</vt:lpstr>
      <vt:lpstr>Prezentacja programu PowerPoint</vt:lpstr>
      <vt:lpstr>Bydgoszcz – Mill Island and Rother’s Mills</vt:lpstr>
      <vt:lpstr>Prezentacja programu PowerPoint</vt:lpstr>
      <vt:lpstr>Prezentacja programu PowerPoint</vt:lpstr>
      <vt:lpstr>Prezentacja programu PowerPoint</vt:lpstr>
      <vt:lpstr>Proposed model based on 7 groups of factors</vt:lpstr>
      <vt:lpstr>Source: https://www.mdpi.com/2071-1050/10/7/2340</vt:lpstr>
      <vt:lpstr>Transition to CE</vt:lpstr>
      <vt:lpstr>Management of materials</vt:lpstr>
      <vt:lpstr>Energy</vt:lpstr>
      <vt:lpstr>Water management</vt:lpstr>
      <vt:lpstr>3R, Reduce, Reuse and Recycle</vt:lpstr>
      <vt:lpstr>Emissions generated</vt:lpstr>
      <vt:lpstr>Waste management</vt:lpstr>
      <vt:lpstr>Source: https://www.mdpi.com/2075-5309/10/5/94</vt:lpstr>
      <vt:lpstr>Prezentacja programu PowerPoint</vt:lpstr>
      <vt:lpstr>Strategy settings</vt:lpstr>
      <vt:lpstr>Prezentacja programu PowerPoint</vt:lpstr>
      <vt:lpstr>Strategy matrix</vt:lpstr>
      <vt:lpstr>Strategy matrix</vt:lpstr>
      <vt:lpstr>Strategy scenarios</vt:lpstr>
      <vt:lpstr>Conservative pretense Incremental adjustments</vt:lpstr>
      <vt:lpstr>Conservative pretense Incremental adjustments</vt:lpstr>
      <vt:lpstr>Risky evolution Experimental innovations</vt:lpstr>
      <vt:lpstr>Risky evolution Experimental innovations</vt:lpstr>
      <vt:lpstr>Conservative vision Strategic alignment</vt:lpstr>
      <vt:lpstr>Conservative vision Strategic alignment</vt:lpstr>
      <vt:lpstr>Revolution Radical transformation</vt:lpstr>
      <vt:lpstr>Revolution Radical transformation</vt:lpstr>
      <vt:lpstr>Summary</vt:lpstr>
      <vt:lpstr>Summary</vt:lpstr>
      <vt:lpstr>Summary</vt:lpstr>
      <vt:lpstr>Prezentacja programu PowerPoint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approach to make the building sector a Circular-Economy-friendly branch</dc:title>
  <dc:creator>Jarosław Górecki</dc:creator>
  <cp:lastModifiedBy>Jarosław Górecki</cp:lastModifiedBy>
  <cp:revision>81</cp:revision>
  <dcterms:created xsi:type="dcterms:W3CDTF">2022-10-05T09:25:55Z</dcterms:created>
  <dcterms:modified xsi:type="dcterms:W3CDTF">2024-12-01T23:17:52Z</dcterms:modified>
</cp:coreProperties>
</file>