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9144000" cy="5143500" type="screen16x9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h6mEKHQIuu5DOburPtruV8wFT1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1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BB6BCD-6D24-428F-BBEE-8B83D6FD5A9A}" v="144" dt="2024-11-27T12:07:09.728"/>
  </p1510:revLst>
</p1510:revInfo>
</file>

<file path=ppt/tableStyles.xml><?xml version="1.0" encoding="utf-8"?>
<a:tblStyleLst xmlns:a="http://schemas.openxmlformats.org/drawingml/2006/main" def="{C1743E40-0F33-41DC-9660-D5AF4A0B242B}">
  <a:tblStyle styleId="{C1743E40-0F33-41DC-9660-D5AF4A0B24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17" autoAdjust="0"/>
    <p:restoredTop sz="94653"/>
  </p:normalViewPr>
  <p:slideViewPr>
    <p:cSldViewPr snapToGrid="0">
      <p:cViewPr varScale="1">
        <p:scale>
          <a:sx n="113" d="100"/>
          <a:sy n="113" d="100"/>
        </p:scale>
        <p:origin x="192" y="1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37" Type="http://schemas.openxmlformats.org/officeDocument/2006/relationships/tableStyles" Target="tableStyles.xml"/><Relationship Id="rId38" Type="http://schemas.microsoft.com/office/2015/10/relationships/revisionInfo" Target="revisionInfo.xml"/><Relationship Id="rId33" Type="http://customschemas.google.com/relationships/presentationmetadata" Target="metadata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4"/>
          <p:cNvSpPr/>
          <p:nvPr/>
        </p:nvSpPr>
        <p:spPr>
          <a:xfrm>
            <a:off x="3769625" y="0"/>
            <a:ext cx="5374339" cy="4746796"/>
          </a:xfrm>
          <a:custGeom>
            <a:avLst/>
            <a:gdLst/>
            <a:ahLst/>
            <a:cxnLst/>
            <a:rect l="l" t="t" r="r" b="b"/>
            <a:pathLst>
              <a:path w="176309" h="155722" extrusionOk="0">
                <a:moveTo>
                  <a:pt x="63247" y="0"/>
                </a:moveTo>
                <a:cubicBezTo>
                  <a:pt x="63247" y="0"/>
                  <a:pt x="80642" y="24848"/>
                  <a:pt x="37077" y="41672"/>
                </a:cubicBezTo>
                <a:cubicBezTo>
                  <a:pt x="1" y="55983"/>
                  <a:pt x="5335" y="88511"/>
                  <a:pt x="27957" y="97286"/>
                </a:cubicBezTo>
                <a:cubicBezTo>
                  <a:pt x="27849" y="97834"/>
                  <a:pt x="27742" y="98381"/>
                  <a:pt x="27659" y="98929"/>
                </a:cubicBezTo>
                <a:cubicBezTo>
                  <a:pt x="23670" y="124623"/>
                  <a:pt x="47626" y="125194"/>
                  <a:pt x="58960" y="130445"/>
                </a:cubicBezTo>
                <a:cubicBezTo>
                  <a:pt x="60782" y="131290"/>
                  <a:pt x="62425" y="132326"/>
                  <a:pt x="63997" y="133457"/>
                </a:cubicBezTo>
                <a:cubicBezTo>
                  <a:pt x="65985" y="140732"/>
                  <a:pt x="70795" y="147709"/>
                  <a:pt x="78010" y="151757"/>
                </a:cubicBezTo>
                <a:cubicBezTo>
                  <a:pt x="81701" y="153840"/>
                  <a:pt x="86071" y="154971"/>
                  <a:pt x="89976" y="155341"/>
                </a:cubicBezTo>
                <a:cubicBezTo>
                  <a:pt x="92794" y="155602"/>
                  <a:pt x="95482" y="155722"/>
                  <a:pt x="98053" y="155722"/>
                </a:cubicBezTo>
                <a:cubicBezTo>
                  <a:pt x="124611" y="155722"/>
                  <a:pt x="138682" y="142939"/>
                  <a:pt x="155020" y="141756"/>
                </a:cubicBezTo>
                <a:cubicBezTo>
                  <a:pt x="155811" y="141699"/>
                  <a:pt x="156608" y="141669"/>
                  <a:pt x="157412" y="141669"/>
                </a:cubicBezTo>
                <a:cubicBezTo>
                  <a:pt x="163153" y="141669"/>
                  <a:pt x="169259" y="143194"/>
                  <a:pt x="176308" y="147256"/>
                </a:cubicBezTo>
                <a:lnTo>
                  <a:pt x="17630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4"/>
          <p:cNvSpPr/>
          <p:nvPr/>
        </p:nvSpPr>
        <p:spPr>
          <a:xfrm rot="10800000">
            <a:off x="-10703" y="2348879"/>
            <a:ext cx="3274652" cy="2797621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4"/>
          <p:cNvSpPr txBox="1">
            <a:spLocks noGrp="1"/>
          </p:cNvSpPr>
          <p:nvPr>
            <p:ph type="ctrTitle"/>
          </p:nvPr>
        </p:nvSpPr>
        <p:spPr>
          <a:xfrm>
            <a:off x="810000" y="1682500"/>
            <a:ext cx="44874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ubTitle" idx="1"/>
          </p:nvPr>
        </p:nvSpPr>
        <p:spPr>
          <a:xfrm>
            <a:off x="810000" y="3602728"/>
            <a:ext cx="39885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23"/>
          <p:cNvGrpSpPr/>
          <p:nvPr/>
        </p:nvGrpSpPr>
        <p:grpSpPr>
          <a:xfrm>
            <a:off x="1663491" y="213118"/>
            <a:ext cx="5817010" cy="4856568"/>
            <a:chOff x="341100" y="783750"/>
            <a:chExt cx="6212100" cy="5186425"/>
          </a:xfrm>
        </p:grpSpPr>
        <p:sp>
          <p:nvSpPr>
            <p:cNvPr id="176" name="Google Shape;176;p23"/>
            <p:cNvSpPr/>
            <p:nvPr/>
          </p:nvSpPr>
          <p:spPr>
            <a:xfrm>
              <a:off x="341100" y="783750"/>
              <a:ext cx="6212100" cy="4828500"/>
            </a:xfrm>
            <a:custGeom>
              <a:avLst/>
              <a:gdLst/>
              <a:ahLst/>
              <a:cxnLst/>
              <a:rect l="l" t="t" r="r" b="b"/>
              <a:pathLst>
                <a:path w="248484" h="193140" extrusionOk="0">
                  <a:moveTo>
                    <a:pt x="193048" y="0"/>
                  </a:moveTo>
                  <a:cubicBezTo>
                    <a:pt x="172800" y="0"/>
                    <a:pt x="152013" y="12189"/>
                    <a:pt x="136422" y="15876"/>
                  </a:cubicBezTo>
                  <a:cubicBezTo>
                    <a:pt x="130552" y="17264"/>
                    <a:pt x="124754" y="17623"/>
                    <a:pt x="118977" y="17623"/>
                  </a:cubicBezTo>
                  <a:cubicBezTo>
                    <a:pt x="112798" y="17623"/>
                    <a:pt x="106643" y="17212"/>
                    <a:pt x="100452" y="17212"/>
                  </a:cubicBezTo>
                  <a:cubicBezTo>
                    <a:pt x="88065" y="17212"/>
                    <a:pt x="75531" y="18856"/>
                    <a:pt x="62354" y="28723"/>
                  </a:cubicBezTo>
                  <a:cubicBezTo>
                    <a:pt x="42042" y="43915"/>
                    <a:pt x="42137" y="61369"/>
                    <a:pt x="36196" y="73681"/>
                  </a:cubicBezTo>
                  <a:cubicBezTo>
                    <a:pt x="28611" y="89397"/>
                    <a:pt x="12728" y="100148"/>
                    <a:pt x="5787" y="116722"/>
                  </a:cubicBezTo>
                  <a:cubicBezTo>
                    <a:pt x="1132" y="127830"/>
                    <a:pt x="1" y="141379"/>
                    <a:pt x="4751" y="152654"/>
                  </a:cubicBezTo>
                  <a:cubicBezTo>
                    <a:pt x="13609" y="173705"/>
                    <a:pt x="35553" y="169133"/>
                    <a:pt x="63866" y="182265"/>
                  </a:cubicBezTo>
                  <a:cubicBezTo>
                    <a:pt x="78187" y="188911"/>
                    <a:pt x="85640" y="189269"/>
                    <a:pt x="95118" y="189269"/>
                  </a:cubicBezTo>
                  <a:cubicBezTo>
                    <a:pt x="96264" y="189269"/>
                    <a:pt x="97440" y="189264"/>
                    <a:pt x="98661" y="189264"/>
                  </a:cubicBezTo>
                  <a:cubicBezTo>
                    <a:pt x="106249" y="189264"/>
                    <a:pt x="115586" y="189466"/>
                    <a:pt x="130445" y="192386"/>
                  </a:cubicBezTo>
                  <a:cubicBezTo>
                    <a:pt x="131160" y="192646"/>
                    <a:pt x="135644" y="193140"/>
                    <a:pt x="141946" y="193140"/>
                  </a:cubicBezTo>
                  <a:cubicBezTo>
                    <a:pt x="152657" y="193140"/>
                    <a:pt x="168620" y="191713"/>
                    <a:pt x="180261" y="185289"/>
                  </a:cubicBezTo>
                  <a:cubicBezTo>
                    <a:pt x="214789" y="166216"/>
                    <a:pt x="207122" y="145987"/>
                    <a:pt x="214277" y="126187"/>
                  </a:cubicBezTo>
                  <a:cubicBezTo>
                    <a:pt x="218433" y="114721"/>
                    <a:pt x="227339" y="105994"/>
                    <a:pt x="234077" y="96076"/>
                  </a:cubicBezTo>
                  <a:cubicBezTo>
                    <a:pt x="248484" y="74883"/>
                    <a:pt x="246377" y="48987"/>
                    <a:pt x="234506" y="27913"/>
                  </a:cubicBezTo>
                  <a:cubicBezTo>
                    <a:pt x="222493" y="6573"/>
                    <a:pt x="207916" y="0"/>
                    <a:pt x="19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3"/>
            <p:cNvSpPr/>
            <p:nvPr/>
          </p:nvSpPr>
          <p:spPr>
            <a:xfrm>
              <a:off x="524750" y="855925"/>
              <a:ext cx="5839450" cy="4648425"/>
            </a:xfrm>
            <a:custGeom>
              <a:avLst/>
              <a:gdLst/>
              <a:ahLst/>
              <a:cxnLst/>
              <a:rect l="l" t="t" r="r" b="b"/>
              <a:pathLst>
                <a:path w="233578" h="185937" extrusionOk="0">
                  <a:moveTo>
                    <a:pt x="121779" y="0"/>
                  </a:moveTo>
                  <a:cubicBezTo>
                    <a:pt x="109175" y="0"/>
                    <a:pt x="96563" y="3745"/>
                    <a:pt x="85785" y="11250"/>
                  </a:cubicBezTo>
                  <a:cubicBezTo>
                    <a:pt x="76082" y="18013"/>
                    <a:pt x="74105" y="21668"/>
                    <a:pt x="58091" y="27753"/>
                  </a:cubicBezTo>
                  <a:cubicBezTo>
                    <a:pt x="39827" y="34694"/>
                    <a:pt x="14943" y="36361"/>
                    <a:pt x="6359" y="57578"/>
                  </a:cubicBezTo>
                  <a:cubicBezTo>
                    <a:pt x="1" y="73294"/>
                    <a:pt x="2644" y="100107"/>
                    <a:pt x="15038" y="121228"/>
                  </a:cubicBezTo>
                  <a:cubicBezTo>
                    <a:pt x="26290" y="140409"/>
                    <a:pt x="41982" y="141814"/>
                    <a:pt x="54067" y="146589"/>
                  </a:cubicBezTo>
                  <a:cubicBezTo>
                    <a:pt x="70891" y="153232"/>
                    <a:pt x="82225" y="165662"/>
                    <a:pt x="99561" y="173735"/>
                  </a:cubicBezTo>
                  <a:cubicBezTo>
                    <a:pt x="114733" y="180786"/>
                    <a:pt x="135375" y="185937"/>
                    <a:pt x="155204" y="185937"/>
                  </a:cubicBezTo>
                  <a:cubicBezTo>
                    <a:pt x="170496" y="185937"/>
                    <a:pt x="185305" y="182874"/>
                    <a:pt x="196752" y="175259"/>
                  </a:cubicBezTo>
                  <a:cubicBezTo>
                    <a:pt x="233578" y="150780"/>
                    <a:pt x="213194" y="117061"/>
                    <a:pt x="201347" y="87891"/>
                  </a:cubicBezTo>
                  <a:cubicBezTo>
                    <a:pt x="186560" y="51517"/>
                    <a:pt x="181512" y="36944"/>
                    <a:pt x="171296" y="24014"/>
                  </a:cubicBezTo>
                  <a:cubicBezTo>
                    <a:pt x="158656" y="8021"/>
                    <a:pt x="140226" y="0"/>
                    <a:pt x="121779" y="0"/>
                  </a:cubicBezTo>
                  <a:close/>
                </a:path>
              </a:pathLst>
            </a:custGeom>
            <a:solidFill>
              <a:schemeClr val="lt1">
                <a:alpha val="4274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3"/>
            <p:cNvSpPr/>
            <p:nvPr/>
          </p:nvSpPr>
          <p:spPr>
            <a:xfrm>
              <a:off x="2342372" y="4406727"/>
              <a:ext cx="954900" cy="1456225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3"/>
            <p:cNvSpPr/>
            <p:nvPr/>
          </p:nvSpPr>
          <p:spPr>
            <a:xfrm>
              <a:off x="2410222" y="4669852"/>
              <a:ext cx="727175" cy="1249700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3"/>
            <p:cNvSpPr/>
            <p:nvPr/>
          </p:nvSpPr>
          <p:spPr>
            <a:xfrm>
              <a:off x="1167700" y="4550275"/>
              <a:ext cx="1247500" cy="1225725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3"/>
            <p:cNvSpPr/>
            <p:nvPr/>
          </p:nvSpPr>
          <p:spPr>
            <a:xfrm>
              <a:off x="1338200" y="4738950"/>
              <a:ext cx="1042675" cy="1037425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3"/>
            <p:cNvSpPr/>
            <p:nvPr/>
          </p:nvSpPr>
          <p:spPr>
            <a:xfrm>
              <a:off x="4343975" y="4619350"/>
              <a:ext cx="1461525" cy="1350825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4433000" y="4738825"/>
              <a:ext cx="1064425" cy="1104000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" name="Google Shape;184;p23"/>
          <p:cNvSpPr txBox="1">
            <a:spLocks noGrp="1"/>
          </p:cNvSpPr>
          <p:nvPr>
            <p:ph type="title"/>
          </p:nvPr>
        </p:nvSpPr>
        <p:spPr>
          <a:xfrm>
            <a:off x="2672700" y="1304100"/>
            <a:ext cx="37989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85" name="Google Shape;185;p23"/>
          <p:cNvSpPr txBox="1">
            <a:spLocks noGrp="1"/>
          </p:cNvSpPr>
          <p:nvPr>
            <p:ph type="subTitle" idx="1"/>
          </p:nvPr>
        </p:nvSpPr>
        <p:spPr>
          <a:xfrm>
            <a:off x="2785275" y="2083550"/>
            <a:ext cx="3573600" cy="14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dk2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717525" y="548746"/>
            <a:ext cx="460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717450" y="1481774"/>
            <a:ext cx="7709100" cy="31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50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6" name="Google Shape;16;p15"/>
          <p:cNvSpPr/>
          <p:nvPr/>
        </p:nvSpPr>
        <p:spPr>
          <a:xfrm>
            <a:off x="6477575" y="-399350"/>
            <a:ext cx="3025272" cy="2584568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2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21"/>
          <p:cNvGrpSpPr/>
          <p:nvPr/>
        </p:nvGrpSpPr>
        <p:grpSpPr>
          <a:xfrm rot="244921">
            <a:off x="647179" y="3832742"/>
            <a:ext cx="1145761" cy="872458"/>
            <a:chOff x="3077675" y="6690087"/>
            <a:chExt cx="2525088" cy="1922768"/>
          </a:xfrm>
        </p:grpSpPr>
        <p:sp>
          <p:nvSpPr>
            <p:cNvPr id="19" name="Google Shape;19;p21"/>
            <p:cNvSpPr/>
            <p:nvPr/>
          </p:nvSpPr>
          <p:spPr>
            <a:xfrm>
              <a:off x="3538754" y="6690087"/>
              <a:ext cx="2064009" cy="1922768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1"/>
            <p:cNvSpPr/>
            <p:nvPr/>
          </p:nvSpPr>
          <p:spPr>
            <a:xfrm>
              <a:off x="3077675" y="7144734"/>
              <a:ext cx="1927197" cy="1319656"/>
            </a:xfrm>
            <a:custGeom>
              <a:avLst/>
              <a:gdLst/>
              <a:ahLst/>
              <a:cxnLst/>
              <a:rect l="l" t="t" r="r" b="b"/>
              <a:pathLst>
                <a:path w="77898" h="53341" extrusionOk="0">
                  <a:moveTo>
                    <a:pt x="77657" y="0"/>
                  </a:moveTo>
                  <a:cubicBezTo>
                    <a:pt x="77524" y="0"/>
                    <a:pt x="77309" y="98"/>
                    <a:pt x="77038" y="330"/>
                  </a:cubicBezTo>
                  <a:cubicBezTo>
                    <a:pt x="77038" y="330"/>
                    <a:pt x="75681" y="1521"/>
                    <a:pt x="73430" y="3497"/>
                  </a:cubicBezTo>
                  <a:cubicBezTo>
                    <a:pt x="72299" y="4486"/>
                    <a:pt x="70954" y="5664"/>
                    <a:pt x="69430" y="6998"/>
                  </a:cubicBezTo>
                  <a:cubicBezTo>
                    <a:pt x="68668" y="7665"/>
                    <a:pt x="67870" y="8367"/>
                    <a:pt x="67037" y="9093"/>
                  </a:cubicBezTo>
                  <a:cubicBezTo>
                    <a:pt x="66203" y="9820"/>
                    <a:pt x="65334" y="10594"/>
                    <a:pt x="64441" y="11391"/>
                  </a:cubicBezTo>
                  <a:cubicBezTo>
                    <a:pt x="63548" y="12177"/>
                    <a:pt x="62631" y="12999"/>
                    <a:pt x="61691" y="13832"/>
                  </a:cubicBezTo>
                  <a:cubicBezTo>
                    <a:pt x="61453" y="14034"/>
                    <a:pt x="61215" y="14249"/>
                    <a:pt x="60976" y="14463"/>
                  </a:cubicBezTo>
                  <a:cubicBezTo>
                    <a:pt x="60750" y="14677"/>
                    <a:pt x="60512" y="14892"/>
                    <a:pt x="60274" y="15106"/>
                  </a:cubicBezTo>
                  <a:cubicBezTo>
                    <a:pt x="59798" y="15535"/>
                    <a:pt x="59321" y="15975"/>
                    <a:pt x="58845" y="16416"/>
                  </a:cubicBezTo>
                  <a:cubicBezTo>
                    <a:pt x="57881" y="17297"/>
                    <a:pt x="56916" y="18190"/>
                    <a:pt x="55940" y="19083"/>
                  </a:cubicBezTo>
                  <a:lnTo>
                    <a:pt x="55571" y="19416"/>
                  </a:lnTo>
                  <a:lnTo>
                    <a:pt x="55214" y="19773"/>
                  </a:lnTo>
                  <a:cubicBezTo>
                    <a:pt x="54976" y="20011"/>
                    <a:pt x="54738" y="20250"/>
                    <a:pt x="54499" y="20488"/>
                  </a:cubicBezTo>
                  <a:cubicBezTo>
                    <a:pt x="54035" y="20964"/>
                    <a:pt x="53571" y="21440"/>
                    <a:pt x="53106" y="21916"/>
                  </a:cubicBezTo>
                  <a:cubicBezTo>
                    <a:pt x="51261" y="23845"/>
                    <a:pt x="49463" y="25798"/>
                    <a:pt x="47725" y="27691"/>
                  </a:cubicBezTo>
                  <a:cubicBezTo>
                    <a:pt x="45975" y="29572"/>
                    <a:pt x="44284" y="31370"/>
                    <a:pt x="42653" y="33025"/>
                  </a:cubicBezTo>
                  <a:cubicBezTo>
                    <a:pt x="41033" y="34668"/>
                    <a:pt x="39259" y="36406"/>
                    <a:pt x="37342" y="38085"/>
                  </a:cubicBezTo>
                  <a:cubicBezTo>
                    <a:pt x="36378" y="38918"/>
                    <a:pt x="35390" y="39752"/>
                    <a:pt x="34354" y="40538"/>
                  </a:cubicBezTo>
                  <a:cubicBezTo>
                    <a:pt x="33318" y="41335"/>
                    <a:pt x="32247" y="42109"/>
                    <a:pt x="31151" y="42824"/>
                  </a:cubicBezTo>
                  <a:cubicBezTo>
                    <a:pt x="30044" y="43550"/>
                    <a:pt x="28913" y="44205"/>
                    <a:pt x="27746" y="44812"/>
                  </a:cubicBezTo>
                  <a:cubicBezTo>
                    <a:pt x="27460" y="44967"/>
                    <a:pt x="27175" y="45122"/>
                    <a:pt x="26877" y="45253"/>
                  </a:cubicBezTo>
                  <a:cubicBezTo>
                    <a:pt x="26579" y="45395"/>
                    <a:pt x="26293" y="45538"/>
                    <a:pt x="25996" y="45669"/>
                  </a:cubicBezTo>
                  <a:cubicBezTo>
                    <a:pt x="25401" y="45919"/>
                    <a:pt x="24793" y="46146"/>
                    <a:pt x="24186" y="46384"/>
                  </a:cubicBezTo>
                  <a:cubicBezTo>
                    <a:pt x="23888" y="46503"/>
                    <a:pt x="23591" y="46622"/>
                    <a:pt x="23293" y="46741"/>
                  </a:cubicBezTo>
                  <a:cubicBezTo>
                    <a:pt x="23138" y="46800"/>
                    <a:pt x="22995" y="46860"/>
                    <a:pt x="22853" y="46919"/>
                  </a:cubicBezTo>
                  <a:cubicBezTo>
                    <a:pt x="22698" y="46967"/>
                    <a:pt x="22543" y="47027"/>
                    <a:pt x="22400" y="47074"/>
                  </a:cubicBezTo>
                  <a:cubicBezTo>
                    <a:pt x="21793" y="47289"/>
                    <a:pt x="21198" y="47491"/>
                    <a:pt x="20602" y="47693"/>
                  </a:cubicBezTo>
                  <a:cubicBezTo>
                    <a:pt x="20317" y="47801"/>
                    <a:pt x="20019" y="47908"/>
                    <a:pt x="19721" y="48003"/>
                  </a:cubicBezTo>
                  <a:cubicBezTo>
                    <a:pt x="19435" y="48098"/>
                    <a:pt x="19138" y="48182"/>
                    <a:pt x="18852" y="48277"/>
                  </a:cubicBezTo>
                  <a:cubicBezTo>
                    <a:pt x="18257" y="48455"/>
                    <a:pt x="17685" y="48634"/>
                    <a:pt x="17114" y="48813"/>
                  </a:cubicBezTo>
                  <a:cubicBezTo>
                    <a:pt x="12566" y="50170"/>
                    <a:pt x="8470" y="51087"/>
                    <a:pt x="5553" y="51753"/>
                  </a:cubicBezTo>
                  <a:cubicBezTo>
                    <a:pt x="4100" y="52075"/>
                    <a:pt x="2922" y="52337"/>
                    <a:pt x="2112" y="52503"/>
                  </a:cubicBezTo>
                  <a:cubicBezTo>
                    <a:pt x="1314" y="52682"/>
                    <a:pt x="874" y="52777"/>
                    <a:pt x="874" y="52777"/>
                  </a:cubicBezTo>
                  <a:cubicBezTo>
                    <a:pt x="47" y="52974"/>
                    <a:pt x="1" y="53340"/>
                    <a:pt x="641" y="53340"/>
                  </a:cubicBezTo>
                  <a:cubicBezTo>
                    <a:pt x="739" y="53340"/>
                    <a:pt x="852" y="53332"/>
                    <a:pt x="981" y="53313"/>
                  </a:cubicBezTo>
                  <a:cubicBezTo>
                    <a:pt x="981" y="53313"/>
                    <a:pt x="1421" y="53218"/>
                    <a:pt x="2231" y="53063"/>
                  </a:cubicBezTo>
                  <a:cubicBezTo>
                    <a:pt x="3041" y="52896"/>
                    <a:pt x="4219" y="52658"/>
                    <a:pt x="5684" y="52361"/>
                  </a:cubicBezTo>
                  <a:cubicBezTo>
                    <a:pt x="8625" y="51741"/>
                    <a:pt x="12732" y="50884"/>
                    <a:pt x="17340" y="49575"/>
                  </a:cubicBezTo>
                  <a:cubicBezTo>
                    <a:pt x="17911" y="49408"/>
                    <a:pt x="18495" y="49241"/>
                    <a:pt x="19090" y="49063"/>
                  </a:cubicBezTo>
                  <a:cubicBezTo>
                    <a:pt x="19388" y="48979"/>
                    <a:pt x="19686" y="48884"/>
                    <a:pt x="19983" y="48801"/>
                  </a:cubicBezTo>
                  <a:cubicBezTo>
                    <a:pt x="20281" y="48705"/>
                    <a:pt x="20578" y="48598"/>
                    <a:pt x="20876" y="48503"/>
                  </a:cubicBezTo>
                  <a:cubicBezTo>
                    <a:pt x="21471" y="48301"/>
                    <a:pt x="22079" y="48098"/>
                    <a:pt x="22686" y="47896"/>
                  </a:cubicBezTo>
                  <a:cubicBezTo>
                    <a:pt x="22841" y="47848"/>
                    <a:pt x="22995" y="47789"/>
                    <a:pt x="23150" y="47741"/>
                  </a:cubicBezTo>
                  <a:cubicBezTo>
                    <a:pt x="23293" y="47681"/>
                    <a:pt x="23448" y="47622"/>
                    <a:pt x="23603" y="47562"/>
                  </a:cubicBezTo>
                  <a:cubicBezTo>
                    <a:pt x="23900" y="47455"/>
                    <a:pt x="24210" y="47336"/>
                    <a:pt x="24519" y="47217"/>
                  </a:cubicBezTo>
                  <a:cubicBezTo>
                    <a:pt x="25127" y="46979"/>
                    <a:pt x="25746" y="46753"/>
                    <a:pt x="26365" y="46515"/>
                  </a:cubicBezTo>
                  <a:cubicBezTo>
                    <a:pt x="26663" y="46372"/>
                    <a:pt x="26972" y="46229"/>
                    <a:pt x="27270" y="46086"/>
                  </a:cubicBezTo>
                  <a:cubicBezTo>
                    <a:pt x="27579" y="45955"/>
                    <a:pt x="27877" y="45800"/>
                    <a:pt x="28175" y="45646"/>
                  </a:cubicBezTo>
                  <a:cubicBezTo>
                    <a:pt x="29365" y="45038"/>
                    <a:pt x="30544" y="44372"/>
                    <a:pt x="31675" y="43645"/>
                  </a:cubicBezTo>
                  <a:cubicBezTo>
                    <a:pt x="32806" y="42919"/>
                    <a:pt x="33902" y="42145"/>
                    <a:pt x="34961" y="41347"/>
                  </a:cubicBezTo>
                  <a:cubicBezTo>
                    <a:pt x="36021" y="40538"/>
                    <a:pt x="37033" y="39704"/>
                    <a:pt x="38021" y="38859"/>
                  </a:cubicBezTo>
                  <a:cubicBezTo>
                    <a:pt x="39974" y="37168"/>
                    <a:pt x="41772" y="35430"/>
                    <a:pt x="43415" y="33763"/>
                  </a:cubicBezTo>
                  <a:cubicBezTo>
                    <a:pt x="45046" y="32108"/>
                    <a:pt x="46748" y="30286"/>
                    <a:pt x="48475" y="28381"/>
                  </a:cubicBezTo>
                  <a:cubicBezTo>
                    <a:pt x="50213" y="26488"/>
                    <a:pt x="51999" y="24524"/>
                    <a:pt x="53809" y="22595"/>
                  </a:cubicBezTo>
                  <a:cubicBezTo>
                    <a:pt x="54273" y="22107"/>
                    <a:pt x="54726" y="21631"/>
                    <a:pt x="55190" y="21154"/>
                  </a:cubicBezTo>
                  <a:cubicBezTo>
                    <a:pt x="55416" y="20916"/>
                    <a:pt x="55642" y="20678"/>
                    <a:pt x="55881" y="20452"/>
                  </a:cubicBezTo>
                  <a:lnTo>
                    <a:pt x="56226" y="20095"/>
                  </a:lnTo>
                  <a:lnTo>
                    <a:pt x="56583" y="19761"/>
                  </a:lnTo>
                  <a:cubicBezTo>
                    <a:pt x="57547" y="18857"/>
                    <a:pt x="58512" y="17952"/>
                    <a:pt x="59452" y="17071"/>
                  </a:cubicBezTo>
                  <a:cubicBezTo>
                    <a:pt x="59929" y="16618"/>
                    <a:pt x="60393" y="16178"/>
                    <a:pt x="60869" y="15749"/>
                  </a:cubicBezTo>
                  <a:cubicBezTo>
                    <a:pt x="61095" y="15523"/>
                    <a:pt x="61334" y="15308"/>
                    <a:pt x="61560" y="15094"/>
                  </a:cubicBezTo>
                  <a:cubicBezTo>
                    <a:pt x="61798" y="14880"/>
                    <a:pt x="62024" y="14666"/>
                    <a:pt x="62262" y="14451"/>
                  </a:cubicBezTo>
                  <a:cubicBezTo>
                    <a:pt x="63191" y="13606"/>
                    <a:pt x="64096" y="12784"/>
                    <a:pt x="64977" y="11987"/>
                  </a:cubicBezTo>
                  <a:cubicBezTo>
                    <a:pt x="72049" y="5581"/>
                    <a:pt x="77407" y="735"/>
                    <a:pt x="77407" y="735"/>
                  </a:cubicBezTo>
                  <a:cubicBezTo>
                    <a:pt x="77868" y="321"/>
                    <a:pt x="77898" y="0"/>
                    <a:pt x="77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1"/>
            <p:cNvSpPr/>
            <p:nvPr/>
          </p:nvSpPr>
          <p:spPr>
            <a:xfrm>
              <a:off x="4083257" y="7963826"/>
              <a:ext cx="485028" cy="66056"/>
            </a:xfrm>
            <a:custGeom>
              <a:avLst/>
              <a:gdLst/>
              <a:ahLst/>
              <a:cxnLst/>
              <a:rect l="l" t="t" r="r" b="b"/>
              <a:pathLst>
                <a:path w="19605" h="2670" extrusionOk="0">
                  <a:moveTo>
                    <a:pt x="13901" y="0"/>
                  </a:moveTo>
                  <a:cubicBezTo>
                    <a:pt x="13437" y="0"/>
                    <a:pt x="12960" y="12"/>
                    <a:pt x="12472" y="24"/>
                  </a:cubicBezTo>
                  <a:cubicBezTo>
                    <a:pt x="12234" y="24"/>
                    <a:pt x="11996" y="36"/>
                    <a:pt x="11758" y="36"/>
                  </a:cubicBezTo>
                  <a:cubicBezTo>
                    <a:pt x="11639" y="48"/>
                    <a:pt x="11520" y="48"/>
                    <a:pt x="11401" y="48"/>
                  </a:cubicBezTo>
                  <a:cubicBezTo>
                    <a:pt x="11282" y="60"/>
                    <a:pt x="11163" y="72"/>
                    <a:pt x="11044" y="72"/>
                  </a:cubicBezTo>
                  <a:cubicBezTo>
                    <a:pt x="10579" y="107"/>
                    <a:pt x="10127" y="143"/>
                    <a:pt x="9710" y="179"/>
                  </a:cubicBezTo>
                  <a:cubicBezTo>
                    <a:pt x="9472" y="203"/>
                    <a:pt x="9222" y="226"/>
                    <a:pt x="8972" y="250"/>
                  </a:cubicBezTo>
                  <a:cubicBezTo>
                    <a:pt x="8722" y="286"/>
                    <a:pt x="8460" y="322"/>
                    <a:pt x="8198" y="357"/>
                  </a:cubicBezTo>
                  <a:cubicBezTo>
                    <a:pt x="7674" y="429"/>
                    <a:pt x="7138" y="500"/>
                    <a:pt x="6602" y="584"/>
                  </a:cubicBezTo>
                  <a:cubicBezTo>
                    <a:pt x="6067" y="679"/>
                    <a:pt x="5519" y="786"/>
                    <a:pt x="4995" y="881"/>
                  </a:cubicBezTo>
                  <a:cubicBezTo>
                    <a:pt x="4733" y="941"/>
                    <a:pt x="4471" y="988"/>
                    <a:pt x="4221" y="1036"/>
                  </a:cubicBezTo>
                  <a:cubicBezTo>
                    <a:pt x="3971" y="1096"/>
                    <a:pt x="3733" y="1155"/>
                    <a:pt x="3495" y="1215"/>
                  </a:cubicBezTo>
                  <a:cubicBezTo>
                    <a:pt x="3019" y="1334"/>
                    <a:pt x="2566" y="1441"/>
                    <a:pt x="2161" y="1536"/>
                  </a:cubicBezTo>
                  <a:cubicBezTo>
                    <a:pt x="1769" y="1655"/>
                    <a:pt x="1411" y="1762"/>
                    <a:pt x="1114" y="1846"/>
                  </a:cubicBezTo>
                  <a:cubicBezTo>
                    <a:pt x="530" y="2024"/>
                    <a:pt x="173" y="2131"/>
                    <a:pt x="173" y="2131"/>
                  </a:cubicBezTo>
                  <a:cubicBezTo>
                    <a:pt x="1" y="2200"/>
                    <a:pt x="117" y="2669"/>
                    <a:pt x="307" y="2669"/>
                  </a:cubicBezTo>
                  <a:cubicBezTo>
                    <a:pt x="314" y="2669"/>
                    <a:pt x="321" y="2668"/>
                    <a:pt x="328" y="2667"/>
                  </a:cubicBezTo>
                  <a:cubicBezTo>
                    <a:pt x="328" y="2667"/>
                    <a:pt x="685" y="2584"/>
                    <a:pt x="1280" y="2453"/>
                  </a:cubicBezTo>
                  <a:cubicBezTo>
                    <a:pt x="1578" y="2393"/>
                    <a:pt x="1923" y="2310"/>
                    <a:pt x="2328" y="2227"/>
                  </a:cubicBezTo>
                  <a:cubicBezTo>
                    <a:pt x="2733" y="2155"/>
                    <a:pt x="3173" y="2084"/>
                    <a:pt x="3650" y="2000"/>
                  </a:cubicBezTo>
                  <a:cubicBezTo>
                    <a:pt x="3888" y="1953"/>
                    <a:pt x="4126" y="1917"/>
                    <a:pt x="4376" y="1870"/>
                  </a:cubicBezTo>
                  <a:cubicBezTo>
                    <a:pt x="4626" y="1834"/>
                    <a:pt x="4888" y="1798"/>
                    <a:pt x="5150" y="1762"/>
                  </a:cubicBezTo>
                  <a:cubicBezTo>
                    <a:pt x="5674" y="1691"/>
                    <a:pt x="6210" y="1619"/>
                    <a:pt x="6733" y="1548"/>
                  </a:cubicBezTo>
                  <a:cubicBezTo>
                    <a:pt x="7269" y="1489"/>
                    <a:pt x="7805" y="1429"/>
                    <a:pt x="8317" y="1381"/>
                  </a:cubicBezTo>
                  <a:cubicBezTo>
                    <a:pt x="8579" y="1346"/>
                    <a:pt x="8829" y="1322"/>
                    <a:pt x="9079" y="1298"/>
                  </a:cubicBezTo>
                  <a:cubicBezTo>
                    <a:pt x="9329" y="1274"/>
                    <a:pt x="9567" y="1250"/>
                    <a:pt x="9805" y="1239"/>
                  </a:cubicBezTo>
                  <a:cubicBezTo>
                    <a:pt x="10222" y="1191"/>
                    <a:pt x="10663" y="1155"/>
                    <a:pt x="11127" y="1108"/>
                  </a:cubicBezTo>
                  <a:cubicBezTo>
                    <a:pt x="11234" y="1096"/>
                    <a:pt x="11353" y="1084"/>
                    <a:pt x="11460" y="1072"/>
                  </a:cubicBezTo>
                  <a:cubicBezTo>
                    <a:pt x="11579" y="1072"/>
                    <a:pt x="11698" y="1060"/>
                    <a:pt x="11817" y="1060"/>
                  </a:cubicBezTo>
                  <a:cubicBezTo>
                    <a:pt x="12056" y="1036"/>
                    <a:pt x="12282" y="1024"/>
                    <a:pt x="12520" y="1012"/>
                  </a:cubicBezTo>
                  <a:cubicBezTo>
                    <a:pt x="12996" y="977"/>
                    <a:pt x="13460" y="941"/>
                    <a:pt x="13925" y="917"/>
                  </a:cubicBezTo>
                  <a:cubicBezTo>
                    <a:pt x="14389" y="893"/>
                    <a:pt x="14842" y="881"/>
                    <a:pt x="15258" y="869"/>
                  </a:cubicBezTo>
                  <a:cubicBezTo>
                    <a:pt x="15830" y="838"/>
                    <a:pt x="16354" y="838"/>
                    <a:pt x="16802" y="838"/>
                  </a:cubicBezTo>
                  <a:lnTo>
                    <a:pt x="16802" y="838"/>
                  </a:lnTo>
                  <a:cubicBezTo>
                    <a:pt x="17026" y="838"/>
                    <a:pt x="17231" y="838"/>
                    <a:pt x="17413" y="834"/>
                  </a:cubicBezTo>
                  <a:cubicBezTo>
                    <a:pt x="17866" y="834"/>
                    <a:pt x="18189" y="834"/>
                    <a:pt x="18314" y="827"/>
                  </a:cubicBezTo>
                  <a:lnTo>
                    <a:pt x="18314" y="827"/>
                  </a:lnTo>
                  <a:cubicBezTo>
                    <a:pt x="18323" y="833"/>
                    <a:pt x="18333" y="839"/>
                    <a:pt x="18342" y="846"/>
                  </a:cubicBezTo>
                  <a:cubicBezTo>
                    <a:pt x="18378" y="858"/>
                    <a:pt x="18413" y="869"/>
                    <a:pt x="18449" y="881"/>
                  </a:cubicBezTo>
                  <a:cubicBezTo>
                    <a:pt x="18509" y="905"/>
                    <a:pt x="18556" y="917"/>
                    <a:pt x="18616" y="929"/>
                  </a:cubicBezTo>
                  <a:cubicBezTo>
                    <a:pt x="18711" y="953"/>
                    <a:pt x="18794" y="977"/>
                    <a:pt x="18866" y="988"/>
                  </a:cubicBezTo>
                  <a:cubicBezTo>
                    <a:pt x="19009" y="1012"/>
                    <a:pt x="19104" y="1024"/>
                    <a:pt x="19175" y="1036"/>
                  </a:cubicBezTo>
                  <a:cubicBezTo>
                    <a:pt x="19318" y="1060"/>
                    <a:pt x="19330" y="1060"/>
                    <a:pt x="19330" y="1060"/>
                  </a:cubicBezTo>
                  <a:cubicBezTo>
                    <a:pt x="19533" y="1060"/>
                    <a:pt x="19604" y="607"/>
                    <a:pt x="19414" y="524"/>
                  </a:cubicBezTo>
                  <a:cubicBezTo>
                    <a:pt x="19414" y="524"/>
                    <a:pt x="19402" y="524"/>
                    <a:pt x="19271" y="500"/>
                  </a:cubicBezTo>
                  <a:cubicBezTo>
                    <a:pt x="19199" y="488"/>
                    <a:pt x="19104" y="465"/>
                    <a:pt x="18973" y="441"/>
                  </a:cubicBezTo>
                  <a:cubicBezTo>
                    <a:pt x="18914" y="429"/>
                    <a:pt x="18830" y="417"/>
                    <a:pt x="18759" y="393"/>
                  </a:cubicBezTo>
                  <a:cubicBezTo>
                    <a:pt x="18723" y="381"/>
                    <a:pt x="18675" y="369"/>
                    <a:pt x="18640" y="357"/>
                  </a:cubicBezTo>
                  <a:cubicBezTo>
                    <a:pt x="18616" y="346"/>
                    <a:pt x="18604" y="334"/>
                    <a:pt x="18580" y="334"/>
                  </a:cubicBezTo>
                  <a:cubicBezTo>
                    <a:pt x="18568" y="322"/>
                    <a:pt x="18556" y="322"/>
                    <a:pt x="18544" y="310"/>
                  </a:cubicBezTo>
                  <a:lnTo>
                    <a:pt x="18449" y="274"/>
                  </a:lnTo>
                  <a:lnTo>
                    <a:pt x="18402" y="262"/>
                  </a:lnTo>
                  <a:cubicBezTo>
                    <a:pt x="18354" y="250"/>
                    <a:pt x="18009" y="215"/>
                    <a:pt x="17449" y="167"/>
                  </a:cubicBezTo>
                  <a:cubicBezTo>
                    <a:pt x="16889" y="119"/>
                    <a:pt x="16127" y="36"/>
                    <a:pt x="15258" y="36"/>
                  </a:cubicBezTo>
                  <a:cubicBezTo>
                    <a:pt x="14830" y="24"/>
                    <a:pt x="14377" y="12"/>
                    <a:pt x="13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1"/>
            <p:cNvSpPr/>
            <p:nvPr/>
          </p:nvSpPr>
          <p:spPr>
            <a:xfrm>
              <a:off x="4465836" y="7206782"/>
              <a:ext cx="184066" cy="404227"/>
            </a:xfrm>
            <a:custGeom>
              <a:avLst/>
              <a:gdLst/>
              <a:ahLst/>
              <a:cxnLst/>
              <a:rect l="l" t="t" r="r" b="b"/>
              <a:pathLst>
                <a:path w="7440" h="16339" extrusionOk="0">
                  <a:moveTo>
                    <a:pt x="7065" y="0"/>
                  </a:moveTo>
                  <a:cubicBezTo>
                    <a:pt x="6996" y="0"/>
                    <a:pt x="6934" y="18"/>
                    <a:pt x="6902" y="61"/>
                  </a:cubicBezTo>
                  <a:cubicBezTo>
                    <a:pt x="6902" y="61"/>
                    <a:pt x="6771" y="370"/>
                    <a:pt x="6569" y="870"/>
                  </a:cubicBezTo>
                  <a:cubicBezTo>
                    <a:pt x="6367" y="1406"/>
                    <a:pt x="6081" y="2097"/>
                    <a:pt x="5759" y="2930"/>
                  </a:cubicBezTo>
                  <a:cubicBezTo>
                    <a:pt x="5140" y="4573"/>
                    <a:pt x="4378" y="6609"/>
                    <a:pt x="3771" y="8205"/>
                  </a:cubicBezTo>
                  <a:cubicBezTo>
                    <a:pt x="3473" y="9002"/>
                    <a:pt x="3128" y="9895"/>
                    <a:pt x="2759" y="10788"/>
                  </a:cubicBezTo>
                  <a:cubicBezTo>
                    <a:pt x="2378" y="11681"/>
                    <a:pt x="1973" y="12562"/>
                    <a:pt x="1580" y="13336"/>
                  </a:cubicBezTo>
                  <a:cubicBezTo>
                    <a:pt x="1378" y="13717"/>
                    <a:pt x="1187" y="14086"/>
                    <a:pt x="1009" y="14408"/>
                  </a:cubicBezTo>
                  <a:cubicBezTo>
                    <a:pt x="830" y="14717"/>
                    <a:pt x="663" y="15003"/>
                    <a:pt x="533" y="15241"/>
                  </a:cubicBezTo>
                  <a:cubicBezTo>
                    <a:pt x="247" y="15706"/>
                    <a:pt x="68" y="15991"/>
                    <a:pt x="68" y="15991"/>
                  </a:cubicBezTo>
                  <a:cubicBezTo>
                    <a:pt x="0" y="16117"/>
                    <a:pt x="265" y="16339"/>
                    <a:pt x="429" y="16339"/>
                  </a:cubicBezTo>
                  <a:cubicBezTo>
                    <a:pt x="466" y="16339"/>
                    <a:pt x="499" y="16327"/>
                    <a:pt x="521" y="16301"/>
                  </a:cubicBezTo>
                  <a:cubicBezTo>
                    <a:pt x="521" y="16301"/>
                    <a:pt x="723" y="16027"/>
                    <a:pt x="1056" y="15587"/>
                  </a:cubicBezTo>
                  <a:cubicBezTo>
                    <a:pt x="1211" y="15360"/>
                    <a:pt x="1402" y="15086"/>
                    <a:pt x="1616" y="14765"/>
                  </a:cubicBezTo>
                  <a:cubicBezTo>
                    <a:pt x="1818" y="14455"/>
                    <a:pt x="2045" y="14098"/>
                    <a:pt x="2283" y="13729"/>
                  </a:cubicBezTo>
                  <a:cubicBezTo>
                    <a:pt x="2735" y="12955"/>
                    <a:pt x="3211" y="12086"/>
                    <a:pt x="3640" y="11193"/>
                  </a:cubicBezTo>
                  <a:cubicBezTo>
                    <a:pt x="4069" y="10288"/>
                    <a:pt x="4462" y="9383"/>
                    <a:pt x="4759" y="8574"/>
                  </a:cubicBezTo>
                  <a:cubicBezTo>
                    <a:pt x="5378" y="6966"/>
                    <a:pt x="6009" y="4871"/>
                    <a:pt x="6521" y="3192"/>
                  </a:cubicBezTo>
                  <a:cubicBezTo>
                    <a:pt x="7033" y="1501"/>
                    <a:pt x="7414" y="227"/>
                    <a:pt x="7414" y="227"/>
                  </a:cubicBezTo>
                  <a:cubicBezTo>
                    <a:pt x="7439" y="102"/>
                    <a:pt x="7229" y="0"/>
                    <a:pt x="7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23;p21"/>
          <p:cNvGrpSpPr/>
          <p:nvPr/>
        </p:nvGrpSpPr>
        <p:grpSpPr>
          <a:xfrm rot="-1537546">
            <a:off x="604994" y="3763987"/>
            <a:ext cx="488794" cy="774381"/>
            <a:chOff x="-1904298" y="1056455"/>
            <a:chExt cx="581725" cy="921610"/>
          </a:xfrm>
        </p:grpSpPr>
        <p:sp>
          <p:nvSpPr>
            <p:cNvPr id="24" name="Google Shape;24;p21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1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Google Shape;26;p21"/>
          <p:cNvSpPr/>
          <p:nvPr/>
        </p:nvSpPr>
        <p:spPr>
          <a:xfrm>
            <a:off x="1" y="3744009"/>
            <a:ext cx="1536033" cy="1399598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1"/>
          <p:cNvSpPr/>
          <p:nvPr/>
        </p:nvSpPr>
        <p:spPr>
          <a:xfrm>
            <a:off x="2292986" y="714386"/>
            <a:ext cx="6851022" cy="4429224"/>
          </a:xfrm>
          <a:custGeom>
            <a:avLst/>
            <a:gdLst/>
            <a:ahLst/>
            <a:cxnLst/>
            <a:rect l="l" t="t" r="r" b="b"/>
            <a:pathLst>
              <a:path w="213944" h="138316" extrusionOk="0">
                <a:moveTo>
                  <a:pt x="187607" y="17884"/>
                </a:moveTo>
                <a:cubicBezTo>
                  <a:pt x="185262" y="10061"/>
                  <a:pt x="178440" y="0"/>
                  <a:pt x="158818" y="500"/>
                </a:cubicBezTo>
                <a:cubicBezTo>
                  <a:pt x="138756" y="1012"/>
                  <a:pt x="122325" y="29659"/>
                  <a:pt x="89500" y="43720"/>
                </a:cubicBezTo>
                <a:cubicBezTo>
                  <a:pt x="72260" y="51114"/>
                  <a:pt x="1" y="63092"/>
                  <a:pt x="41589" y="138315"/>
                </a:cubicBezTo>
                <a:lnTo>
                  <a:pt x="60425" y="138315"/>
                </a:lnTo>
                <a:lnTo>
                  <a:pt x="186881" y="138315"/>
                </a:lnTo>
                <a:lnTo>
                  <a:pt x="213944" y="138315"/>
                </a:lnTo>
                <a:lnTo>
                  <a:pt x="213944" y="33588"/>
                </a:lnTo>
                <a:cubicBezTo>
                  <a:pt x="211241" y="26349"/>
                  <a:pt x="204455" y="18038"/>
                  <a:pt x="187607" y="1788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1"/>
          <p:cNvSpPr/>
          <p:nvPr/>
        </p:nvSpPr>
        <p:spPr>
          <a:xfrm>
            <a:off x="2838848" y="1324408"/>
            <a:ext cx="4536814" cy="2368458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lt1">
              <a:alpha val="42745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1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subTitle" idx="1"/>
          </p:nvPr>
        </p:nvSpPr>
        <p:spPr>
          <a:xfrm>
            <a:off x="1528650" y="1342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subTitle" idx="2"/>
          </p:nvPr>
        </p:nvSpPr>
        <p:spPr>
          <a:xfrm>
            <a:off x="5008050" y="1342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title" idx="3"/>
          </p:nvPr>
        </p:nvSpPr>
        <p:spPr>
          <a:xfrm>
            <a:off x="1528650" y="3808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subTitle" idx="4"/>
          </p:nvPr>
        </p:nvSpPr>
        <p:spPr>
          <a:xfrm>
            <a:off x="5008050" y="2940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title" idx="5"/>
          </p:nvPr>
        </p:nvSpPr>
        <p:spPr>
          <a:xfrm>
            <a:off x="1528650" y="2210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title" idx="6"/>
          </p:nvPr>
        </p:nvSpPr>
        <p:spPr>
          <a:xfrm>
            <a:off x="5008050" y="2210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subTitle" idx="7"/>
          </p:nvPr>
        </p:nvSpPr>
        <p:spPr>
          <a:xfrm>
            <a:off x="1528650" y="2940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 idx="8"/>
          </p:nvPr>
        </p:nvSpPr>
        <p:spPr>
          <a:xfrm>
            <a:off x="5008050" y="3808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CUSTOM_15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40" name="Google Shape;40;p20"/>
          <p:cNvGrpSpPr/>
          <p:nvPr/>
        </p:nvGrpSpPr>
        <p:grpSpPr>
          <a:xfrm rot="-3108865">
            <a:off x="377868" y="4286613"/>
            <a:ext cx="448943" cy="711246"/>
            <a:chOff x="-1904298" y="1056455"/>
            <a:chExt cx="581725" cy="921610"/>
          </a:xfrm>
        </p:grpSpPr>
        <p:sp>
          <p:nvSpPr>
            <p:cNvPr id="41" name="Google Shape;41;p20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0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" name="Google Shape;43;p20"/>
          <p:cNvGrpSpPr/>
          <p:nvPr/>
        </p:nvGrpSpPr>
        <p:grpSpPr>
          <a:xfrm rot="-2014239">
            <a:off x="604038" y="4210956"/>
            <a:ext cx="687216" cy="635164"/>
            <a:chOff x="-1855532" y="1600966"/>
            <a:chExt cx="890361" cy="822923"/>
          </a:xfrm>
        </p:grpSpPr>
        <p:sp>
          <p:nvSpPr>
            <p:cNvPr id="44" name="Google Shape;44;p20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0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20"/>
          <p:cNvSpPr/>
          <p:nvPr/>
        </p:nvSpPr>
        <p:spPr>
          <a:xfrm flipH="1">
            <a:off x="578963" y="4441778"/>
            <a:ext cx="2817107" cy="719102"/>
          </a:xfrm>
          <a:custGeom>
            <a:avLst/>
            <a:gdLst/>
            <a:ahLst/>
            <a:cxnLst/>
            <a:rect l="l" t="t" r="r" b="b"/>
            <a:pathLst>
              <a:path w="90025" h="22980" extrusionOk="0">
                <a:moveTo>
                  <a:pt x="45816" y="1"/>
                </a:moveTo>
                <a:cubicBezTo>
                  <a:pt x="39946" y="1"/>
                  <a:pt x="34946" y="4358"/>
                  <a:pt x="32934" y="10502"/>
                </a:cubicBezTo>
                <a:cubicBezTo>
                  <a:pt x="30469" y="8097"/>
                  <a:pt x="27100" y="6609"/>
                  <a:pt x="23373" y="6609"/>
                </a:cubicBezTo>
                <a:cubicBezTo>
                  <a:pt x="16634" y="6609"/>
                  <a:pt x="11038" y="11490"/>
                  <a:pt x="9907" y="17920"/>
                </a:cubicBezTo>
                <a:cubicBezTo>
                  <a:pt x="8990" y="17467"/>
                  <a:pt x="7966" y="17193"/>
                  <a:pt x="6871" y="17193"/>
                </a:cubicBezTo>
                <a:cubicBezTo>
                  <a:pt x="3430" y="17193"/>
                  <a:pt x="584" y="19694"/>
                  <a:pt x="1" y="22980"/>
                </a:cubicBezTo>
                <a:lnTo>
                  <a:pt x="90012" y="22980"/>
                </a:lnTo>
                <a:cubicBezTo>
                  <a:pt x="90012" y="22968"/>
                  <a:pt x="90024" y="22956"/>
                  <a:pt x="90024" y="22956"/>
                </a:cubicBezTo>
                <a:cubicBezTo>
                  <a:pt x="90024" y="17574"/>
                  <a:pt x="85655" y="13205"/>
                  <a:pt x="80273" y="13205"/>
                </a:cubicBezTo>
                <a:cubicBezTo>
                  <a:pt x="78916" y="13205"/>
                  <a:pt x="77618" y="13491"/>
                  <a:pt x="76439" y="14002"/>
                </a:cubicBezTo>
                <a:cubicBezTo>
                  <a:pt x="74879" y="8407"/>
                  <a:pt x="69772" y="4299"/>
                  <a:pt x="63688" y="4299"/>
                </a:cubicBezTo>
                <a:cubicBezTo>
                  <a:pt x="61116" y="4299"/>
                  <a:pt x="58723" y="5049"/>
                  <a:pt x="56699" y="6311"/>
                </a:cubicBezTo>
                <a:cubicBezTo>
                  <a:pt x="54163" y="2477"/>
                  <a:pt x="50233" y="1"/>
                  <a:pt x="458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0"/>
          <p:cNvSpPr/>
          <p:nvPr/>
        </p:nvSpPr>
        <p:spPr>
          <a:xfrm flipH="1">
            <a:off x="154419" y="4816944"/>
            <a:ext cx="1347267" cy="343936"/>
          </a:xfrm>
          <a:custGeom>
            <a:avLst/>
            <a:gdLst/>
            <a:ahLst/>
            <a:cxnLst/>
            <a:rect l="l" t="t" r="r" b="b"/>
            <a:pathLst>
              <a:path w="43054" h="10991" extrusionOk="0">
                <a:moveTo>
                  <a:pt x="21920" y="1"/>
                </a:moveTo>
                <a:cubicBezTo>
                  <a:pt x="19110" y="1"/>
                  <a:pt x="16717" y="2084"/>
                  <a:pt x="15753" y="5025"/>
                </a:cubicBezTo>
                <a:cubicBezTo>
                  <a:pt x="14574" y="3882"/>
                  <a:pt x="12967" y="3168"/>
                  <a:pt x="11181" y="3168"/>
                </a:cubicBezTo>
                <a:cubicBezTo>
                  <a:pt x="7954" y="3168"/>
                  <a:pt x="5275" y="5502"/>
                  <a:pt x="4739" y="8573"/>
                </a:cubicBezTo>
                <a:cubicBezTo>
                  <a:pt x="4299" y="8359"/>
                  <a:pt x="3811" y="8228"/>
                  <a:pt x="3287" y="8228"/>
                </a:cubicBezTo>
                <a:cubicBezTo>
                  <a:pt x="1644" y="8228"/>
                  <a:pt x="275" y="9419"/>
                  <a:pt x="1" y="10990"/>
                </a:cubicBezTo>
                <a:lnTo>
                  <a:pt x="43054" y="10990"/>
                </a:lnTo>
                <a:cubicBezTo>
                  <a:pt x="43054" y="10990"/>
                  <a:pt x="43054" y="10990"/>
                  <a:pt x="43054" y="10978"/>
                </a:cubicBezTo>
                <a:cubicBezTo>
                  <a:pt x="43054" y="8407"/>
                  <a:pt x="40970" y="6323"/>
                  <a:pt x="38398" y="6323"/>
                </a:cubicBezTo>
                <a:cubicBezTo>
                  <a:pt x="37744" y="6323"/>
                  <a:pt x="37124" y="6454"/>
                  <a:pt x="36565" y="6704"/>
                </a:cubicBezTo>
                <a:cubicBezTo>
                  <a:pt x="35815" y="4025"/>
                  <a:pt x="33374" y="2061"/>
                  <a:pt x="30469" y="2061"/>
                </a:cubicBezTo>
                <a:cubicBezTo>
                  <a:pt x="29231" y="2061"/>
                  <a:pt x="28088" y="2418"/>
                  <a:pt x="27123" y="3025"/>
                </a:cubicBezTo>
                <a:cubicBezTo>
                  <a:pt x="25909" y="1191"/>
                  <a:pt x="24028" y="1"/>
                  <a:pt x="2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0"/>
          <p:cNvSpPr/>
          <p:nvPr/>
        </p:nvSpPr>
        <p:spPr>
          <a:xfrm flipH="1">
            <a:off x="1797672" y="4877626"/>
            <a:ext cx="1109502" cy="283238"/>
          </a:xfrm>
          <a:custGeom>
            <a:avLst/>
            <a:gdLst/>
            <a:ahLst/>
            <a:cxnLst/>
            <a:rect l="l" t="t" r="r" b="b"/>
            <a:pathLst>
              <a:path w="43054" h="10991" extrusionOk="0">
                <a:moveTo>
                  <a:pt x="21920" y="1"/>
                </a:moveTo>
                <a:cubicBezTo>
                  <a:pt x="19110" y="1"/>
                  <a:pt x="16717" y="2084"/>
                  <a:pt x="15753" y="5025"/>
                </a:cubicBezTo>
                <a:cubicBezTo>
                  <a:pt x="14574" y="3882"/>
                  <a:pt x="12967" y="3168"/>
                  <a:pt x="11181" y="3168"/>
                </a:cubicBezTo>
                <a:cubicBezTo>
                  <a:pt x="7954" y="3168"/>
                  <a:pt x="5275" y="5502"/>
                  <a:pt x="4739" y="8573"/>
                </a:cubicBezTo>
                <a:cubicBezTo>
                  <a:pt x="4299" y="8359"/>
                  <a:pt x="3811" y="8228"/>
                  <a:pt x="3287" y="8228"/>
                </a:cubicBezTo>
                <a:cubicBezTo>
                  <a:pt x="1644" y="8228"/>
                  <a:pt x="275" y="9419"/>
                  <a:pt x="1" y="10990"/>
                </a:cubicBezTo>
                <a:lnTo>
                  <a:pt x="43054" y="10990"/>
                </a:lnTo>
                <a:cubicBezTo>
                  <a:pt x="43054" y="10990"/>
                  <a:pt x="43054" y="10990"/>
                  <a:pt x="43054" y="10978"/>
                </a:cubicBezTo>
                <a:cubicBezTo>
                  <a:pt x="43054" y="8407"/>
                  <a:pt x="40970" y="6323"/>
                  <a:pt x="38398" y="6323"/>
                </a:cubicBezTo>
                <a:cubicBezTo>
                  <a:pt x="37744" y="6323"/>
                  <a:pt x="37124" y="6454"/>
                  <a:pt x="36565" y="6704"/>
                </a:cubicBezTo>
                <a:cubicBezTo>
                  <a:pt x="35815" y="4025"/>
                  <a:pt x="33374" y="2061"/>
                  <a:pt x="30469" y="2061"/>
                </a:cubicBezTo>
                <a:cubicBezTo>
                  <a:pt x="29231" y="2061"/>
                  <a:pt x="28088" y="2418"/>
                  <a:pt x="27123" y="3025"/>
                </a:cubicBezTo>
                <a:cubicBezTo>
                  <a:pt x="25909" y="1191"/>
                  <a:pt x="24028" y="1"/>
                  <a:pt x="2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0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/>
          <p:nvPr/>
        </p:nvSpPr>
        <p:spPr>
          <a:xfrm flipH="1">
            <a:off x="4420751" y="2753749"/>
            <a:ext cx="4769720" cy="2389758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2941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" name="Google Shape;51;p18"/>
          <p:cNvGrpSpPr/>
          <p:nvPr/>
        </p:nvGrpSpPr>
        <p:grpSpPr>
          <a:xfrm rot="-1314983">
            <a:off x="8216103" y="3311234"/>
            <a:ext cx="972293" cy="928258"/>
            <a:chOff x="-1855532" y="1600966"/>
            <a:chExt cx="890361" cy="822923"/>
          </a:xfrm>
        </p:grpSpPr>
        <p:sp>
          <p:nvSpPr>
            <p:cNvPr id="52" name="Google Shape;52;p18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8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18"/>
          <p:cNvSpPr/>
          <p:nvPr/>
        </p:nvSpPr>
        <p:spPr>
          <a:xfrm>
            <a:off x="70" y="850947"/>
            <a:ext cx="8179245" cy="4098021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42745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" name="Google Shape;55;p18"/>
          <p:cNvGrpSpPr/>
          <p:nvPr/>
        </p:nvGrpSpPr>
        <p:grpSpPr>
          <a:xfrm>
            <a:off x="461664" y="2367617"/>
            <a:ext cx="1251074" cy="1089966"/>
            <a:chOff x="2227541" y="6011760"/>
            <a:chExt cx="2864180" cy="2495343"/>
          </a:xfrm>
        </p:grpSpPr>
        <p:sp>
          <p:nvSpPr>
            <p:cNvPr id="56" name="Google Shape;56;p18"/>
            <p:cNvSpPr/>
            <p:nvPr/>
          </p:nvSpPr>
          <p:spPr>
            <a:xfrm rot="-1131582">
              <a:off x="2772277" y="6293752"/>
              <a:ext cx="2064072" cy="1922827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" name="Google Shape;57;p18"/>
            <p:cNvGrpSpPr/>
            <p:nvPr/>
          </p:nvGrpSpPr>
          <p:grpSpPr>
            <a:xfrm>
              <a:off x="2227541" y="6635268"/>
              <a:ext cx="2250382" cy="1871836"/>
              <a:chOff x="2227541" y="6635268"/>
              <a:chExt cx="2250382" cy="1871836"/>
            </a:xfrm>
          </p:grpSpPr>
          <p:sp>
            <p:nvSpPr>
              <p:cNvPr id="58" name="Google Shape;58;p18"/>
              <p:cNvSpPr/>
              <p:nvPr/>
            </p:nvSpPr>
            <p:spPr>
              <a:xfrm rot="-1131582">
                <a:off x="2389104" y="6911337"/>
                <a:ext cx="1927256" cy="1319697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18"/>
              <p:cNvSpPr/>
              <p:nvPr/>
            </p:nvSpPr>
            <p:spPr>
              <a:xfrm rot="-1131582">
                <a:off x="3441562" y="7628158"/>
                <a:ext cx="485043" cy="66058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18"/>
              <p:cNvSpPr/>
              <p:nvPr/>
            </p:nvSpPr>
            <p:spPr>
              <a:xfrm rot="-1131582">
                <a:off x="3621630" y="6827655"/>
                <a:ext cx="184071" cy="404239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1" name="Google Shape;61;p18"/>
          <p:cNvGrpSpPr/>
          <p:nvPr/>
        </p:nvGrpSpPr>
        <p:grpSpPr>
          <a:xfrm>
            <a:off x="190606" y="2294802"/>
            <a:ext cx="761443" cy="1254173"/>
            <a:chOff x="1668617" y="5683195"/>
            <a:chExt cx="1743230" cy="2871275"/>
          </a:xfrm>
        </p:grpSpPr>
        <p:sp>
          <p:nvSpPr>
            <p:cNvPr id="62" name="Google Shape;62;p18"/>
            <p:cNvSpPr/>
            <p:nvPr/>
          </p:nvSpPr>
          <p:spPr>
            <a:xfrm>
              <a:off x="1668617" y="5683195"/>
              <a:ext cx="1729969" cy="2242458"/>
            </a:xfrm>
            <a:custGeom>
              <a:avLst/>
              <a:gdLst/>
              <a:ahLst/>
              <a:cxnLst/>
              <a:rect l="l" t="t" r="r" b="b"/>
              <a:pathLst>
                <a:path w="69926" h="90641" extrusionOk="0">
                  <a:moveTo>
                    <a:pt x="18523" y="0"/>
                  </a:moveTo>
                  <a:cubicBezTo>
                    <a:pt x="16491" y="0"/>
                    <a:pt x="14474" y="212"/>
                    <a:pt x="12514" y="681"/>
                  </a:cubicBezTo>
                  <a:cubicBezTo>
                    <a:pt x="8025" y="1752"/>
                    <a:pt x="3239" y="4252"/>
                    <a:pt x="1334" y="8503"/>
                  </a:cubicBezTo>
                  <a:cubicBezTo>
                    <a:pt x="1274" y="8562"/>
                    <a:pt x="1227" y="8610"/>
                    <a:pt x="1167" y="8670"/>
                  </a:cubicBezTo>
                  <a:cubicBezTo>
                    <a:pt x="762" y="8991"/>
                    <a:pt x="715" y="9455"/>
                    <a:pt x="858" y="9836"/>
                  </a:cubicBezTo>
                  <a:cubicBezTo>
                    <a:pt x="703" y="10384"/>
                    <a:pt x="596" y="10944"/>
                    <a:pt x="536" y="11551"/>
                  </a:cubicBezTo>
                  <a:cubicBezTo>
                    <a:pt x="0" y="16968"/>
                    <a:pt x="3263" y="22302"/>
                    <a:pt x="6311" y="26505"/>
                  </a:cubicBezTo>
                  <a:cubicBezTo>
                    <a:pt x="13490" y="36399"/>
                    <a:pt x="23503" y="43602"/>
                    <a:pt x="32862" y="51258"/>
                  </a:cubicBezTo>
                  <a:cubicBezTo>
                    <a:pt x="42625" y="59271"/>
                    <a:pt x="49923" y="67689"/>
                    <a:pt x="56198" y="78619"/>
                  </a:cubicBezTo>
                  <a:cubicBezTo>
                    <a:pt x="57321" y="80578"/>
                    <a:pt x="62210" y="90640"/>
                    <a:pt x="65877" y="90640"/>
                  </a:cubicBezTo>
                  <a:cubicBezTo>
                    <a:pt x="66176" y="90640"/>
                    <a:pt x="66467" y="90573"/>
                    <a:pt x="66747" y="90430"/>
                  </a:cubicBezTo>
                  <a:cubicBezTo>
                    <a:pt x="69926" y="88810"/>
                    <a:pt x="69759" y="78154"/>
                    <a:pt x="69795" y="74952"/>
                  </a:cubicBezTo>
                  <a:cubicBezTo>
                    <a:pt x="69842" y="69999"/>
                    <a:pt x="69247" y="64998"/>
                    <a:pt x="68342" y="60104"/>
                  </a:cubicBezTo>
                  <a:cubicBezTo>
                    <a:pt x="68080" y="58676"/>
                    <a:pt x="67794" y="57271"/>
                    <a:pt x="67497" y="55866"/>
                  </a:cubicBezTo>
                  <a:cubicBezTo>
                    <a:pt x="65187" y="45305"/>
                    <a:pt x="61413" y="34423"/>
                    <a:pt x="56007" y="25029"/>
                  </a:cubicBezTo>
                  <a:cubicBezTo>
                    <a:pt x="51007" y="16349"/>
                    <a:pt x="43982" y="8039"/>
                    <a:pt x="34683" y="3824"/>
                  </a:cubicBezTo>
                  <a:cubicBezTo>
                    <a:pt x="29749" y="1583"/>
                    <a:pt x="24080" y="0"/>
                    <a:pt x="185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" name="Google Shape;63;p18"/>
            <p:cNvGrpSpPr/>
            <p:nvPr/>
          </p:nvGrpSpPr>
          <p:grpSpPr>
            <a:xfrm>
              <a:off x="2252110" y="6027996"/>
              <a:ext cx="1159737" cy="2526474"/>
              <a:chOff x="2252110" y="6027996"/>
              <a:chExt cx="1159737" cy="2526474"/>
            </a:xfrm>
          </p:grpSpPr>
          <p:sp>
            <p:nvSpPr>
              <p:cNvPr id="64" name="Google Shape;64;p18"/>
              <p:cNvSpPr/>
              <p:nvPr/>
            </p:nvSpPr>
            <p:spPr>
              <a:xfrm>
                <a:off x="2252110" y="6027996"/>
                <a:ext cx="1159737" cy="2526474"/>
              </a:xfrm>
              <a:custGeom>
                <a:avLst/>
                <a:gdLst/>
                <a:ahLst/>
                <a:cxnLst/>
                <a:rect l="l" t="t" r="r" b="b"/>
                <a:pathLst>
                  <a:path w="46877" h="102121" extrusionOk="0">
                    <a:moveTo>
                      <a:pt x="249" y="0"/>
                    </a:moveTo>
                    <a:cubicBezTo>
                      <a:pt x="0" y="0"/>
                      <a:pt x="69" y="331"/>
                      <a:pt x="644" y="817"/>
                    </a:cubicBezTo>
                    <a:cubicBezTo>
                      <a:pt x="644" y="817"/>
                      <a:pt x="1049" y="1162"/>
                      <a:pt x="1799" y="1805"/>
                    </a:cubicBezTo>
                    <a:cubicBezTo>
                      <a:pt x="2180" y="2114"/>
                      <a:pt x="2633" y="2519"/>
                      <a:pt x="3157" y="2984"/>
                    </a:cubicBezTo>
                    <a:cubicBezTo>
                      <a:pt x="3419" y="3222"/>
                      <a:pt x="3704" y="3472"/>
                      <a:pt x="4002" y="3746"/>
                    </a:cubicBezTo>
                    <a:cubicBezTo>
                      <a:pt x="4300" y="4008"/>
                      <a:pt x="4609" y="4305"/>
                      <a:pt x="4943" y="4603"/>
                    </a:cubicBezTo>
                    <a:cubicBezTo>
                      <a:pt x="6264" y="5805"/>
                      <a:pt x="7788" y="7317"/>
                      <a:pt x="9467" y="9032"/>
                    </a:cubicBezTo>
                    <a:cubicBezTo>
                      <a:pt x="11134" y="10770"/>
                      <a:pt x="12932" y="12747"/>
                      <a:pt x="14765" y="14926"/>
                    </a:cubicBezTo>
                    <a:cubicBezTo>
                      <a:pt x="18409" y="19295"/>
                      <a:pt x="22100" y="24522"/>
                      <a:pt x="25231" y="30035"/>
                    </a:cubicBezTo>
                    <a:cubicBezTo>
                      <a:pt x="26791" y="32785"/>
                      <a:pt x="28219" y="35619"/>
                      <a:pt x="29529" y="38381"/>
                    </a:cubicBezTo>
                    <a:cubicBezTo>
                      <a:pt x="29696" y="38726"/>
                      <a:pt x="29862" y="39071"/>
                      <a:pt x="30029" y="39405"/>
                    </a:cubicBezTo>
                    <a:cubicBezTo>
                      <a:pt x="30184" y="39750"/>
                      <a:pt x="30339" y="40095"/>
                      <a:pt x="30505" y="40441"/>
                    </a:cubicBezTo>
                    <a:cubicBezTo>
                      <a:pt x="30815" y="41131"/>
                      <a:pt x="31124" y="41798"/>
                      <a:pt x="31422" y="42477"/>
                    </a:cubicBezTo>
                    <a:cubicBezTo>
                      <a:pt x="31720" y="43143"/>
                      <a:pt x="32006" y="43810"/>
                      <a:pt x="32291" y="44465"/>
                    </a:cubicBezTo>
                    <a:cubicBezTo>
                      <a:pt x="32363" y="44632"/>
                      <a:pt x="32434" y="44798"/>
                      <a:pt x="32506" y="44953"/>
                    </a:cubicBezTo>
                    <a:cubicBezTo>
                      <a:pt x="32577" y="45120"/>
                      <a:pt x="32637" y="45286"/>
                      <a:pt x="32708" y="45453"/>
                    </a:cubicBezTo>
                    <a:cubicBezTo>
                      <a:pt x="32839" y="45775"/>
                      <a:pt x="32970" y="46096"/>
                      <a:pt x="33113" y="46418"/>
                    </a:cubicBezTo>
                    <a:cubicBezTo>
                      <a:pt x="33649" y="47691"/>
                      <a:pt x="34161" y="49025"/>
                      <a:pt x="34708" y="50394"/>
                    </a:cubicBezTo>
                    <a:cubicBezTo>
                      <a:pt x="34970" y="51085"/>
                      <a:pt x="35232" y="51787"/>
                      <a:pt x="35494" y="52490"/>
                    </a:cubicBezTo>
                    <a:cubicBezTo>
                      <a:pt x="35625" y="52835"/>
                      <a:pt x="35768" y="53192"/>
                      <a:pt x="35899" y="53549"/>
                    </a:cubicBezTo>
                    <a:cubicBezTo>
                      <a:pt x="36018" y="53907"/>
                      <a:pt x="36149" y="54264"/>
                      <a:pt x="36280" y="54621"/>
                    </a:cubicBezTo>
                    <a:cubicBezTo>
                      <a:pt x="36411" y="54990"/>
                      <a:pt x="36542" y="55347"/>
                      <a:pt x="36661" y="55716"/>
                    </a:cubicBezTo>
                    <a:cubicBezTo>
                      <a:pt x="36732" y="55895"/>
                      <a:pt x="36792" y="56073"/>
                      <a:pt x="36863" y="56252"/>
                    </a:cubicBezTo>
                    <a:cubicBezTo>
                      <a:pt x="36923" y="56443"/>
                      <a:pt x="36982" y="56621"/>
                      <a:pt x="37054" y="56812"/>
                    </a:cubicBezTo>
                    <a:cubicBezTo>
                      <a:pt x="37304" y="57550"/>
                      <a:pt x="37554" y="58288"/>
                      <a:pt x="37804" y="59026"/>
                    </a:cubicBezTo>
                    <a:cubicBezTo>
                      <a:pt x="38280" y="60526"/>
                      <a:pt x="38780" y="62027"/>
                      <a:pt x="39233" y="63551"/>
                    </a:cubicBezTo>
                    <a:cubicBezTo>
                      <a:pt x="39697" y="65075"/>
                      <a:pt x="40126" y="66599"/>
                      <a:pt x="40554" y="68123"/>
                    </a:cubicBezTo>
                    <a:cubicBezTo>
                      <a:pt x="40769" y="68885"/>
                      <a:pt x="40971" y="69647"/>
                      <a:pt x="41173" y="70409"/>
                    </a:cubicBezTo>
                    <a:cubicBezTo>
                      <a:pt x="41376" y="71159"/>
                      <a:pt x="41566" y="71921"/>
                      <a:pt x="41757" y="72671"/>
                    </a:cubicBezTo>
                    <a:cubicBezTo>
                      <a:pt x="41852" y="73052"/>
                      <a:pt x="41947" y="73421"/>
                      <a:pt x="42043" y="73802"/>
                    </a:cubicBezTo>
                    <a:cubicBezTo>
                      <a:pt x="42126" y="74171"/>
                      <a:pt x="42221" y="74540"/>
                      <a:pt x="42304" y="74921"/>
                    </a:cubicBezTo>
                    <a:cubicBezTo>
                      <a:pt x="42388" y="75290"/>
                      <a:pt x="42483" y="75659"/>
                      <a:pt x="42566" y="76028"/>
                    </a:cubicBezTo>
                    <a:cubicBezTo>
                      <a:pt x="42650" y="76397"/>
                      <a:pt x="42745" y="76766"/>
                      <a:pt x="42816" y="77124"/>
                    </a:cubicBezTo>
                    <a:cubicBezTo>
                      <a:pt x="43126" y="78588"/>
                      <a:pt x="43436" y="80029"/>
                      <a:pt x="43686" y="81422"/>
                    </a:cubicBezTo>
                    <a:cubicBezTo>
                      <a:pt x="44733" y="87018"/>
                      <a:pt x="45341" y="91995"/>
                      <a:pt x="45722" y="95554"/>
                    </a:cubicBezTo>
                    <a:cubicBezTo>
                      <a:pt x="45817" y="96447"/>
                      <a:pt x="45900" y="97257"/>
                      <a:pt x="45972" y="97960"/>
                    </a:cubicBezTo>
                    <a:cubicBezTo>
                      <a:pt x="46055" y="98650"/>
                      <a:pt x="46114" y="99257"/>
                      <a:pt x="46150" y="99745"/>
                    </a:cubicBezTo>
                    <a:cubicBezTo>
                      <a:pt x="46245" y="100734"/>
                      <a:pt x="46305" y="101269"/>
                      <a:pt x="46305" y="101269"/>
                    </a:cubicBezTo>
                    <a:cubicBezTo>
                      <a:pt x="46369" y="101838"/>
                      <a:pt x="46515" y="102121"/>
                      <a:pt x="46640" y="102121"/>
                    </a:cubicBezTo>
                    <a:cubicBezTo>
                      <a:pt x="46769" y="102121"/>
                      <a:pt x="46877" y="101820"/>
                      <a:pt x="46853" y="101222"/>
                    </a:cubicBezTo>
                    <a:cubicBezTo>
                      <a:pt x="46853" y="101222"/>
                      <a:pt x="46805" y="100686"/>
                      <a:pt x="46734" y="99698"/>
                    </a:cubicBezTo>
                    <a:cubicBezTo>
                      <a:pt x="46686" y="99210"/>
                      <a:pt x="46638" y="98602"/>
                      <a:pt x="46579" y="97900"/>
                    </a:cubicBezTo>
                    <a:cubicBezTo>
                      <a:pt x="46507" y="97198"/>
                      <a:pt x="46436" y="96388"/>
                      <a:pt x="46353" y="95495"/>
                    </a:cubicBezTo>
                    <a:cubicBezTo>
                      <a:pt x="46007" y="91923"/>
                      <a:pt x="45472" y="86922"/>
                      <a:pt x="44483" y="81279"/>
                    </a:cubicBezTo>
                    <a:cubicBezTo>
                      <a:pt x="44245" y="79874"/>
                      <a:pt x="43948" y="78421"/>
                      <a:pt x="43650" y="76945"/>
                    </a:cubicBezTo>
                    <a:cubicBezTo>
                      <a:pt x="43590" y="76576"/>
                      <a:pt x="43495" y="76207"/>
                      <a:pt x="43412" y="75838"/>
                    </a:cubicBezTo>
                    <a:cubicBezTo>
                      <a:pt x="43328" y="75469"/>
                      <a:pt x="43245" y="75088"/>
                      <a:pt x="43162" y="74719"/>
                    </a:cubicBezTo>
                    <a:cubicBezTo>
                      <a:pt x="43078" y="74338"/>
                      <a:pt x="42995" y="73969"/>
                      <a:pt x="42912" y="73588"/>
                    </a:cubicBezTo>
                    <a:cubicBezTo>
                      <a:pt x="42816" y="73218"/>
                      <a:pt x="42721" y="72837"/>
                      <a:pt x="42626" y="72456"/>
                    </a:cubicBezTo>
                    <a:cubicBezTo>
                      <a:pt x="42447" y="71694"/>
                      <a:pt x="42269" y="70932"/>
                      <a:pt x="42066" y="70170"/>
                    </a:cubicBezTo>
                    <a:cubicBezTo>
                      <a:pt x="41876" y="69408"/>
                      <a:pt x="41673" y="68646"/>
                      <a:pt x="41471" y="67873"/>
                    </a:cubicBezTo>
                    <a:cubicBezTo>
                      <a:pt x="41054" y="66337"/>
                      <a:pt x="40638" y="64801"/>
                      <a:pt x="40173" y="63265"/>
                    </a:cubicBezTo>
                    <a:cubicBezTo>
                      <a:pt x="39733" y="61741"/>
                      <a:pt x="39245" y="60217"/>
                      <a:pt x="38768" y="58717"/>
                    </a:cubicBezTo>
                    <a:cubicBezTo>
                      <a:pt x="38518" y="57967"/>
                      <a:pt x="38268" y="57216"/>
                      <a:pt x="38030" y="56478"/>
                    </a:cubicBezTo>
                    <a:cubicBezTo>
                      <a:pt x="37971" y="56288"/>
                      <a:pt x="37899" y="56109"/>
                      <a:pt x="37840" y="55919"/>
                    </a:cubicBezTo>
                    <a:cubicBezTo>
                      <a:pt x="37780" y="55740"/>
                      <a:pt x="37709" y="55550"/>
                      <a:pt x="37649" y="55371"/>
                    </a:cubicBezTo>
                    <a:cubicBezTo>
                      <a:pt x="37518" y="55002"/>
                      <a:pt x="37387" y="54633"/>
                      <a:pt x="37268" y="54276"/>
                    </a:cubicBezTo>
                    <a:cubicBezTo>
                      <a:pt x="37137" y="53907"/>
                      <a:pt x="37006" y="53549"/>
                      <a:pt x="36887" y="53192"/>
                    </a:cubicBezTo>
                    <a:cubicBezTo>
                      <a:pt x="36756" y="52823"/>
                      <a:pt x="36613" y="52478"/>
                      <a:pt x="36482" y="52121"/>
                    </a:cubicBezTo>
                    <a:cubicBezTo>
                      <a:pt x="36220" y="51406"/>
                      <a:pt x="35970" y="50704"/>
                      <a:pt x="35696" y="50013"/>
                    </a:cubicBezTo>
                    <a:cubicBezTo>
                      <a:pt x="35161" y="48644"/>
                      <a:pt x="34637" y="47287"/>
                      <a:pt x="34101" y="46013"/>
                    </a:cubicBezTo>
                    <a:cubicBezTo>
                      <a:pt x="33958" y="45679"/>
                      <a:pt x="33827" y="45358"/>
                      <a:pt x="33696" y="45036"/>
                    </a:cubicBezTo>
                    <a:cubicBezTo>
                      <a:pt x="33625" y="44870"/>
                      <a:pt x="33553" y="44703"/>
                      <a:pt x="33482" y="44536"/>
                    </a:cubicBezTo>
                    <a:cubicBezTo>
                      <a:pt x="33410" y="44382"/>
                      <a:pt x="33339" y="44215"/>
                      <a:pt x="33268" y="44048"/>
                    </a:cubicBezTo>
                    <a:cubicBezTo>
                      <a:pt x="32982" y="43393"/>
                      <a:pt x="32696" y="42715"/>
                      <a:pt x="32398" y="42036"/>
                    </a:cubicBezTo>
                    <a:cubicBezTo>
                      <a:pt x="32089" y="41369"/>
                      <a:pt x="31779" y="40691"/>
                      <a:pt x="31458" y="40000"/>
                    </a:cubicBezTo>
                    <a:cubicBezTo>
                      <a:pt x="31303" y="39655"/>
                      <a:pt x="31136" y="39309"/>
                      <a:pt x="30982" y="38964"/>
                    </a:cubicBezTo>
                    <a:cubicBezTo>
                      <a:pt x="30815" y="38619"/>
                      <a:pt x="30648" y="38274"/>
                      <a:pt x="30482" y="37928"/>
                    </a:cubicBezTo>
                    <a:cubicBezTo>
                      <a:pt x="29136" y="35142"/>
                      <a:pt x="27684" y="32309"/>
                      <a:pt x="26088" y="29546"/>
                    </a:cubicBezTo>
                    <a:cubicBezTo>
                      <a:pt x="22885" y="23998"/>
                      <a:pt x="19111" y="18759"/>
                      <a:pt x="15384" y="14414"/>
                    </a:cubicBezTo>
                    <a:cubicBezTo>
                      <a:pt x="13515" y="12235"/>
                      <a:pt x="11682" y="10258"/>
                      <a:pt x="9979" y="8532"/>
                    </a:cubicBezTo>
                    <a:cubicBezTo>
                      <a:pt x="8264" y="6829"/>
                      <a:pt x="6705" y="5329"/>
                      <a:pt x="5359" y="4139"/>
                    </a:cubicBezTo>
                    <a:cubicBezTo>
                      <a:pt x="5026" y="3841"/>
                      <a:pt x="4716" y="3555"/>
                      <a:pt x="4419" y="3281"/>
                    </a:cubicBezTo>
                    <a:cubicBezTo>
                      <a:pt x="4109" y="3019"/>
                      <a:pt x="3823" y="2769"/>
                      <a:pt x="3550" y="2543"/>
                    </a:cubicBezTo>
                    <a:cubicBezTo>
                      <a:pt x="3014" y="2079"/>
                      <a:pt x="2561" y="1674"/>
                      <a:pt x="2180" y="1364"/>
                    </a:cubicBezTo>
                    <a:cubicBezTo>
                      <a:pt x="1406" y="733"/>
                      <a:pt x="990" y="388"/>
                      <a:pt x="990" y="388"/>
                    </a:cubicBezTo>
                    <a:cubicBezTo>
                      <a:pt x="657" y="117"/>
                      <a:pt x="397" y="0"/>
                      <a:pt x="2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18"/>
              <p:cNvSpPr/>
              <p:nvPr/>
            </p:nvSpPr>
            <p:spPr>
              <a:xfrm>
                <a:off x="3112839" y="6709262"/>
                <a:ext cx="58980" cy="663304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26811" extrusionOk="0">
                    <a:moveTo>
                      <a:pt x="289" y="0"/>
                    </a:moveTo>
                    <a:cubicBezTo>
                      <a:pt x="158" y="0"/>
                      <a:pt x="25" y="72"/>
                      <a:pt x="1" y="212"/>
                    </a:cubicBezTo>
                    <a:cubicBezTo>
                      <a:pt x="1" y="212"/>
                      <a:pt x="1" y="724"/>
                      <a:pt x="13" y="1557"/>
                    </a:cubicBezTo>
                    <a:cubicBezTo>
                      <a:pt x="13" y="2390"/>
                      <a:pt x="24" y="3557"/>
                      <a:pt x="48" y="4891"/>
                    </a:cubicBezTo>
                    <a:cubicBezTo>
                      <a:pt x="84" y="7558"/>
                      <a:pt x="179" y="10868"/>
                      <a:pt x="322" y="13463"/>
                    </a:cubicBezTo>
                    <a:cubicBezTo>
                      <a:pt x="501" y="16047"/>
                      <a:pt x="798" y="19357"/>
                      <a:pt x="1156" y="22000"/>
                    </a:cubicBezTo>
                    <a:cubicBezTo>
                      <a:pt x="1239" y="22667"/>
                      <a:pt x="1310" y="23286"/>
                      <a:pt x="1394" y="23845"/>
                    </a:cubicBezTo>
                    <a:cubicBezTo>
                      <a:pt x="1477" y="24405"/>
                      <a:pt x="1560" y="24893"/>
                      <a:pt x="1620" y="25310"/>
                    </a:cubicBezTo>
                    <a:cubicBezTo>
                      <a:pt x="1751" y="26143"/>
                      <a:pt x="1822" y="26643"/>
                      <a:pt x="1822" y="26643"/>
                    </a:cubicBezTo>
                    <a:cubicBezTo>
                      <a:pt x="1848" y="26757"/>
                      <a:pt x="1960" y="26811"/>
                      <a:pt x="2076" y="26811"/>
                    </a:cubicBezTo>
                    <a:cubicBezTo>
                      <a:pt x="2226" y="26811"/>
                      <a:pt x="2383" y="26721"/>
                      <a:pt x="2370" y="26560"/>
                    </a:cubicBezTo>
                    <a:cubicBezTo>
                      <a:pt x="2370" y="26560"/>
                      <a:pt x="2322" y="26060"/>
                      <a:pt x="2251" y="25238"/>
                    </a:cubicBezTo>
                    <a:cubicBezTo>
                      <a:pt x="2203" y="24822"/>
                      <a:pt x="2156" y="24322"/>
                      <a:pt x="2108" y="23762"/>
                    </a:cubicBezTo>
                    <a:cubicBezTo>
                      <a:pt x="2048" y="23202"/>
                      <a:pt x="2013" y="22583"/>
                      <a:pt x="1953" y="21917"/>
                    </a:cubicBezTo>
                    <a:cubicBezTo>
                      <a:pt x="1727" y="19273"/>
                      <a:pt x="1560" y="15975"/>
                      <a:pt x="1394" y="13392"/>
                    </a:cubicBezTo>
                    <a:cubicBezTo>
                      <a:pt x="1072" y="8224"/>
                      <a:pt x="560" y="200"/>
                      <a:pt x="560" y="200"/>
                    </a:cubicBezTo>
                    <a:cubicBezTo>
                      <a:pt x="537" y="66"/>
                      <a:pt x="414" y="0"/>
                      <a:pt x="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18"/>
              <p:cNvSpPr/>
              <p:nvPr/>
            </p:nvSpPr>
            <p:spPr>
              <a:xfrm>
                <a:off x="2447432" y="6696496"/>
                <a:ext cx="526393" cy="233669"/>
              </a:xfrm>
              <a:custGeom>
                <a:avLst/>
                <a:gdLst/>
                <a:ahLst/>
                <a:cxnLst/>
                <a:rect l="l" t="t" r="r" b="b"/>
                <a:pathLst>
                  <a:path w="21277" h="9445" extrusionOk="0">
                    <a:moveTo>
                      <a:pt x="1569" y="0"/>
                    </a:moveTo>
                    <a:cubicBezTo>
                      <a:pt x="1521" y="0"/>
                      <a:pt x="1475" y="1"/>
                      <a:pt x="1429" y="1"/>
                    </a:cubicBezTo>
                    <a:cubicBezTo>
                      <a:pt x="1239" y="1"/>
                      <a:pt x="1072" y="13"/>
                      <a:pt x="929" y="25"/>
                    </a:cubicBezTo>
                    <a:cubicBezTo>
                      <a:pt x="786" y="25"/>
                      <a:pt x="655" y="37"/>
                      <a:pt x="560" y="49"/>
                    </a:cubicBezTo>
                    <a:cubicBezTo>
                      <a:pt x="358" y="61"/>
                      <a:pt x="239" y="73"/>
                      <a:pt x="239" y="73"/>
                    </a:cubicBezTo>
                    <a:cubicBezTo>
                      <a:pt x="0" y="132"/>
                      <a:pt x="48" y="585"/>
                      <a:pt x="286" y="632"/>
                    </a:cubicBezTo>
                    <a:cubicBezTo>
                      <a:pt x="286" y="632"/>
                      <a:pt x="393" y="620"/>
                      <a:pt x="584" y="620"/>
                    </a:cubicBezTo>
                    <a:cubicBezTo>
                      <a:pt x="616" y="616"/>
                      <a:pt x="650" y="615"/>
                      <a:pt x="687" y="615"/>
                    </a:cubicBezTo>
                    <a:cubicBezTo>
                      <a:pt x="761" y="615"/>
                      <a:pt x="846" y="620"/>
                      <a:pt x="941" y="620"/>
                    </a:cubicBezTo>
                    <a:cubicBezTo>
                      <a:pt x="1084" y="620"/>
                      <a:pt x="1239" y="620"/>
                      <a:pt x="1417" y="632"/>
                    </a:cubicBezTo>
                    <a:cubicBezTo>
                      <a:pt x="2120" y="668"/>
                      <a:pt x="3096" y="811"/>
                      <a:pt x="4191" y="1085"/>
                    </a:cubicBezTo>
                    <a:cubicBezTo>
                      <a:pt x="5287" y="1347"/>
                      <a:pt x="6489" y="1751"/>
                      <a:pt x="7668" y="2216"/>
                    </a:cubicBezTo>
                    <a:cubicBezTo>
                      <a:pt x="8847" y="2680"/>
                      <a:pt x="9990" y="3216"/>
                      <a:pt x="10990" y="3692"/>
                    </a:cubicBezTo>
                    <a:cubicBezTo>
                      <a:pt x="12978" y="4657"/>
                      <a:pt x="15479" y="6014"/>
                      <a:pt x="17419" y="7228"/>
                    </a:cubicBezTo>
                    <a:cubicBezTo>
                      <a:pt x="19372" y="8419"/>
                      <a:pt x="20789" y="9419"/>
                      <a:pt x="20789" y="9419"/>
                    </a:cubicBezTo>
                    <a:cubicBezTo>
                      <a:pt x="20814" y="9436"/>
                      <a:pt x="20841" y="9444"/>
                      <a:pt x="20870" y="9444"/>
                    </a:cubicBezTo>
                    <a:cubicBezTo>
                      <a:pt x="21056" y="9444"/>
                      <a:pt x="21277" y="9113"/>
                      <a:pt x="21122" y="8979"/>
                    </a:cubicBezTo>
                    <a:cubicBezTo>
                      <a:pt x="21122" y="8979"/>
                      <a:pt x="19765" y="7859"/>
                      <a:pt x="17860" y="6550"/>
                    </a:cubicBezTo>
                    <a:cubicBezTo>
                      <a:pt x="16907" y="5883"/>
                      <a:pt x="15824" y="5169"/>
                      <a:pt x="14717" y="4514"/>
                    </a:cubicBezTo>
                    <a:cubicBezTo>
                      <a:pt x="13597" y="3847"/>
                      <a:pt x="12466" y="3228"/>
                      <a:pt x="11454" y="2728"/>
                    </a:cubicBezTo>
                    <a:cubicBezTo>
                      <a:pt x="10430" y="2240"/>
                      <a:pt x="9240" y="1728"/>
                      <a:pt x="8013" y="1299"/>
                    </a:cubicBezTo>
                    <a:cubicBezTo>
                      <a:pt x="6787" y="859"/>
                      <a:pt x="5513" y="513"/>
                      <a:pt x="4358" y="287"/>
                    </a:cubicBezTo>
                    <a:cubicBezTo>
                      <a:pt x="3275" y="86"/>
                      <a:pt x="2296" y="0"/>
                      <a:pt x="15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8"/>
              <p:cNvSpPr/>
              <p:nvPr/>
            </p:nvSpPr>
            <p:spPr>
              <a:xfrm>
                <a:off x="2600004" y="6126931"/>
                <a:ext cx="57644" cy="287652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1627" extrusionOk="0">
                    <a:moveTo>
                      <a:pt x="372" y="0"/>
                    </a:moveTo>
                    <a:cubicBezTo>
                      <a:pt x="220" y="0"/>
                      <a:pt x="24" y="52"/>
                      <a:pt x="1" y="128"/>
                    </a:cubicBezTo>
                    <a:cubicBezTo>
                      <a:pt x="1" y="128"/>
                      <a:pt x="13" y="354"/>
                      <a:pt x="37" y="711"/>
                    </a:cubicBezTo>
                    <a:cubicBezTo>
                      <a:pt x="48" y="1080"/>
                      <a:pt x="72" y="1580"/>
                      <a:pt x="96" y="2164"/>
                    </a:cubicBezTo>
                    <a:cubicBezTo>
                      <a:pt x="144" y="3318"/>
                      <a:pt x="179" y="4771"/>
                      <a:pt x="310" y="5914"/>
                    </a:cubicBezTo>
                    <a:cubicBezTo>
                      <a:pt x="429" y="7045"/>
                      <a:pt x="703" y="8510"/>
                      <a:pt x="1060" y="9641"/>
                    </a:cubicBezTo>
                    <a:cubicBezTo>
                      <a:pt x="1156" y="9926"/>
                      <a:pt x="1227" y="10188"/>
                      <a:pt x="1322" y="10426"/>
                    </a:cubicBezTo>
                    <a:cubicBezTo>
                      <a:pt x="1406" y="10665"/>
                      <a:pt x="1477" y="10879"/>
                      <a:pt x="1549" y="11046"/>
                    </a:cubicBezTo>
                    <a:cubicBezTo>
                      <a:pt x="1703" y="11391"/>
                      <a:pt x="1787" y="11593"/>
                      <a:pt x="1787" y="11593"/>
                    </a:cubicBezTo>
                    <a:cubicBezTo>
                      <a:pt x="1800" y="11616"/>
                      <a:pt x="1832" y="11626"/>
                      <a:pt x="1876" y="11626"/>
                    </a:cubicBezTo>
                    <a:cubicBezTo>
                      <a:pt x="2033" y="11626"/>
                      <a:pt x="2329" y="11496"/>
                      <a:pt x="2311" y="11403"/>
                    </a:cubicBezTo>
                    <a:cubicBezTo>
                      <a:pt x="2311" y="11403"/>
                      <a:pt x="2251" y="11188"/>
                      <a:pt x="2156" y="10843"/>
                    </a:cubicBezTo>
                    <a:cubicBezTo>
                      <a:pt x="2108" y="10677"/>
                      <a:pt x="2061" y="10462"/>
                      <a:pt x="2001" y="10224"/>
                    </a:cubicBezTo>
                    <a:cubicBezTo>
                      <a:pt x="1942" y="9998"/>
                      <a:pt x="1906" y="9724"/>
                      <a:pt x="1846" y="9450"/>
                    </a:cubicBezTo>
                    <a:cubicBezTo>
                      <a:pt x="1632" y="8331"/>
                      <a:pt x="1489" y="6914"/>
                      <a:pt x="1370" y="5795"/>
                    </a:cubicBezTo>
                    <a:cubicBezTo>
                      <a:pt x="1251" y="4688"/>
                      <a:pt x="1072" y="3247"/>
                      <a:pt x="906" y="2092"/>
                    </a:cubicBezTo>
                    <a:cubicBezTo>
                      <a:pt x="822" y="1509"/>
                      <a:pt x="727" y="997"/>
                      <a:pt x="668" y="640"/>
                    </a:cubicBezTo>
                    <a:cubicBezTo>
                      <a:pt x="596" y="282"/>
                      <a:pt x="549" y="56"/>
                      <a:pt x="549" y="56"/>
                    </a:cubicBezTo>
                    <a:cubicBezTo>
                      <a:pt x="531" y="17"/>
                      <a:pt x="459" y="0"/>
                      <a:pt x="3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8" name="Google Shape;68;p18"/>
          <p:cNvSpPr/>
          <p:nvPr/>
        </p:nvSpPr>
        <p:spPr>
          <a:xfrm>
            <a:off x="82" y="3058584"/>
            <a:ext cx="9143830" cy="2103365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2007025" y="1582990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title" idx="2"/>
          </p:nvPr>
        </p:nvSpPr>
        <p:spPr>
          <a:xfrm>
            <a:off x="2575250" y="273196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ubTitle" idx="1"/>
          </p:nvPr>
        </p:nvSpPr>
        <p:spPr>
          <a:xfrm>
            <a:off x="2007013" y="1879246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title" idx="3"/>
          </p:nvPr>
        </p:nvSpPr>
        <p:spPr>
          <a:xfrm>
            <a:off x="5017500" y="1582990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title" idx="4"/>
          </p:nvPr>
        </p:nvSpPr>
        <p:spPr>
          <a:xfrm>
            <a:off x="5585700" y="273196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ubTitle" idx="5"/>
          </p:nvPr>
        </p:nvSpPr>
        <p:spPr>
          <a:xfrm>
            <a:off x="5017488" y="1879246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6"/>
          </p:nvPr>
        </p:nvSpPr>
        <p:spPr>
          <a:xfrm>
            <a:off x="2007025" y="3658694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7"/>
          </p:nvPr>
        </p:nvSpPr>
        <p:spPr>
          <a:xfrm>
            <a:off x="2575250" y="2348900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8"/>
          </p:nvPr>
        </p:nvSpPr>
        <p:spPr>
          <a:xfrm>
            <a:off x="2007013" y="3954950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title" idx="9"/>
          </p:nvPr>
        </p:nvSpPr>
        <p:spPr>
          <a:xfrm>
            <a:off x="5017500" y="3658694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title" idx="13"/>
          </p:nvPr>
        </p:nvSpPr>
        <p:spPr>
          <a:xfrm>
            <a:off x="5585700" y="2348900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ubTitle" idx="14"/>
          </p:nvPr>
        </p:nvSpPr>
        <p:spPr>
          <a:xfrm>
            <a:off x="5017488" y="3954950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6">
  <p:cSld name="CUSTOM_7_1_1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9"/>
          <p:cNvGrpSpPr/>
          <p:nvPr/>
        </p:nvGrpSpPr>
        <p:grpSpPr>
          <a:xfrm>
            <a:off x="196876" y="-180406"/>
            <a:ext cx="2637197" cy="1754140"/>
            <a:chOff x="196876" y="-180406"/>
            <a:chExt cx="2637197" cy="1754140"/>
          </a:xfrm>
        </p:grpSpPr>
        <p:grpSp>
          <p:nvGrpSpPr>
            <p:cNvPr id="83" name="Google Shape;83;p19"/>
            <p:cNvGrpSpPr/>
            <p:nvPr/>
          </p:nvGrpSpPr>
          <p:grpSpPr>
            <a:xfrm rot="9401449">
              <a:off x="754395" y="69566"/>
              <a:ext cx="1522160" cy="1254196"/>
              <a:chOff x="698956" y="6526827"/>
              <a:chExt cx="1522132" cy="1254173"/>
            </a:xfrm>
          </p:grpSpPr>
          <p:grpSp>
            <p:nvGrpSpPr>
              <p:cNvPr id="84" name="Google Shape;84;p19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85" name="Google Shape;85;p19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6" name="Google Shape;86;p19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87" name="Google Shape;87;p19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" name="Google Shape;88;p19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" name="Google Shape;89;p19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90" name="Google Shape;90;p19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91" name="Google Shape;91;p19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2" name="Google Shape;92;p19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93" name="Google Shape;93;p19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4" name="Google Shape;94;p19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" name="Google Shape;95;p19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" name="Google Shape;96;p19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97" name="Google Shape;97;p19"/>
            <p:cNvSpPr/>
            <p:nvPr/>
          </p:nvSpPr>
          <p:spPr>
            <a:xfrm rot="10800000" flipH="1">
              <a:off x="196876" y="18"/>
              <a:ext cx="2637197" cy="681282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4">
  <p:cSld name="CUSTOM_8_1">
    <p:bg>
      <p:bgPr>
        <a:solidFill>
          <a:schemeClr val="dk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title" idx="2"/>
          </p:nvPr>
        </p:nvSpPr>
        <p:spPr>
          <a:xfrm>
            <a:off x="720000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22"/>
          <p:cNvSpPr txBox="1">
            <a:spLocks noGrp="1"/>
          </p:cNvSpPr>
          <p:nvPr>
            <p:ph type="subTitle" idx="1"/>
          </p:nvPr>
        </p:nvSpPr>
        <p:spPr>
          <a:xfrm>
            <a:off x="720000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title" idx="3"/>
          </p:nvPr>
        </p:nvSpPr>
        <p:spPr>
          <a:xfrm>
            <a:off x="3456581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ubTitle" idx="4"/>
          </p:nvPr>
        </p:nvSpPr>
        <p:spPr>
          <a:xfrm>
            <a:off x="3457163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title" idx="5"/>
          </p:nvPr>
        </p:nvSpPr>
        <p:spPr>
          <a:xfrm>
            <a:off x="6194325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subTitle" idx="6"/>
          </p:nvPr>
        </p:nvSpPr>
        <p:spPr>
          <a:xfrm>
            <a:off x="6194325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7" name="Google Shape;107;p22"/>
          <p:cNvGrpSpPr/>
          <p:nvPr/>
        </p:nvGrpSpPr>
        <p:grpSpPr>
          <a:xfrm flipH="1">
            <a:off x="36826" y="-6"/>
            <a:ext cx="1430731" cy="1059983"/>
            <a:chOff x="7676453" y="-6"/>
            <a:chExt cx="1430731" cy="1059983"/>
          </a:xfrm>
        </p:grpSpPr>
        <p:grpSp>
          <p:nvGrpSpPr>
            <p:cNvPr id="108" name="Google Shape;108;p22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109" name="Google Shape;109;p22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2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2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2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" name="Google Shape;113;p22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114" name="Google Shape;114;p22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2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6" name="Google Shape;116;p22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Google Shape;117;p22"/>
          <p:cNvGrpSpPr/>
          <p:nvPr/>
        </p:nvGrpSpPr>
        <p:grpSpPr>
          <a:xfrm flipH="1">
            <a:off x="5195593" y="4090039"/>
            <a:ext cx="3948417" cy="1053464"/>
            <a:chOff x="271750" y="3380525"/>
            <a:chExt cx="3056050" cy="815375"/>
          </a:xfrm>
        </p:grpSpPr>
        <p:sp>
          <p:nvSpPr>
            <p:cNvPr id="118" name="Google Shape;118;p22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2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274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22" name="Google Shape;122;p17"/>
          <p:cNvGrpSpPr/>
          <p:nvPr/>
        </p:nvGrpSpPr>
        <p:grpSpPr>
          <a:xfrm rot="9401449">
            <a:off x="754395" y="69566"/>
            <a:ext cx="1522160" cy="1254196"/>
            <a:chOff x="698956" y="6526827"/>
            <a:chExt cx="1522132" cy="1254173"/>
          </a:xfrm>
        </p:grpSpPr>
        <p:grpSp>
          <p:nvGrpSpPr>
            <p:cNvPr id="123" name="Google Shape;123;p17"/>
            <p:cNvGrpSpPr/>
            <p:nvPr/>
          </p:nvGrpSpPr>
          <p:grpSpPr>
            <a:xfrm>
              <a:off x="970014" y="6599642"/>
              <a:ext cx="1251074" cy="1089966"/>
              <a:chOff x="2227541" y="6011760"/>
              <a:chExt cx="2864180" cy="2495343"/>
            </a:xfrm>
          </p:grpSpPr>
          <p:sp>
            <p:nvSpPr>
              <p:cNvPr id="124" name="Google Shape;124;p17"/>
              <p:cNvSpPr/>
              <p:nvPr/>
            </p:nvSpPr>
            <p:spPr>
              <a:xfrm rot="-1131582">
                <a:off x="2772277" y="6293752"/>
                <a:ext cx="2064072" cy="1922827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5" name="Google Shape;125;p17"/>
              <p:cNvGrpSpPr/>
              <p:nvPr/>
            </p:nvGrpSpPr>
            <p:grpSpPr>
              <a:xfrm>
                <a:off x="2227541" y="6635268"/>
                <a:ext cx="2250382" cy="1871836"/>
                <a:chOff x="2227541" y="6635268"/>
                <a:chExt cx="2250382" cy="1871836"/>
              </a:xfrm>
            </p:grpSpPr>
            <p:sp>
              <p:nvSpPr>
                <p:cNvPr id="126" name="Google Shape;126;p17"/>
                <p:cNvSpPr/>
                <p:nvPr/>
              </p:nvSpPr>
              <p:spPr>
                <a:xfrm rot="-1131582">
                  <a:off x="2389104" y="6911337"/>
                  <a:ext cx="1927256" cy="1319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98" h="53341" extrusionOk="0">
                      <a:moveTo>
                        <a:pt x="77657" y="0"/>
                      </a:moveTo>
                      <a:cubicBezTo>
                        <a:pt x="77524" y="0"/>
                        <a:pt x="77309" y="98"/>
                        <a:pt x="77038" y="330"/>
                      </a:cubicBezTo>
                      <a:cubicBezTo>
                        <a:pt x="77038" y="330"/>
                        <a:pt x="75681" y="1521"/>
                        <a:pt x="73430" y="3497"/>
                      </a:cubicBezTo>
                      <a:cubicBezTo>
                        <a:pt x="72299" y="4486"/>
                        <a:pt x="70954" y="5664"/>
                        <a:pt x="69430" y="6998"/>
                      </a:cubicBezTo>
                      <a:cubicBezTo>
                        <a:pt x="68668" y="7665"/>
                        <a:pt x="67870" y="8367"/>
                        <a:pt x="67037" y="9093"/>
                      </a:cubicBezTo>
                      <a:cubicBezTo>
                        <a:pt x="66203" y="9820"/>
                        <a:pt x="65334" y="10594"/>
                        <a:pt x="64441" y="11391"/>
                      </a:cubicBezTo>
                      <a:cubicBezTo>
                        <a:pt x="63548" y="12177"/>
                        <a:pt x="62631" y="12999"/>
                        <a:pt x="61691" y="13832"/>
                      </a:cubicBezTo>
                      <a:cubicBezTo>
                        <a:pt x="61453" y="14034"/>
                        <a:pt x="61215" y="14249"/>
                        <a:pt x="60976" y="14463"/>
                      </a:cubicBezTo>
                      <a:cubicBezTo>
                        <a:pt x="60750" y="14677"/>
                        <a:pt x="60512" y="14892"/>
                        <a:pt x="60274" y="15106"/>
                      </a:cubicBezTo>
                      <a:cubicBezTo>
                        <a:pt x="59798" y="15535"/>
                        <a:pt x="59321" y="15975"/>
                        <a:pt x="58845" y="16416"/>
                      </a:cubicBezTo>
                      <a:cubicBezTo>
                        <a:pt x="57881" y="17297"/>
                        <a:pt x="56916" y="18190"/>
                        <a:pt x="55940" y="19083"/>
                      </a:cubicBezTo>
                      <a:lnTo>
                        <a:pt x="55571" y="19416"/>
                      </a:lnTo>
                      <a:lnTo>
                        <a:pt x="55214" y="19773"/>
                      </a:lnTo>
                      <a:cubicBezTo>
                        <a:pt x="54976" y="20011"/>
                        <a:pt x="54738" y="20250"/>
                        <a:pt x="54499" y="20488"/>
                      </a:cubicBezTo>
                      <a:cubicBezTo>
                        <a:pt x="54035" y="20964"/>
                        <a:pt x="53571" y="21440"/>
                        <a:pt x="53106" y="21916"/>
                      </a:cubicBezTo>
                      <a:cubicBezTo>
                        <a:pt x="51261" y="23845"/>
                        <a:pt x="49463" y="25798"/>
                        <a:pt x="47725" y="27691"/>
                      </a:cubicBezTo>
                      <a:cubicBezTo>
                        <a:pt x="45975" y="29572"/>
                        <a:pt x="44284" y="31370"/>
                        <a:pt x="42653" y="33025"/>
                      </a:cubicBezTo>
                      <a:cubicBezTo>
                        <a:pt x="41033" y="34668"/>
                        <a:pt x="39259" y="36406"/>
                        <a:pt x="37342" y="38085"/>
                      </a:cubicBezTo>
                      <a:cubicBezTo>
                        <a:pt x="36378" y="38918"/>
                        <a:pt x="35390" y="39752"/>
                        <a:pt x="34354" y="40538"/>
                      </a:cubicBezTo>
                      <a:cubicBezTo>
                        <a:pt x="33318" y="41335"/>
                        <a:pt x="32247" y="42109"/>
                        <a:pt x="31151" y="42824"/>
                      </a:cubicBezTo>
                      <a:cubicBezTo>
                        <a:pt x="30044" y="43550"/>
                        <a:pt x="28913" y="44205"/>
                        <a:pt x="27746" y="44812"/>
                      </a:cubicBezTo>
                      <a:cubicBezTo>
                        <a:pt x="27460" y="44967"/>
                        <a:pt x="27175" y="45122"/>
                        <a:pt x="26877" y="45253"/>
                      </a:cubicBezTo>
                      <a:cubicBezTo>
                        <a:pt x="26579" y="45395"/>
                        <a:pt x="26293" y="45538"/>
                        <a:pt x="25996" y="45669"/>
                      </a:cubicBezTo>
                      <a:cubicBezTo>
                        <a:pt x="25401" y="45919"/>
                        <a:pt x="24793" y="46146"/>
                        <a:pt x="24186" y="46384"/>
                      </a:cubicBezTo>
                      <a:cubicBezTo>
                        <a:pt x="23888" y="46503"/>
                        <a:pt x="23591" y="46622"/>
                        <a:pt x="23293" y="46741"/>
                      </a:cubicBezTo>
                      <a:cubicBezTo>
                        <a:pt x="23138" y="46800"/>
                        <a:pt x="22995" y="46860"/>
                        <a:pt x="22853" y="46919"/>
                      </a:cubicBezTo>
                      <a:cubicBezTo>
                        <a:pt x="22698" y="46967"/>
                        <a:pt x="22543" y="47027"/>
                        <a:pt x="22400" y="47074"/>
                      </a:cubicBezTo>
                      <a:cubicBezTo>
                        <a:pt x="21793" y="47289"/>
                        <a:pt x="21198" y="47491"/>
                        <a:pt x="20602" y="47693"/>
                      </a:cubicBezTo>
                      <a:cubicBezTo>
                        <a:pt x="20317" y="47801"/>
                        <a:pt x="20019" y="47908"/>
                        <a:pt x="19721" y="48003"/>
                      </a:cubicBezTo>
                      <a:cubicBezTo>
                        <a:pt x="19435" y="48098"/>
                        <a:pt x="19138" y="48182"/>
                        <a:pt x="18852" y="48277"/>
                      </a:cubicBezTo>
                      <a:cubicBezTo>
                        <a:pt x="18257" y="48455"/>
                        <a:pt x="17685" y="48634"/>
                        <a:pt x="17114" y="48813"/>
                      </a:cubicBezTo>
                      <a:cubicBezTo>
                        <a:pt x="12566" y="50170"/>
                        <a:pt x="8470" y="51087"/>
                        <a:pt x="5553" y="51753"/>
                      </a:cubicBezTo>
                      <a:cubicBezTo>
                        <a:pt x="4100" y="52075"/>
                        <a:pt x="2922" y="52337"/>
                        <a:pt x="2112" y="52503"/>
                      </a:cubicBezTo>
                      <a:cubicBezTo>
                        <a:pt x="1314" y="52682"/>
                        <a:pt x="874" y="52777"/>
                        <a:pt x="874" y="52777"/>
                      </a:cubicBezTo>
                      <a:cubicBezTo>
                        <a:pt x="47" y="52974"/>
                        <a:pt x="1" y="53340"/>
                        <a:pt x="641" y="53340"/>
                      </a:cubicBezTo>
                      <a:cubicBezTo>
                        <a:pt x="739" y="53340"/>
                        <a:pt x="852" y="53332"/>
                        <a:pt x="981" y="53313"/>
                      </a:cubicBezTo>
                      <a:cubicBezTo>
                        <a:pt x="981" y="53313"/>
                        <a:pt x="1421" y="53218"/>
                        <a:pt x="2231" y="53063"/>
                      </a:cubicBezTo>
                      <a:cubicBezTo>
                        <a:pt x="3041" y="52896"/>
                        <a:pt x="4219" y="52658"/>
                        <a:pt x="5684" y="52361"/>
                      </a:cubicBezTo>
                      <a:cubicBezTo>
                        <a:pt x="8625" y="51741"/>
                        <a:pt x="12732" y="50884"/>
                        <a:pt x="17340" y="49575"/>
                      </a:cubicBezTo>
                      <a:cubicBezTo>
                        <a:pt x="17911" y="49408"/>
                        <a:pt x="18495" y="49241"/>
                        <a:pt x="19090" y="49063"/>
                      </a:cubicBezTo>
                      <a:cubicBezTo>
                        <a:pt x="19388" y="48979"/>
                        <a:pt x="19686" y="48884"/>
                        <a:pt x="19983" y="48801"/>
                      </a:cubicBezTo>
                      <a:cubicBezTo>
                        <a:pt x="20281" y="48705"/>
                        <a:pt x="20578" y="48598"/>
                        <a:pt x="20876" y="48503"/>
                      </a:cubicBezTo>
                      <a:cubicBezTo>
                        <a:pt x="21471" y="48301"/>
                        <a:pt x="22079" y="48098"/>
                        <a:pt x="22686" y="47896"/>
                      </a:cubicBezTo>
                      <a:cubicBezTo>
                        <a:pt x="22841" y="47848"/>
                        <a:pt x="22995" y="47789"/>
                        <a:pt x="23150" y="47741"/>
                      </a:cubicBezTo>
                      <a:cubicBezTo>
                        <a:pt x="23293" y="47681"/>
                        <a:pt x="23448" y="47622"/>
                        <a:pt x="23603" y="47562"/>
                      </a:cubicBezTo>
                      <a:cubicBezTo>
                        <a:pt x="23900" y="47455"/>
                        <a:pt x="24210" y="47336"/>
                        <a:pt x="24519" y="47217"/>
                      </a:cubicBezTo>
                      <a:cubicBezTo>
                        <a:pt x="25127" y="46979"/>
                        <a:pt x="25746" y="46753"/>
                        <a:pt x="26365" y="46515"/>
                      </a:cubicBezTo>
                      <a:cubicBezTo>
                        <a:pt x="26663" y="46372"/>
                        <a:pt x="26972" y="46229"/>
                        <a:pt x="27270" y="46086"/>
                      </a:cubicBezTo>
                      <a:cubicBezTo>
                        <a:pt x="27579" y="45955"/>
                        <a:pt x="27877" y="45800"/>
                        <a:pt x="28175" y="45646"/>
                      </a:cubicBezTo>
                      <a:cubicBezTo>
                        <a:pt x="29365" y="45038"/>
                        <a:pt x="30544" y="44372"/>
                        <a:pt x="31675" y="43645"/>
                      </a:cubicBezTo>
                      <a:cubicBezTo>
                        <a:pt x="32806" y="42919"/>
                        <a:pt x="33902" y="42145"/>
                        <a:pt x="34961" y="41347"/>
                      </a:cubicBezTo>
                      <a:cubicBezTo>
                        <a:pt x="36021" y="40538"/>
                        <a:pt x="37033" y="39704"/>
                        <a:pt x="38021" y="38859"/>
                      </a:cubicBezTo>
                      <a:cubicBezTo>
                        <a:pt x="39974" y="37168"/>
                        <a:pt x="41772" y="35430"/>
                        <a:pt x="43415" y="33763"/>
                      </a:cubicBezTo>
                      <a:cubicBezTo>
                        <a:pt x="45046" y="32108"/>
                        <a:pt x="46748" y="30286"/>
                        <a:pt x="48475" y="28381"/>
                      </a:cubicBezTo>
                      <a:cubicBezTo>
                        <a:pt x="50213" y="26488"/>
                        <a:pt x="51999" y="24524"/>
                        <a:pt x="53809" y="22595"/>
                      </a:cubicBezTo>
                      <a:cubicBezTo>
                        <a:pt x="54273" y="22107"/>
                        <a:pt x="54726" y="21631"/>
                        <a:pt x="55190" y="21154"/>
                      </a:cubicBezTo>
                      <a:cubicBezTo>
                        <a:pt x="55416" y="20916"/>
                        <a:pt x="55642" y="20678"/>
                        <a:pt x="55881" y="20452"/>
                      </a:cubicBezTo>
                      <a:lnTo>
                        <a:pt x="56226" y="20095"/>
                      </a:lnTo>
                      <a:lnTo>
                        <a:pt x="56583" y="19761"/>
                      </a:lnTo>
                      <a:cubicBezTo>
                        <a:pt x="57547" y="18857"/>
                        <a:pt x="58512" y="17952"/>
                        <a:pt x="59452" y="17071"/>
                      </a:cubicBezTo>
                      <a:cubicBezTo>
                        <a:pt x="59929" y="16618"/>
                        <a:pt x="60393" y="16178"/>
                        <a:pt x="60869" y="15749"/>
                      </a:cubicBezTo>
                      <a:cubicBezTo>
                        <a:pt x="61095" y="15523"/>
                        <a:pt x="61334" y="15308"/>
                        <a:pt x="61560" y="15094"/>
                      </a:cubicBezTo>
                      <a:cubicBezTo>
                        <a:pt x="61798" y="14880"/>
                        <a:pt x="62024" y="14666"/>
                        <a:pt x="62262" y="14451"/>
                      </a:cubicBezTo>
                      <a:cubicBezTo>
                        <a:pt x="63191" y="13606"/>
                        <a:pt x="64096" y="12784"/>
                        <a:pt x="64977" y="11987"/>
                      </a:cubicBezTo>
                      <a:cubicBezTo>
                        <a:pt x="72049" y="5581"/>
                        <a:pt x="77407" y="735"/>
                        <a:pt x="77407" y="735"/>
                      </a:cubicBezTo>
                      <a:cubicBezTo>
                        <a:pt x="77868" y="321"/>
                        <a:pt x="77898" y="0"/>
                        <a:pt x="7765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" name="Google Shape;127;p17"/>
                <p:cNvSpPr/>
                <p:nvPr/>
              </p:nvSpPr>
              <p:spPr>
                <a:xfrm rot="-1131582">
                  <a:off x="3441562" y="7628158"/>
                  <a:ext cx="485043" cy="66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5" h="2670" extrusionOk="0">
                      <a:moveTo>
                        <a:pt x="13901" y="0"/>
                      </a:moveTo>
                      <a:cubicBezTo>
                        <a:pt x="13437" y="0"/>
                        <a:pt x="12960" y="12"/>
                        <a:pt x="12472" y="24"/>
                      </a:cubicBezTo>
                      <a:cubicBezTo>
                        <a:pt x="12234" y="24"/>
                        <a:pt x="11996" y="36"/>
                        <a:pt x="11758" y="36"/>
                      </a:cubicBezTo>
                      <a:cubicBezTo>
                        <a:pt x="11639" y="48"/>
                        <a:pt x="11520" y="48"/>
                        <a:pt x="11401" y="48"/>
                      </a:cubicBezTo>
                      <a:cubicBezTo>
                        <a:pt x="11282" y="60"/>
                        <a:pt x="11163" y="72"/>
                        <a:pt x="11044" y="72"/>
                      </a:cubicBezTo>
                      <a:cubicBezTo>
                        <a:pt x="10579" y="107"/>
                        <a:pt x="10127" y="143"/>
                        <a:pt x="9710" y="179"/>
                      </a:cubicBezTo>
                      <a:cubicBezTo>
                        <a:pt x="9472" y="203"/>
                        <a:pt x="9222" y="226"/>
                        <a:pt x="8972" y="250"/>
                      </a:cubicBezTo>
                      <a:cubicBezTo>
                        <a:pt x="8722" y="286"/>
                        <a:pt x="8460" y="322"/>
                        <a:pt x="8198" y="357"/>
                      </a:cubicBezTo>
                      <a:cubicBezTo>
                        <a:pt x="7674" y="429"/>
                        <a:pt x="7138" y="500"/>
                        <a:pt x="6602" y="584"/>
                      </a:cubicBezTo>
                      <a:cubicBezTo>
                        <a:pt x="6067" y="679"/>
                        <a:pt x="5519" y="786"/>
                        <a:pt x="4995" y="881"/>
                      </a:cubicBezTo>
                      <a:cubicBezTo>
                        <a:pt x="4733" y="941"/>
                        <a:pt x="4471" y="988"/>
                        <a:pt x="4221" y="1036"/>
                      </a:cubicBezTo>
                      <a:cubicBezTo>
                        <a:pt x="3971" y="1096"/>
                        <a:pt x="3733" y="1155"/>
                        <a:pt x="3495" y="1215"/>
                      </a:cubicBezTo>
                      <a:cubicBezTo>
                        <a:pt x="3019" y="1334"/>
                        <a:pt x="2566" y="1441"/>
                        <a:pt x="2161" y="1536"/>
                      </a:cubicBezTo>
                      <a:cubicBezTo>
                        <a:pt x="1769" y="1655"/>
                        <a:pt x="1411" y="1762"/>
                        <a:pt x="1114" y="1846"/>
                      </a:cubicBezTo>
                      <a:cubicBezTo>
                        <a:pt x="530" y="2024"/>
                        <a:pt x="173" y="2131"/>
                        <a:pt x="173" y="2131"/>
                      </a:cubicBezTo>
                      <a:cubicBezTo>
                        <a:pt x="1" y="2200"/>
                        <a:pt x="117" y="2669"/>
                        <a:pt x="307" y="2669"/>
                      </a:cubicBezTo>
                      <a:cubicBezTo>
                        <a:pt x="314" y="2669"/>
                        <a:pt x="321" y="2668"/>
                        <a:pt x="328" y="2667"/>
                      </a:cubicBezTo>
                      <a:cubicBezTo>
                        <a:pt x="328" y="2667"/>
                        <a:pt x="685" y="2584"/>
                        <a:pt x="1280" y="2453"/>
                      </a:cubicBezTo>
                      <a:cubicBezTo>
                        <a:pt x="1578" y="2393"/>
                        <a:pt x="1923" y="2310"/>
                        <a:pt x="2328" y="2227"/>
                      </a:cubicBezTo>
                      <a:cubicBezTo>
                        <a:pt x="2733" y="2155"/>
                        <a:pt x="3173" y="2084"/>
                        <a:pt x="3650" y="2000"/>
                      </a:cubicBezTo>
                      <a:cubicBezTo>
                        <a:pt x="3888" y="1953"/>
                        <a:pt x="4126" y="1917"/>
                        <a:pt x="4376" y="1870"/>
                      </a:cubicBezTo>
                      <a:cubicBezTo>
                        <a:pt x="4626" y="1834"/>
                        <a:pt x="4888" y="1798"/>
                        <a:pt x="5150" y="1762"/>
                      </a:cubicBezTo>
                      <a:cubicBezTo>
                        <a:pt x="5674" y="1691"/>
                        <a:pt x="6210" y="1619"/>
                        <a:pt x="6733" y="1548"/>
                      </a:cubicBezTo>
                      <a:cubicBezTo>
                        <a:pt x="7269" y="1489"/>
                        <a:pt x="7805" y="1429"/>
                        <a:pt x="8317" y="1381"/>
                      </a:cubicBezTo>
                      <a:cubicBezTo>
                        <a:pt x="8579" y="1346"/>
                        <a:pt x="8829" y="1322"/>
                        <a:pt x="9079" y="1298"/>
                      </a:cubicBezTo>
                      <a:cubicBezTo>
                        <a:pt x="9329" y="1274"/>
                        <a:pt x="9567" y="1250"/>
                        <a:pt x="9805" y="1239"/>
                      </a:cubicBezTo>
                      <a:cubicBezTo>
                        <a:pt x="10222" y="1191"/>
                        <a:pt x="10663" y="1155"/>
                        <a:pt x="11127" y="1108"/>
                      </a:cubicBezTo>
                      <a:cubicBezTo>
                        <a:pt x="11234" y="1096"/>
                        <a:pt x="11353" y="1084"/>
                        <a:pt x="11460" y="1072"/>
                      </a:cubicBezTo>
                      <a:cubicBezTo>
                        <a:pt x="11579" y="1072"/>
                        <a:pt x="11698" y="1060"/>
                        <a:pt x="11817" y="1060"/>
                      </a:cubicBezTo>
                      <a:cubicBezTo>
                        <a:pt x="12056" y="1036"/>
                        <a:pt x="12282" y="1024"/>
                        <a:pt x="12520" y="1012"/>
                      </a:cubicBezTo>
                      <a:cubicBezTo>
                        <a:pt x="12996" y="977"/>
                        <a:pt x="13460" y="941"/>
                        <a:pt x="13925" y="917"/>
                      </a:cubicBezTo>
                      <a:cubicBezTo>
                        <a:pt x="14389" y="893"/>
                        <a:pt x="14842" y="881"/>
                        <a:pt x="15258" y="869"/>
                      </a:cubicBezTo>
                      <a:cubicBezTo>
                        <a:pt x="15830" y="838"/>
                        <a:pt x="16354" y="838"/>
                        <a:pt x="16802" y="838"/>
                      </a:cubicBezTo>
                      <a:lnTo>
                        <a:pt x="16802" y="838"/>
                      </a:lnTo>
                      <a:cubicBezTo>
                        <a:pt x="17026" y="838"/>
                        <a:pt x="17231" y="838"/>
                        <a:pt x="17413" y="834"/>
                      </a:cubicBezTo>
                      <a:cubicBezTo>
                        <a:pt x="17866" y="834"/>
                        <a:pt x="18189" y="834"/>
                        <a:pt x="18314" y="827"/>
                      </a:cubicBezTo>
                      <a:lnTo>
                        <a:pt x="18314" y="827"/>
                      </a:lnTo>
                      <a:cubicBezTo>
                        <a:pt x="18323" y="833"/>
                        <a:pt x="18333" y="839"/>
                        <a:pt x="18342" y="846"/>
                      </a:cubicBezTo>
                      <a:cubicBezTo>
                        <a:pt x="18378" y="858"/>
                        <a:pt x="18413" y="869"/>
                        <a:pt x="18449" y="881"/>
                      </a:cubicBezTo>
                      <a:cubicBezTo>
                        <a:pt x="18509" y="905"/>
                        <a:pt x="18556" y="917"/>
                        <a:pt x="18616" y="929"/>
                      </a:cubicBezTo>
                      <a:cubicBezTo>
                        <a:pt x="18711" y="953"/>
                        <a:pt x="18794" y="977"/>
                        <a:pt x="18866" y="988"/>
                      </a:cubicBezTo>
                      <a:cubicBezTo>
                        <a:pt x="19009" y="1012"/>
                        <a:pt x="19104" y="1024"/>
                        <a:pt x="19175" y="1036"/>
                      </a:cubicBezTo>
                      <a:cubicBezTo>
                        <a:pt x="19318" y="1060"/>
                        <a:pt x="19330" y="1060"/>
                        <a:pt x="19330" y="1060"/>
                      </a:cubicBezTo>
                      <a:cubicBezTo>
                        <a:pt x="19533" y="1060"/>
                        <a:pt x="19604" y="607"/>
                        <a:pt x="19414" y="524"/>
                      </a:cubicBezTo>
                      <a:cubicBezTo>
                        <a:pt x="19414" y="524"/>
                        <a:pt x="19402" y="524"/>
                        <a:pt x="19271" y="500"/>
                      </a:cubicBezTo>
                      <a:cubicBezTo>
                        <a:pt x="19199" y="488"/>
                        <a:pt x="19104" y="465"/>
                        <a:pt x="18973" y="441"/>
                      </a:cubicBezTo>
                      <a:cubicBezTo>
                        <a:pt x="18914" y="429"/>
                        <a:pt x="18830" y="417"/>
                        <a:pt x="18759" y="393"/>
                      </a:cubicBezTo>
                      <a:cubicBezTo>
                        <a:pt x="18723" y="381"/>
                        <a:pt x="18675" y="369"/>
                        <a:pt x="18640" y="357"/>
                      </a:cubicBezTo>
                      <a:cubicBezTo>
                        <a:pt x="18616" y="346"/>
                        <a:pt x="18604" y="334"/>
                        <a:pt x="18580" y="334"/>
                      </a:cubicBezTo>
                      <a:cubicBezTo>
                        <a:pt x="18568" y="322"/>
                        <a:pt x="18556" y="322"/>
                        <a:pt x="18544" y="310"/>
                      </a:cubicBezTo>
                      <a:lnTo>
                        <a:pt x="18449" y="274"/>
                      </a:lnTo>
                      <a:lnTo>
                        <a:pt x="18402" y="262"/>
                      </a:lnTo>
                      <a:cubicBezTo>
                        <a:pt x="18354" y="250"/>
                        <a:pt x="18009" y="215"/>
                        <a:pt x="17449" y="167"/>
                      </a:cubicBezTo>
                      <a:cubicBezTo>
                        <a:pt x="16889" y="119"/>
                        <a:pt x="16127" y="36"/>
                        <a:pt x="15258" y="36"/>
                      </a:cubicBezTo>
                      <a:cubicBezTo>
                        <a:pt x="14830" y="24"/>
                        <a:pt x="14377" y="12"/>
                        <a:pt x="1390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" name="Google Shape;128;p17"/>
                <p:cNvSpPr/>
                <p:nvPr/>
              </p:nvSpPr>
              <p:spPr>
                <a:xfrm rot="-1131582">
                  <a:off x="3621630" y="6827655"/>
                  <a:ext cx="184071" cy="404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0" h="16339" extrusionOk="0">
                      <a:moveTo>
                        <a:pt x="7065" y="0"/>
                      </a:moveTo>
                      <a:cubicBezTo>
                        <a:pt x="6996" y="0"/>
                        <a:pt x="6934" y="18"/>
                        <a:pt x="6902" y="61"/>
                      </a:cubicBezTo>
                      <a:cubicBezTo>
                        <a:pt x="6902" y="61"/>
                        <a:pt x="6771" y="370"/>
                        <a:pt x="6569" y="870"/>
                      </a:cubicBezTo>
                      <a:cubicBezTo>
                        <a:pt x="6367" y="1406"/>
                        <a:pt x="6081" y="2097"/>
                        <a:pt x="5759" y="2930"/>
                      </a:cubicBezTo>
                      <a:cubicBezTo>
                        <a:pt x="5140" y="4573"/>
                        <a:pt x="4378" y="6609"/>
                        <a:pt x="3771" y="8205"/>
                      </a:cubicBezTo>
                      <a:cubicBezTo>
                        <a:pt x="3473" y="9002"/>
                        <a:pt x="3128" y="9895"/>
                        <a:pt x="2759" y="10788"/>
                      </a:cubicBezTo>
                      <a:cubicBezTo>
                        <a:pt x="2378" y="11681"/>
                        <a:pt x="1973" y="12562"/>
                        <a:pt x="1580" y="13336"/>
                      </a:cubicBezTo>
                      <a:cubicBezTo>
                        <a:pt x="1378" y="13717"/>
                        <a:pt x="1187" y="14086"/>
                        <a:pt x="1009" y="14408"/>
                      </a:cubicBezTo>
                      <a:cubicBezTo>
                        <a:pt x="830" y="14717"/>
                        <a:pt x="663" y="15003"/>
                        <a:pt x="533" y="15241"/>
                      </a:cubicBezTo>
                      <a:cubicBezTo>
                        <a:pt x="247" y="15706"/>
                        <a:pt x="68" y="15991"/>
                        <a:pt x="68" y="15991"/>
                      </a:cubicBezTo>
                      <a:cubicBezTo>
                        <a:pt x="0" y="16117"/>
                        <a:pt x="265" y="16339"/>
                        <a:pt x="429" y="16339"/>
                      </a:cubicBezTo>
                      <a:cubicBezTo>
                        <a:pt x="466" y="16339"/>
                        <a:pt x="499" y="16327"/>
                        <a:pt x="521" y="16301"/>
                      </a:cubicBezTo>
                      <a:cubicBezTo>
                        <a:pt x="521" y="16301"/>
                        <a:pt x="723" y="16027"/>
                        <a:pt x="1056" y="15587"/>
                      </a:cubicBezTo>
                      <a:cubicBezTo>
                        <a:pt x="1211" y="15360"/>
                        <a:pt x="1402" y="15086"/>
                        <a:pt x="1616" y="14765"/>
                      </a:cubicBezTo>
                      <a:cubicBezTo>
                        <a:pt x="1818" y="14455"/>
                        <a:pt x="2045" y="14098"/>
                        <a:pt x="2283" y="13729"/>
                      </a:cubicBezTo>
                      <a:cubicBezTo>
                        <a:pt x="2735" y="12955"/>
                        <a:pt x="3211" y="12086"/>
                        <a:pt x="3640" y="11193"/>
                      </a:cubicBezTo>
                      <a:cubicBezTo>
                        <a:pt x="4069" y="10288"/>
                        <a:pt x="4462" y="9383"/>
                        <a:pt x="4759" y="8574"/>
                      </a:cubicBezTo>
                      <a:cubicBezTo>
                        <a:pt x="5378" y="6966"/>
                        <a:pt x="6009" y="4871"/>
                        <a:pt x="6521" y="3192"/>
                      </a:cubicBezTo>
                      <a:cubicBezTo>
                        <a:pt x="7033" y="1501"/>
                        <a:pt x="7414" y="227"/>
                        <a:pt x="7414" y="227"/>
                      </a:cubicBezTo>
                      <a:cubicBezTo>
                        <a:pt x="7439" y="102"/>
                        <a:pt x="7229" y="0"/>
                        <a:pt x="706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9" name="Google Shape;129;p17"/>
            <p:cNvGrpSpPr/>
            <p:nvPr/>
          </p:nvGrpSpPr>
          <p:grpSpPr>
            <a:xfrm>
              <a:off x="698956" y="6526827"/>
              <a:ext cx="761443" cy="1254173"/>
              <a:chOff x="1668617" y="5683195"/>
              <a:chExt cx="1743230" cy="2871275"/>
            </a:xfrm>
          </p:grpSpPr>
          <p:sp>
            <p:nvSpPr>
              <p:cNvPr id="130" name="Google Shape;130;p17"/>
              <p:cNvSpPr/>
              <p:nvPr/>
            </p:nvSpPr>
            <p:spPr>
              <a:xfrm>
                <a:off x="1668617" y="5683195"/>
                <a:ext cx="1729969" cy="2242458"/>
              </a:xfrm>
              <a:custGeom>
                <a:avLst/>
                <a:gdLst/>
                <a:ahLst/>
                <a:cxnLst/>
                <a:rect l="l" t="t" r="r" b="b"/>
                <a:pathLst>
                  <a:path w="69926" h="90641" extrusionOk="0">
                    <a:moveTo>
                      <a:pt x="18523" y="0"/>
                    </a:moveTo>
                    <a:cubicBezTo>
                      <a:pt x="16491" y="0"/>
                      <a:pt x="14474" y="212"/>
                      <a:pt x="12514" y="681"/>
                    </a:cubicBezTo>
                    <a:cubicBezTo>
                      <a:pt x="8025" y="1752"/>
                      <a:pt x="3239" y="4252"/>
                      <a:pt x="1334" y="8503"/>
                    </a:cubicBezTo>
                    <a:cubicBezTo>
                      <a:pt x="1274" y="8562"/>
                      <a:pt x="1227" y="8610"/>
                      <a:pt x="1167" y="8670"/>
                    </a:cubicBezTo>
                    <a:cubicBezTo>
                      <a:pt x="762" y="8991"/>
                      <a:pt x="715" y="9455"/>
                      <a:pt x="858" y="9836"/>
                    </a:cubicBezTo>
                    <a:cubicBezTo>
                      <a:pt x="703" y="10384"/>
                      <a:pt x="596" y="10944"/>
                      <a:pt x="536" y="11551"/>
                    </a:cubicBezTo>
                    <a:cubicBezTo>
                      <a:pt x="0" y="16968"/>
                      <a:pt x="3263" y="22302"/>
                      <a:pt x="6311" y="26505"/>
                    </a:cubicBezTo>
                    <a:cubicBezTo>
                      <a:pt x="13490" y="36399"/>
                      <a:pt x="23503" y="43602"/>
                      <a:pt x="32862" y="51258"/>
                    </a:cubicBezTo>
                    <a:cubicBezTo>
                      <a:pt x="42625" y="59271"/>
                      <a:pt x="49923" y="67689"/>
                      <a:pt x="56198" y="78619"/>
                    </a:cubicBezTo>
                    <a:cubicBezTo>
                      <a:pt x="57321" y="80578"/>
                      <a:pt x="62210" y="90640"/>
                      <a:pt x="65877" y="90640"/>
                    </a:cubicBezTo>
                    <a:cubicBezTo>
                      <a:pt x="66176" y="90640"/>
                      <a:pt x="66467" y="90573"/>
                      <a:pt x="66747" y="90430"/>
                    </a:cubicBezTo>
                    <a:cubicBezTo>
                      <a:pt x="69926" y="88810"/>
                      <a:pt x="69759" y="78154"/>
                      <a:pt x="69795" y="74952"/>
                    </a:cubicBezTo>
                    <a:cubicBezTo>
                      <a:pt x="69842" y="69999"/>
                      <a:pt x="69247" y="64998"/>
                      <a:pt x="68342" y="60104"/>
                    </a:cubicBezTo>
                    <a:cubicBezTo>
                      <a:pt x="68080" y="58676"/>
                      <a:pt x="67794" y="57271"/>
                      <a:pt x="67497" y="55866"/>
                    </a:cubicBezTo>
                    <a:cubicBezTo>
                      <a:pt x="65187" y="45305"/>
                      <a:pt x="61413" y="34423"/>
                      <a:pt x="56007" y="25029"/>
                    </a:cubicBezTo>
                    <a:cubicBezTo>
                      <a:pt x="51007" y="16349"/>
                      <a:pt x="43982" y="8039"/>
                      <a:pt x="34683" y="3824"/>
                    </a:cubicBezTo>
                    <a:cubicBezTo>
                      <a:pt x="29749" y="1583"/>
                      <a:pt x="24080" y="0"/>
                      <a:pt x="185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1" name="Google Shape;131;p17"/>
              <p:cNvGrpSpPr/>
              <p:nvPr/>
            </p:nvGrpSpPr>
            <p:grpSpPr>
              <a:xfrm>
                <a:off x="2252110" y="6027996"/>
                <a:ext cx="1159737" cy="2526474"/>
                <a:chOff x="2252110" y="6027996"/>
                <a:chExt cx="1159737" cy="2526474"/>
              </a:xfrm>
            </p:grpSpPr>
            <p:sp>
              <p:nvSpPr>
                <p:cNvPr id="132" name="Google Shape;132;p17"/>
                <p:cNvSpPr/>
                <p:nvPr/>
              </p:nvSpPr>
              <p:spPr>
                <a:xfrm>
                  <a:off x="2252110" y="6027996"/>
                  <a:ext cx="1159737" cy="2526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77" h="102121" extrusionOk="0">
                      <a:moveTo>
                        <a:pt x="249" y="0"/>
                      </a:moveTo>
                      <a:cubicBezTo>
                        <a:pt x="0" y="0"/>
                        <a:pt x="69" y="331"/>
                        <a:pt x="644" y="817"/>
                      </a:cubicBezTo>
                      <a:cubicBezTo>
                        <a:pt x="644" y="817"/>
                        <a:pt x="1049" y="1162"/>
                        <a:pt x="1799" y="1805"/>
                      </a:cubicBezTo>
                      <a:cubicBezTo>
                        <a:pt x="2180" y="2114"/>
                        <a:pt x="2633" y="2519"/>
                        <a:pt x="3157" y="2984"/>
                      </a:cubicBezTo>
                      <a:cubicBezTo>
                        <a:pt x="3419" y="3222"/>
                        <a:pt x="3704" y="3472"/>
                        <a:pt x="4002" y="3746"/>
                      </a:cubicBezTo>
                      <a:cubicBezTo>
                        <a:pt x="4300" y="4008"/>
                        <a:pt x="4609" y="4305"/>
                        <a:pt x="4943" y="4603"/>
                      </a:cubicBezTo>
                      <a:cubicBezTo>
                        <a:pt x="6264" y="5805"/>
                        <a:pt x="7788" y="7317"/>
                        <a:pt x="9467" y="9032"/>
                      </a:cubicBezTo>
                      <a:cubicBezTo>
                        <a:pt x="11134" y="10770"/>
                        <a:pt x="12932" y="12747"/>
                        <a:pt x="14765" y="14926"/>
                      </a:cubicBezTo>
                      <a:cubicBezTo>
                        <a:pt x="18409" y="19295"/>
                        <a:pt x="22100" y="24522"/>
                        <a:pt x="25231" y="30035"/>
                      </a:cubicBezTo>
                      <a:cubicBezTo>
                        <a:pt x="26791" y="32785"/>
                        <a:pt x="28219" y="35619"/>
                        <a:pt x="29529" y="38381"/>
                      </a:cubicBezTo>
                      <a:cubicBezTo>
                        <a:pt x="29696" y="38726"/>
                        <a:pt x="29862" y="39071"/>
                        <a:pt x="30029" y="39405"/>
                      </a:cubicBezTo>
                      <a:cubicBezTo>
                        <a:pt x="30184" y="39750"/>
                        <a:pt x="30339" y="40095"/>
                        <a:pt x="30505" y="40441"/>
                      </a:cubicBezTo>
                      <a:cubicBezTo>
                        <a:pt x="30815" y="41131"/>
                        <a:pt x="31124" y="41798"/>
                        <a:pt x="31422" y="42477"/>
                      </a:cubicBezTo>
                      <a:cubicBezTo>
                        <a:pt x="31720" y="43143"/>
                        <a:pt x="32006" y="43810"/>
                        <a:pt x="32291" y="44465"/>
                      </a:cubicBezTo>
                      <a:cubicBezTo>
                        <a:pt x="32363" y="44632"/>
                        <a:pt x="32434" y="44798"/>
                        <a:pt x="32506" y="44953"/>
                      </a:cubicBezTo>
                      <a:cubicBezTo>
                        <a:pt x="32577" y="45120"/>
                        <a:pt x="32637" y="45286"/>
                        <a:pt x="32708" y="45453"/>
                      </a:cubicBezTo>
                      <a:cubicBezTo>
                        <a:pt x="32839" y="45775"/>
                        <a:pt x="32970" y="46096"/>
                        <a:pt x="33113" y="46418"/>
                      </a:cubicBezTo>
                      <a:cubicBezTo>
                        <a:pt x="33649" y="47691"/>
                        <a:pt x="34161" y="49025"/>
                        <a:pt x="34708" y="50394"/>
                      </a:cubicBezTo>
                      <a:cubicBezTo>
                        <a:pt x="34970" y="51085"/>
                        <a:pt x="35232" y="51787"/>
                        <a:pt x="35494" y="52490"/>
                      </a:cubicBezTo>
                      <a:cubicBezTo>
                        <a:pt x="35625" y="52835"/>
                        <a:pt x="35768" y="53192"/>
                        <a:pt x="35899" y="53549"/>
                      </a:cubicBezTo>
                      <a:cubicBezTo>
                        <a:pt x="36018" y="53907"/>
                        <a:pt x="36149" y="54264"/>
                        <a:pt x="36280" y="54621"/>
                      </a:cubicBezTo>
                      <a:cubicBezTo>
                        <a:pt x="36411" y="54990"/>
                        <a:pt x="36542" y="55347"/>
                        <a:pt x="36661" y="55716"/>
                      </a:cubicBezTo>
                      <a:cubicBezTo>
                        <a:pt x="36732" y="55895"/>
                        <a:pt x="36792" y="56073"/>
                        <a:pt x="36863" y="56252"/>
                      </a:cubicBezTo>
                      <a:cubicBezTo>
                        <a:pt x="36923" y="56443"/>
                        <a:pt x="36982" y="56621"/>
                        <a:pt x="37054" y="56812"/>
                      </a:cubicBezTo>
                      <a:cubicBezTo>
                        <a:pt x="37304" y="57550"/>
                        <a:pt x="37554" y="58288"/>
                        <a:pt x="37804" y="59026"/>
                      </a:cubicBezTo>
                      <a:cubicBezTo>
                        <a:pt x="38280" y="60526"/>
                        <a:pt x="38780" y="62027"/>
                        <a:pt x="39233" y="63551"/>
                      </a:cubicBezTo>
                      <a:cubicBezTo>
                        <a:pt x="39697" y="65075"/>
                        <a:pt x="40126" y="66599"/>
                        <a:pt x="40554" y="68123"/>
                      </a:cubicBezTo>
                      <a:cubicBezTo>
                        <a:pt x="40769" y="68885"/>
                        <a:pt x="40971" y="69647"/>
                        <a:pt x="41173" y="70409"/>
                      </a:cubicBezTo>
                      <a:cubicBezTo>
                        <a:pt x="41376" y="71159"/>
                        <a:pt x="41566" y="71921"/>
                        <a:pt x="41757" y="72671"/>
                      </a:cubicBezTo>
                      <a:cubicBezTo>
                        <a:pt x="41852" y="73052"/>
                        <a:pt x="41947" y="73421"/>
                        <a:pt x="42043" y="73802"/>
                      </a:cubicBezTo>
                      <a:cubicBezTo>
                        <a:pt x="42126" y="74171"/>
                        <a:pt x="42221" y="74540"/>
                        <a:pt x="42304" y="74921"/>
                      </a:cubicBezTo>
                      <a:cubicBezTo>
                        <a:pt x="42388" y="75290"/>
                        <a:pt x="42483" y="75659"/>
                        <a:pt x="42566" y="76028"/>
                      </a:cubicBezTo>
                      <a:cubicBezTo>
                        <a:pt x="42650" y="76397"/>
                        <a:pt x="42745" y="76766"/>
                        <a:pt x="42816" y="77124"/>
                      </a:cubicBezTo>
                      <a:cubicBezTo>
                        <a:pt x="43126" y="78588"/>
                        <a:pt x="43436" y="80029"/>
                        <a:pt x="43686" y="81422"/>
                      </a:cubicBezTo>
                      <a:cubicBezTo>
                        <a:pt x="44733" y="87018"/>
                        <a:pt x="45341" y="91995"/>
                        <a:pt x="45722" y="95554"/>
                      </a:cubicBezTo>
                      <a:cubicBezTo>
                        <a:pt x="45817" y="96447"/>
                        <a:pt x="45900" y="97257"/>
                        <a:pt x="45972" y="97960"/>
                      </a:cubicBezTo>
                      <a:cubicBezTo>
                        <a:pt x="46055" y="98650"/>
                        <a:pt x="46114" y="99257"/>
                        <a:pt x="46150" y="99745"/>
                      </a:cubicBezTo>
                      <a:cubicBezTo>
                        <a:pt x="46245" y="100734"/>
                        <a:pt x="46305" y="101269"/>
                        <a:pt x="46305" y="101269"/>
                      </a:cubicBezTo>
                      <a:cubicBezTo>
                        <a:pt x="46369" y="101838"/>
                        <a:pt x="46515" y="102121"/>
                        <a:pt x="46640" y="102121"/>
                      </a:cubicBezTo>
                      <a:cubicBezTo>
                        <a:pt x="46769" y="102121"/>
                        <a:pt x="46877" y="101820"/>
                        <a:pt x="46853" y="101222"/>
                      </a:cubicBezTo>
                      <a:cubicBezTo>
                        <a:pt x="46853" y="101222"/>
                        <a:pt x="46805" y="100686"/>
                        <a:pt x="46734" y="99698"/>
                      </a:cubicBezTo>
                      <a:cubicBezTo>
                        <a:pt x="46686" y="99210"/>
                        <a:pt x="46638" y="98602"/>
                        <a:pt x="46579" y="97900"/>
                      </a:cubicBezTo>
                      <a:cubicBezTo>
                        <a:pt x="46507" y="97198"/>
                        <a:pt x="46436" y="96388"/>
                        <a:pt x="46353" y="95495"/>
                      </a:cubicBezTo>
                      <a:cubicBezTo>
                        <a:pt x="46007" y="91923"/>
                        <a:pt x="45472" y="86922"/>
                        <a:pt x="44483" y="81279"/>
                      </a:cubicBezTo>
                      <a:cubicBezTo>
                        <a:pt x="44245" y="79874"/>
                        <a:pt x="43948" y="78421"/>
                        <a:pt x="43650" y="76945"/>
                      </a:cubicBezTo>
                      <a:cubicBezTo>
                        <a:pt x="43590" y="76576"/>
                        <a:pt x="43495" y="76207"/>
                        <a:pt x="43412" y="75838"/>
                      </a:cubicBezTo>
                      <a:cubicBezTo>
                        <a:pt x="43328" y="75469"/>
                        <a:pt x="43245" y="75088"/>
                        <a:pt x="43162" y="74719"/>
                      </a:cubicBezTo>
                      <a:cubicBezTo>
                        <a:pt x="43078" y="74338"/>
                        <a:pt x="42995" y="73969"/>
                        <a:pt x="42912" y="73588"/>
                      </a:cubicBezTo>
                      <a:cubicBezTo>
                        <a:pt x="42816" y="73218"/>
                        <a:pt x="42721" y="72837"/>
                        <a:pt x="42626" y="72456"/>
                      </a:cubicBezTo>
                      <a:cubicBezTo>
                        <a:pt x="42447" y="71694"/>
                        <a:pt x="42269" y="70932"/>
                        <a:pt x="42066" y="70170"/>
                      </a:cubicBezTo>
                      <a:cubicBezTo>
                        <a:pt x="41876" y="69408"/>
                        <a:pt x="41673" y="68646"/>
                        <a:pt x="41471" y="67873"/>
                      </a:cubicBezTo>
                      <a:cubicBezTo>
                        <a:pt x="41054" y="66337"/>
                        <a:pt x="40638" y="64801"/>
                        <a:pt x="40173" y="63265"/>
                      </a:cubicBezTo>
                      <a:cubicBezTo>
                        <a:pt x="39733" y="61741"/>
                        <a:pt x="39245" y="60217"/>
                        <a:pt x="38768" y="58717"/>
                      </a:cubicBezTo>
                      <a:cubicBezTo>
                        <a:pt x="38518" y="57967"/>
                        <a:pt x="38268" y="57216"/>
                        <a:pt x="38030" y="56478"/>
                      </a:cubicBezTo>
                      <a:cubicBezTo>
                        <a:pt x="37971" y="56288"/>
                        <a:pt x="37899" y="56109"/>
                        <a:pt x="37840" y="55919"/>
                      </a:cubicBezTo>
                      <a:cubicBezTo>
                        <a:pt x="37780" y="55740"/>
                        <a:pt x="37709" y="55550"/>
                        <a:pt x="37649" y="55371"/>
                      </a:cubicBezTo>
                      <a:cubicBezTo>
                        <a:pt x="37518" y="55002"/>
                        <a:pt x="37387" y="54633"/>
                        <a:pt x="37268" y="54276"/>
                      </a:cubicBezTo>
                      <a:cubicBezTo>
                        <a:pt x="37137" y="53907"/>
                        <a:pt x="37006" y="53549"/>
                        <a:pt x="36887" y="53192"/>
                      </a:cubicBezTo>
                      <a:cubicBezTo>
                        <a:pt x="36756" y="52823"/>
                        <a:pt x="36613" y="52478"/>
                        <a:pt x="36482" y="52121"/>
                      </a:cubicBezTo>
                      <a:cubicBezTo>
                        <a:pt x="36220" y="51406"/>
                        <a:pt x="35970" y="50704"/>
                        <a:pt x="35696" y="50013"/>
                      </a:cubicBezTo>
                      <a:cubicBezTo>
                        <a:pt x="35161" y="48644"/>
                        <a:pt x="34637" y="47287"/>
                        <a:pt x="34101" y="46013"/>
                      </a:cubicBezTo>
                      <a:cubicBezTo>
                        <a:pt x="33958" y="45679"/>
                        <a:pt x="33827" y="45358"/>
                        <a:pt x="33696" y="45036"/>
                      </a:cubicBezTo>
                      <a:cubicBezTo>
                        <a:pt x="33625" y="44870"/>
                        <a:pt x="33553" y="44703"/>
                        <a:pt x="33482" y="44536"/>
                      </a:cubicBezTo>
                      <a:cubicBezTo>
                        <a:pt x="33410" y="44382"/>
                        <a:pt x="33339" y="44215"/>
                        <a:pt x="33268" y="44048"/>
                      </a:cubicBezTo>
                      <a:cubicBezTo>
                        <a:pt x="32982" y="43393"/>
                        <a:pt x="32696" y="42715"/>
                        <a:pt x="32398" y="42036"/>
                      </a:cubicBezTo>
                      <a:cubicBezTo>
                        <a:pt x="32089" y="41369"/>
                        <a:pt x="31779" y="40691"/>
                        <a:pt x="31458" y="40000"/>
                      </a:cubicBezTo>
                      <a:cubicBezTo>
                        <a:pt x="31303" y="39655"/>
                        <a:pt x="31136" y="39309"/>
                        <a:pt x="30982" y="38964"/>
                      </a:cubicBezTo>
                      <a:cubicBezTo>
                        <a:pt x="30815" y="38619"/>
                        <a:pt x="30648" y="38274"/>
                        <a:pt x="30482" y="37928"/>
                      </a:cubicBezTo>
                      <a:cubicBezTo>
                        <a:pt x="29136" y="35142"/>
                        <a:pt x="27684" y="32309"/>
                        <a:pt x="26088" y="29546"/>
                      </a:cubicBezTo>
                      <a:cubicBezTo>
                        <a:pt x="22885" y="23998"/>
                        <a:pt x="19111" y="18759"/>
                        <a:pt x="15384" y="14414"/>
                      </a:cubicBezTo>
                      <a:cubicBezTo>
                        <a:pt x="13515" y="12235"/>
                        <a:pt x="11682" y="10258"/>
                        <a:pt x="9979" y="8532"/>
                      </a:cubicBezTo>
                      <a:cubicBezTo>
                        <a:pt x="8264" y="6829"/>
                        <a:pt x="6705" y="5329"/>
                        <a:pt x="5359" y="4139"/>
                      </a:cubicBezTo>
                      <a:cubicBezTo>
                        <a:pt x="5026" y="3841"/>
                        <a:pt x="4716" y="3555"/>
                        <a:pt x="4419" y="3281"/>
                      </a:cubicBezTo>
                      <a:cubicBezTo>
                        <a:pt x="4109" y="3019"/>
                        <a:pt x="3823" y="2769"/>
                        <a:pt x="3550" y="2543"/>
                      </a:cubicBezTo>
                      <a:cubicBezTo>
                        <a:pt x="3014" y="2079"/>
                        <a:pt x="2561" y="1674"/>
                        <a:pt x="2180" y="1364"/>
                      </a:cubicBezTo>
                      <a:cubicBezTo>
                        <a:pt x="1406" y="733"/>
                        <a:pt x="990" y="388"/>
                        <a:pt x="990" y="388"/>
                      </a:cubicBezTo>
                      <a:cubicBezTo>
                        <a:pt x="657" y="117"/>
                        <a:pt x="397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" name="Google Shape;133;p17"/>
                <p:cNvSpPr/>
                <p:nvPr/>
              </p:nvSpPr>
              <p:spPr>
                <a:xfrm>
                  <a:off x="3112839" y="6709262"/>
                  <a:ext cx="58980" cy="663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4" h="26811" extrusionOk="0">
                      <a:moveTo>
                        <a:pt x="289" y="0"/>
                      </a:moveTo>
                      <a:cubicBezTo>
                        <a:pt x="158" y="0"/>
                        <a:pt x="25" y="72"/>
                        <a:pt x="1" y="212"/>
                      </a:cubicBezTo>
                      <a:cubicBezTo>
                        <a:pt x="1" y="212"/>
                        <a:pt x="1" y="724"/>
                        <a:pt x="13" y="1557"/>
                      </a:cubicBezTo>
                      <a:cubicBezTo>
                        <a:pt x="13" y="2390"/>
                        <a:pt x="24" y="3557"/>
                        <a:pt x="48" y="4891"/>
                      </a:cubicBezTo>
                      <a:cubicBezTo>
                        <a:pt x="84" y="7558"/>
                        <a:pt x="179" y="10868"/>
                        <a:pt x="322" y="13463"/>
                      </a:cubicBezTo>
                      <a:cubicBezTo>
                        <a:pt x="501" y="16047"/>
                        <a:pt x="798" y="19357"/>
                        <a:pt x="1156" y="22000"/>
                      </a:cubicBezTo>
                      <a:cubicBezTo>
                        <a:pt x="1239" y="22667"/>
                        <a:pt x="1310" y="23286"/>
                        <a:pt x="1394" y="23845"/>
                      </a:cubicBezTo>
                      <a:cubicBezTo>
                        <a:pt x="1477" y="24405"/>
                        <a:pt x="1560" y="24893"/>
                        <a:pt x="1620" y="25310"/>
                      </a:cubicBezTo>
                      <a:cubicBezTo>
                        <a:pt x="1751" y="26143"/>
                        <a:pt x="1822" y="26643"/>
                        <a:pt x="1822" y="26643"/>
                      </a:cubicBezTo>
                      <a:cubicBezTo>
                        <a:pt x="1848" y="26757"/>
                        <a:pt x="1960" y="26811"/>
                        <a:pt x="2076" y="26811"/>
                      </a:cubicBezTo>
                      <a:cubicBezTo>
                        <a:pt x="2226" y="26811"/>
                        <a:pt x="2383" y="26721"/>
                        <a:pt x="2370" y="26560"/>
                      </a:cubicBezTo>
                      <a:cubicBezTo>
                        <a:pt x="2370" y="26560"/>
                        <a:pt x="2322" y="26060"/>
                        <a:pt x="2251" y="25238"/>
                      </a:cubicBezTo>
                      <a:cubicBezTo>
                        <a:pt x="2203" y="24822"/>
                        <a:pt x="2156" y="24322"/>
                        <a:pt x="2108" y="23762"/>
                      </a:cubicBezTo>
                      <a:cubicBezTo>
                        <a:pt x="2048" y="23202"/>
                        <a:pt x="2013" y="22583"/>
                        <a:pt x="1953" y="21917"/>
                      </a:cubicBezTo>
                      <a:cubicBezTo>
                        <a:pt x="1727" y="19273"/>
                        <a:pt x="1560" y="15975"/>
                        <a:pt x="1394" y="13392"/>
                      </a:cubicBezTo>
                      <a:cubicBezTo>
                        <a:pt x="1072" y="8224"/>
                        <a:pt x="560" y="200"/>
                        <a:pt x="560" y="200"/>
                      </a:cubicBezTo>
                      <a:cubicBezTo>
                        <a:pt x="537" y="66"/>
                        <a:pt x="414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" name="Google Shape;134;p17"/>
                <p:cNvSpPr/>
                <p:nvPr/>
              </p:nvSpPr>
              <p:spPr>
                <a:xfrm>
                  <a:off x="2447432" y="6696496"/>
                  <a:ext cx="526393" cy="233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7" h="9445" extrusionOk="0">
                      <a:moveTo>
                        <a:pt x="1569" y="0"/>
                      </a:moveTo>
                      <a:cubicBezTo>
                        <a:pt x="1521" y="0"/>
                        <a:pt x="1475" y="1"/>
                        <a:pt x="1429" y="1"/>
                      </a:cubicBezTo>
                      <a:cubicBezTo>
                        <a:pt x="1239" y="1"/>
                        <a:pt x="1072" y="13"/>
                        <a:pt x="929" y="25"/>
                      </a:cubicBezTo>
                      <a:cubicBezTo>
                        <a:pt x="786" y="25"/>
                        <a:pt x="655" y="37"/>
                        <a:pt x="560" y="49"/>
                      </a:cubicBezTo>
                      <a:cubicBezTo>
                        <a:pt x="358" y="61"/>
                        <a:pt x="239" y="73"/>
                        <a:pt x="239" y="73"/>
                      </a:cubicBezTo>
                      <a:cubicBezTo>
                        <a:pt x="0" y="132"/>
                        <a:pt x="48" y="585"/>
                        <a:pt x="286" y="632"/>
                      </a:cubicBezTo>
                      <a:cubicBezTo>
                        <a:pt x="286" y="632"/>
                        <a:pt x="393" y="620"/>
                        <a:pt x="584" y="620"/>
                      </a:cubicBezTo>
                      <a:cubicBezTo>
                        <a:pt x="616" y="616"/>
                        <a:pt x="650" y="615"/>
                        <a:pt x="687" y="615"/>
                      </a:cubicBezTo>
                      <a:cubicBezTo>
                        <a:pt x="761" y="615"/>
                        <a:pt x="846" y="620"/>
                        <a:pt x="941" y="620"/>
                      </a:cubicBezTo>
                      <a:cubicBezTo>
                        <a:pt x="1084" y="620"/>
                        <a:pt x="1239" y="620"/>
                        <a:pt x="1417" y="632"/>
                      </a:cubicBezTo>
                      <a:cubicBezTo>
                        <a:pt x="2120" y="668"/>
                        <a:pt x="3096" y="811"/>
                        <a:pt x="4191" y="1085"/>
                      </a:cubicBezTo>
                      <a:cubicBezTo>
                        <a:pt x="5287" y="1347"/>
                        <a:pt x="6489" y="1751"/>
                        <a:pt x="7668" y="2216"/>
                      </a:cubicBezTo>
                      <a:cubicBezTo>
                        <a:pt x="8847" y="2680"/>
                        <a:pt x="9990" y="3216"/>
                        <a:pt x="10990" y="3692"/>
                      </a:cubicBezTo>
                      <a:cubicBezTo>
                        <a:pt x="12978" y="4657"/>
                        <a:pt x="15479" y="6014"/>
                        <a:pt x="17419" y="7228"/>
                      </a:cubicBezTo>
                      <a:cubicBezTo>
                        <a:pt x="19372" y="8419"/>
                        <a:pt x="20789" y="9419"/>
                        <a:pt x="20789" y="9419"/>
                      </a:cubicBezTo>
                      <a:cubicBezTo>
                        <a:pt x="20814" y="9436"/>
                        <a:pt x="20841" y="9444"/>
                        <a:pt x="20870" y="9444"/>
                      </a:cubicBezTo>
                      <a:cubicBezTo>
                        <a:pt x="21056" y="9444"/>
                        <a:pt x="21277" y="9113"/>
                        <a:pt x="21122" y="8979"/>
                      </a:cubicBezTo>
                      <a:cubicBezTo>
                        <a:pt x="21122" y="8979"/>
                        <a:pt x="19765" y="7859"/>
                        <a:pt x="17860" y="6550"/>
                      </a:cubicBezTo>
                      <a:cubicBezTo>
                        <a:pt x="16907" y="5883"/>
                        <a:pt x="15824" y="5169"/>
                        <a:pt x="14717" y="4514"/>
                      </a:cubicBezTo>
                      <a:cubicBezTo>
                        <a:pt x="13597" y="3847"/>
                        <a:pt x="12466" y="3228"/>
                        <a:pt x="11454" y="2728"/>
                      </a:cubicBezTo>
                      <a:cubicBezTo>
                        <a:pt x="10430" y="2240"/>
                        <a:pt x="9240" y="1728"/>
                        <a:pt x="8013" y="1299"/>
                      </a:cubicBezTo>
                      <a:cubicBezTo>
                        <a:pt x="6787" y="859"/>
                        <a:pt x="5513" y="513"/>
                        <a:pt x="4358" y="287"/>
                      </a:cubicBezTo>
                      <a:cubicBezTo>
                        <a:pt x="3275" y="86"/>
                        <a:pt x="2296" y="0"/>
                        <a:pt x="156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" name="Google Shape;135;p17"/>
                <p:cNvSpPr/>
                <p:nvPr/>
              </p:nvSpPr>
              <p:spPr>
                <a:xfrm>
                  <a:off x="2600004" y="6126931"/>
                  <a:ext cx="57644" cy="287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0" h="11627" extrusionOk="0">
                      <a:moveTo>
                        <a:pt x="372" y="0"/>
                      </a:moveTo>
                      <a:cubicBezTo>
                        <a:pt x="220" y="0"/>
                        <a:pt x="24" y="52"/>
                        <a:pt x="1" y="128"/>
                      </a:cubicBezTo>
                      <a:cubicBezTo>
                        <a:pt x="1" y="128"/>
                        <a:pt x="13" y="354"/>
                        <a:pt x="37" y="711"/>
                      </a:cubicBezTo>
                      <a:cubicBezTo>
                        <a:pt x="48" y="1080"/>
                        <a:pt x="72" y="1580"/>
                        <a:pt x="96" y="2164"/>
                      </a:cubicBezTo>
                      <a:cubicBezTo>
                        <a:pt x="144" y="3318"/>
                        <a:pt x="179" y="4771"/>
                        <a:pt x="310" y="5914"/>
                      </a:cubicBezTo>
                      <a:cubicBezTo>
                        <a:pt x="429" y="7045"/>
                        <a:pt x="703" y="8510"/>
                        <a:pt x="1060" y="9641"/>
                      </a:cubicBezTo>
                      <a:cubicBezTo>
                        <a:pt x="1156" y="9926"/>
                        <a:pt x="1227" y="10188"/>
                        <a:pt x="1322" y="10426"/>
                      </a:cubicBezTo>
                      <a:cubicBezTo>
                        <a:pt x="1406" y="10665"/>
                        <a:pt x="1477" y="10879"/>
                        <a:pt x="1549" y="11046"/>
                      </a:cubicBezTo>
                      <a:cubicBezTo>
                        <a:pt x="1703" y="11391"/>
                        <a:pt x="1787" y="11593"/>
                        <a:pt x="1787" y="11593"/>
                      </a:cubicBezTo>
                      <a:cubicBezTo>
                        <a:pt x="1800" y="11616"/>
                        <a:pt x="1832" y="11626"/>
                        <a:pt x="1876" y="11626"/>
                      </a:cubicBezTo>
                      <a:cubicBezTo>
                        <a:pt x="2033" y="11626"/>
                        <a:pt x="2329" y="11496"/>
                        <a:pt x="2311" y="11403"/>
                      </a:cubicBezTo>
                      <a:cubicBezTo>
                        <a:pt x="2311" y="11403"/>
                        <a:pt x="2251" y="11188"/>
                        <a:pt x="2156" y="10843"/>
                      </a:cubicBezTo>
                      <a:cubicBezTo>
                        <a:pt x="2108" y="10677"/>
                        <a:pt x="2061" y="10462"/>
                        <a:pt x="2001" y="10224"/>
                      </a:cubicBezTo>
                      <a:cubicBezTo>
                        <a:pt x="1942" y="9998"/>
                        <a:pt x="1906" y="9724"/>
                        <a:pt x="1846" y="9450"/>
                      </a:cubicBezTo>
                      <a:cubicBezTo>
                        <a:pt x="1632" y="8331"/>
                        <a:pt x="1489" y="6914"/>
                        <a:pt x="1370" y="5795"/>
                      </a:cubicBezTo>
                      <a:cubicBezTo>
                        <a:pt x="1251" y="4688"/>
                        <a:pt x="1072" y="3247"/>
                        <a:pt x="906" y="2092"/>
                      </a:cubicBezTo>
                      <a:cubicBezTo>
                        <a:pt x="822" y="1509"/>
                        <a:pt x="727" y="997"/>
                        <a:pt x="668" y="640"/>
                      </a:cubicBezTo>
                      <a:cubicBezTo>
                        <a:pt x="596" y="282"/>
                        <a:pt x="549" y="56"/>
                        <a:pt x="549" y="56"/>
                      </a:cubicBezTo>
                      <a:cubicBezTo>
                        <a:pt x="531" y="17"/>
                        <a:pt x="459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36" name="Google Shape;136;p17"/>
          <p:cNvSpPr/>
          <p:nvPr/>
        </p:nvSpPr>
        <p:spPr>
          <a:xfrm>
            <a:off x="135300" y="3359424"/>
            <a:ext cx="3190928" cy="1665834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7"/>
          <p:cNvSpPr/>
          <p:nvPr/>
        </p:nvSpPr>
        <p:spPr>
          <a:xfrm flipH="1">
            <a:off x="3838" y="2854054"/>
            <a:ext cx="9136313" cy="2289456"/>
          </a:xfrm>
          <a:custGeom>
            <a:avLst/>
            <a:gdLst/>
            <a:ahLst/>
            <a:cxnLst/>
            <a:rect l="l" t="t" r="r" b="b"/>
            <a:pathLst>
              <a:path w="282858" h="70881" extrusionOk="0">
                <a:moveTo>
                  <a:pt x="57528" y="1"/>
                </a:moveTo>
                <a:cubicBezTo>
                  <a:pt x="37107" y="1"/>
                  <a:pt x="17867" y="6326"/>
                  <a:pt x="1" y="16029"/>
                </a:cubicBezTo>
                <a:lnTo>
                  <a:pt x="1" y="70881"/>
                </a:lnTo>
                <a:lnTo>
                  <a:pt x="282857" y="70881"/>
                </a:lnTo>
                <a:lnTo>
                  <a:pt x="282857" y="53831"/>
                </a:lnTo>
                <a:cubicBezTo>
                  <a:pt x="276183" y="53941"/>
                  <a:pt x="269511" y="54030"/>
                  <a:pt x="262852" y="54030"/>
                </a:cubicBezTo>
                <a:cubicBezTo>
                  <a:pt x="230491" y="54030"/>
                  <a:pt x="198425" y="51930"/>
                  <a:pt x="167736" y="39913"/>
                </a:cubicBezTo>
                <a:cubicBezTo>
                  <a:pt x="131005" y="25530"/>
                  <a:pt x="101025" y="967"/>
                  <a:pt x="59794" y="27"/>
                </a:cubicBezTo>
                <a:cubicBezTo>
                  <a:pt x="59037" y="10"/>
                  <a:pt x="58282" y="1"/>
                  <a:pt x="575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7"/>
          <p:cNvSpPr/>
          <p:nvPr/>
        </p:nvSpPr>
        <p:spPr>
          <a:xfrm flipH="1">
            <a:off x="7315803" y="3477799"/>
            <a:ext cx="1828197" cy="1665810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1">
              <a:alpha val="42745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7"/>
          <p:cNvSpPr/>
          <p:nvPr/>
        </p:nvSpPr>
        <p:spPr>
          <a:xfrm rot="10800000" flipH="1">
            <a:off x="196876" y="18"/>
            <a:ext cx="2637197" cy="681282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7"/>
          <p:cNvSpPr txBox="1">
            <a:spLocks noGrp="1"/>
          </p:cNvSpPr>
          <p:nvPr>
            <p:ph type="title"/>
          </p:nvPr>
        </p:nvSpPr>
        <p:spPr>
          <a:xfrm>
            <a:off x="1891075" y="2571750"/>
            <a:ext cx="53619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title" idx="2" hasCustomPrompt="1"/>
          </p:nvPr>
        </p:nvSpPr>
        <p:spPr>
          <a:xfrm>
            <a:off x="1891075" y="1639950"/>
            <a:ext cx="5361900" cy="10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2" name="Google Shape;142;p17"/>
          <p:cNvSpPr txBox="1">
            <a:spLocks noGrp="1"/>
          </p:cNvSpPr>
          <p:nvPr>
            <p:ph type="subTitle" idx="1"/>
          </p:nvPr>
        </p:nvSpPr>
        <p:spPr>
          <a:xfrm>
            <a:off x="1891050" y="3081750"/>
            <a:ext cx="53619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BODY_1"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title"/>
          </p:nvPr>
        </p:nvSpPr>
        <p:spPr>
          <a:xfrm>
            <a:off x="717525" y="554400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body" idx="1"/>
          </p:nvPr>
        </p:nvSpPr>
        <p:spPr>
          <a:xfrm>
            <a:off x="2154150" y="1343963"/>
            <a:ext cx="48357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46" name="Google Shape;146;p16"/>
          <p:cNvGrpSpPr/>
          <p:nvPr/>
        </p:nvGrpSpPr>
        <p:grpSpPr>
          <a:xfrm flipH="1">
            <a:off x="5411725" y="3605057"/>
            <a:ext cx="3748961" cy="1754140"/>
            <a:chOff x="440413" y="3605057"/>
            <a:chExt cx="3748961" cy="1754140"/>
          </a:xfrm>
        </p:grpSpPr>
        <p:sp>
          <p:nvSpPr>
            <p:cNvPr id="147" name="Google Shape;147;p16"/>
            <p:cNvSpPr/>
            <p:nvPr/>
          </p:nvSpPr>
          <p:spPr>
            <a:xfrm flipH="1">
              <a:off x="440413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lt1">
                <a:alpha val="4274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6"/>
            <p:cNvSpPr/>
            <p:nvPr/>
          </p:nvSpPr>
          <p:spPr>
            <a:xfrm flipH="1">
              <a:off x="3079872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" name="Google Shape;149;p16"/>
            <p:cNvGrpSpPr/>
            <p:nvPr/>
          </p:nvGrpSpPr>
          <p:grpSpPr>
            <a:xfrm rot="1398551" flipH="1">
              <a:off x="1087893" y="3855029"/>
              <a:ext cx="1522160" cy="1254196"/>
              <a:chOff x="698956" y="6526827"/>
              <a:chExt cx="1522132" cy="1254173"/>
            </a:xfrm>
          </p:grpSpPr>
          <p:grpSp>
            <p:nvGrpSpPr>
              <p:cNvPr id="150" name="Google Shape;150;p16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151" name="Google Shape;151;p16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2" name="Google Shape;152;p16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153" name="Google Shape;153;p16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54;p16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" name="Google Shape;155;p16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56" name="Google Shape;156;p16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157" name="Google Shape;157;p16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8" name="Google Shape;158;p16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159" name="Google Shape;159;p16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60;p16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16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62;p16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63" name="Google Shape;163;p16"/>
            <p:cNvSpPr/>
            <p:nvPr/>
          </p:nvSpPr>
          <p:spPr>
            <a:xfrm flipH="1">
              <a:off x="1175358" y="4705391"/>
              <a:ext cx="1701494" cy="434364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16"/>
          <p:cNvGrpSpPr/>
          <p:nvPr/>
        </p:nvGrpSpPr>
        <p:grpSpPr>
          <a:xfrm flipH="1">
            <a:off x="717526" y="-6"/>
            <a:ext cx="1430731" cy="1059983"/>
            <a:chOff x="7676453" y="-6"/>
            <a:chExt cx="1430731" cy="1059983"/>
          </a:xfrm>
        </p:grpSpPr>
        <p:grpSp>
          <p:nvGrpSpPr>
            <p:cNvPr id="165" name="Google Shape;165;p16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166" name="Google Shape;166;p16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6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6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16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" name="Google Shape;170;p16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171" name="Google Shape;171;p16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16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3" name="Google Shape;173;p16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8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9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0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hemeOverride" Target="../theme/themeOverride6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1"/>
          <p:cNvGrpSpPr/>
          <p:nvPr/>
        </p:nvGrpSpPr>
        <p:grpSpPr>
          <a:xfrm>
            <a:off x="5587591" y="1283760"/>
            <a:ext cx="1362603" cy="1528734"/>
            <a:chOff x="5587591" y="1283760"/>
            <a:chExt cx="1362603" cy="1528734"/>
          </a:xfrm>
        </p:grpSpPr>
        <p:sp>
          <p:nvSpPr>
            <p:cNvPr id="195" name="Google Shape;195;p1"/>
            <p:cNvSpPr/>
            <p:nvPr/>
          </p:nvSpPr>
          <p:spPr>
            <a:xfrm>
              <a:off x="5587591" y="1532880"/>
              <a:ext cx="550061" cy="1038190"/>
            </a:xfrm>
            <a:custGeom>
              <a:avLst/>
              <a:gdLst/>
              <a:ahLst/>
              <a:cxnLst/>
              <a:rect l="l" t="t" r="r" b="b"/>
              <a:pathLst>
                <a:path w="50102" h="94563" extrusionOk="0">
                  <a:moveTo>
                    <a:pt x="49076" y="0"/>
                  </a:moveTo>
                  <a:cubicBezTo>
                    <a:pt x="48977" y="0"/>
                    <a:pt x="48878" y="16"/>
                    <a:pt x="48780" y="51"/>
                  </a:cubicBezTo>
                  <a:cubicBezTo>
                    <a:pt x="44054" y="1658"/>
                    <a:pt x="42589" y="6599"/>
                    <a:pt x="41172" y="11385"/>
                  </a:cubicBezTo>
                  <a:cubicBezTo>
                    <a:pt x="40101" y="14957"/>
                    <a:pt x="39005" y="18648"/>
                    <a:pt x="36576" y="20779"/>
                  </a:cubicBezTo>
                  <a:cubicBezTo>
                    <a:pt x="35124" y="22065"/>
                    <a:pt x="33576" y="23041"/>
                    <a:pt x="32088" y="23982"/>
                  </a:cubicBezTo>
                  <a:cubicBezTo>
                    <a:pt x="28456" y="26280"/>
                    <a:pt x="25039" y="28447"/>
                    <a:pt x="24051" y="34198"/>
                  </a:cubicBezTo>
                  <a:cubicBezTo>
                    <a:pt x="23765" y="35876"/>
                    <a:pt x="23563" y="37436"/>
                    <a:pt x="23372" y="38936"/>
                  </a:cubicBezTo>
                  <a:cubicBezTo>
                    <a:pt x="22610" y="44889"/>
                    <a:pt x="22063" y="49199"/>
                    <a:pt x="17038" y="53760"/>
                  </a:cubicBezTo>
                  <a:cubicBezTo>
                    <a:pt x="16479" y="54271"/>
                    <a:pt x="15871" y="54760"/>
                    <a:pt x="15264" y="55260"/>
                  </a:cubicBezTo>
                  <a:cubicBezTo>
                    <a:pt x="13562" y="56653"/>
                    <a:pt x="11811" y="58105"/>
                    <a:pt x="10609" y="60106"/>
                  </a:cubicBezTo>
                  <a:cubicBezTo>
                    <a:pt x="9513" y="61915"/>
                    <a:pt x="9085" y="63796"/>
                    <a:pt x="8668" y="65606"/>
                  </a:cubicBezTo>
                  <a:cubicBezTo>
                    <a:pt x="8275" y="67285"/>
                    <a:pt x="7906" y="68869"/>
                    <a:pt x="7049" y="70381"/>
                  </a:cubicBezTo>
                  <a:cubicBezTo>
                    <a:pt x="6465" y="71416"/>
                    <a:pt x="5561" y="72357"/>
                    <a:pt x="4608" y="73357"/>
                  </a:cubicBezTo>
                  <a:cubicBezTo>
                    <a:pt x="3310" y="74703"/>
                    <a:pt x="1965" y="76107"/>
                    <a:pt x="1274" y="77893"/>
                  </a:cubicBezTo>
                  <a:cubicBezTo>
                    <a:pt x="0" y="81215"/>
                    <a:pt x="393" y="85109"/>
                    <a:pt x="774" y="88883"/>
                  </a:cubicBezTo>
                  <a:cubicBezTo>
                    <a:pt x="941" y="90574"/>
                    <a:pt x="1108" y="92181"/>
                    <a:pt x="1108" y="93645"/>
                  </a:cubicBezTo>
                  <a:cubicBezTo>
                    <a:pt x="1108" y="94157"/>
                    <a:pt x="1512" y="94562"/>
                    <a:pt x="2013" y="94562"/>
                  </a:cubicBezTo>
                  <a:cubicBezTo>
                    <a:pt x="2525" y="94562"/>
                    <a:pt x="2929" y="94157"/>
                    <a:pt x="2929" y="93657"/>
                  </a:cubicBezTo>
                  <a:cubicBezTo>
                    <a:pt x="2941" y="92098"/>
                    <a:pt x="2775" y="90443"/>
                    <a:pt x="2596" y="88692"/>
                  </a:cubicBezTo>
                  <a:cubicBezTo>
                    <a:pt x="2239" y="85144"/>
                    <a:pt x="1858" y="81465"/>
                    <a:pt x="2989" y="78548"/>
                  </a:cubicBezTo>
                  <a:cubicBezTo>
                    <a:pt x="3537" y="77108"/>
                    <a:pt x="4703" y="75893"/>
                    <a:pt x="5930" y="74619"/>
                  </a:cubicBezTo>
                  <a:cubicBezTo>
                    <a:pt x="6918" y="73583"/>
                    <a:pt x="7942" y="72512"/>
                    <a:pt x="8632" y="71285"/>
                  </a:cubicBezTo>
                  <a:cubicBezTo>
                    <a:pt x="9621" y="69535"/>
                    <a:pt x="10037" y="67749"/>
                    <a:pt x="10442" y="66011"/>
                  </a:cubicBezTo>
                  <a:cubicBezTo>
                    <a:pt x="10847" y="64261"/>
                    <a:pt x="11228" y="62606"/>
                    <a:pt x="12169" y="61034"/>
                  </a:cubicBezTo>
                  <a:cubicBezTo>
                    <a:pt x="13216" y="59308"/>
                    <a:pt x="14847" y="57974"/>
                    <a:pt x="16431" y="56677"/>
                  </a:cubicBezTo>
                  <a:cubicBezTo>
                    <a:pt x="17038" y="56176"/>
                    <a:pt x="17681" y="55653"/>
                    <a:pt x="18265" y="55117"/>
                  </a:cubicBezTo>
                  <a:cubicBezTo>
                    <a:pt x="23789" y="50092"/>
                    <a:pt x="24408" y="45270"/>
                    <a:pt x="25182" y="39174"/>
                  </a:cubicBezTo>
                  <a:cubicBezTo>
                    <a:pt x="25373" y="37686"/>
                    <a:pt x="25575" y="36150"/>
                    <a:pt x="25849" y="34507"/>
                  </a:cubicBezTo>
                  <a:cubicBezTo>
                    <a:pt x="26706" y="29554"/>
                    <a:pt x="29504" y="27780"/>
                    <a:pt x="33064" y="25530"/>
                  </a:cubicBezTo>
                  <a:cubicBezTo>
                    <a:pt x="34612" y="24554"/>
                    <a:pt x="36219" y="23530"/>
                    <a:pt x="37791" y="22160"/>
                  </a:cubicBezTo>
                  <a:cubicBezTo>
                    <a:pt x="40613" y="19672"/>
                    <a:pt x="41779" y="15719"/>
                    <a:pt x="42922" y="11897"/>
                  </a:cubicBezTo>
                  <a:cubicBezTo>
                    <a:pt x="44268" y="7361"/>
                    <a:pt x="45542" y="3075"/>
                    <a:pt x="49364" y="1777"/>
                  </a:cubicBezTo>
                  <a:cubicBezTo>
                    <a:pt x="49840" y="1610"/>
                    <a:pt x="50102" y="1098"/>
                    <a:pt x="49935" y="622"/>
                  </a:cubicBezTo>
                  <a:cubicBezTo>
                    <a:pt x="49812" y="243"/>
                    <a:pt x="49456" y="0"/>
                    <a:pt x="49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"/>
            <p:cNvSpPr/>
            <p:nvPr/>
          </p:nvSpPr>
          <p:spPr>
            <a:xfrm>
              <a:off x="5662884" y="1557956"/>
              <a:ext cx="549929" cy="1038212"/>
            </a:xfrm>
            <a:custGeom>
              <a:avLst/>
              <a:gdLst/>
              <a:ahLst/>
              <a:cxnLst/>
              <a:rect l="l" t="t" r="r" b="b"/>
              <a:pathLst>
                <a:path w="50090" h="94565" extrusionOk="0">
                  <a:moveTo>
                    <a:pt x="49075" y="1"/>
                  </a:moveTo>
                  <a:cubicBezTo>
                    <a:pt x="48974" y="1"/>
                    <a:pt x="48871" y="18"/>
                    <a:pt x="48768" y="53"/>
                  </a:cubicBezTo>
                  <a:cubicBezTo>
                    <a:pt x="44054" y="1648"/>
                    <a:pt x="42577" y="6601"/>
                    <a:pt x="41160" y="11375"/>
                  </a:cubicBezTo>
                  <a:cubicBezTo>
                    <a:pt x="40101" y="14947"/>
                    <a:pt x="39005" y="18650"/>
                    <a:pt x="36576" y="20781"/>
                  </a:cubicBezTo>
                  <a:cubicBezTo>
                    <a:pt x="35124" y="22067"/>
                    <a:pt x="33576" y="23043"/>
                    <a:pt x="32076" y="23984"/>
                  </a:cubicBezTo>
                  <a:cubicBezTo>
                    <a:pt x="28456" y="26282"/>
                    <a:pt x="25027" y="28437"/>
                    <a:pt x="24051" y="34200"/>
                  </a:cubicBezTo>
                  <a:cubicBezTo>
                    <a:pt x="23753" y="35878"/>
                    <a:pt x="23563" y="37438"/>
                    <a:pt x="23360" y="38938"/>
                  </a:cubicBezTo>
                  <a:cubicBezTo>
                    <a:pt x="22598" y="44891"/>
                    <a:pt x="22051" y="49201"/>
                    <a:pt x="17026" y="53762"/>
                  </a:cubicBezTo>
                  <a:cubicBezTo>
                    <a:pt x="16467" y="54273"/>
                    <a:pt x="15871" y="54762"/>
                    <a:pt x="15264" y="55262"/>
                  </a:cubicBezTo>
                  <a:cubicBezTo>
                    <a:pt x="13562" y="56655"/>
                    <a:pt x="11799" y="58095"/>
                    <a:pt x="10597" y="60096"/>
                  </a:cubicBezTo>
                  <a:cubicBezTo>
                    <a:pt x="9513" y="61917"/>
                    <a:pt x="9073" y="63787"/>
                    <a:pt x="8656" y="65608"/>
                  </a:cubicBezTo>
                  <a:cubicBezTo>
                    <a:pt x="8263" y="67287"/>
                    <a:pt x="7894" y="68871"/>
                    <a:pt x="7037" y="70383"/>
                  </a:cubicBezTo>
                  <a:cubicBezTo>
                    <a:pt x="6454" y="71407"/>
                    <a:pt x="5549" y="72359"/>
                    <a:pt x="4596" y="73347"/>
                  </a:cubicBezTo>
                  <a:cubicBezTo>
                    <a:pt x="3298" y="74705"/>
                    <a:pt x="1965" y="76109"/>
                    <a:pt x="1274" y="77895"/>
                  </a:cubicBezTo>
                  <a:cubicBezTo>
                    <a:pt x="0" y="81217"/>
                    <a:pt x="393" y="85111"/>
                    <a:pt x="774" y="88873"/>
                  </a:cubicBezTo>
                  <a:cubicBezTo>
                    <a:pt x="941" y="90576"/>
                    <a:pt x="1108" y="92183"/>
                    <a:pt x="1096" y="93647"/>
                  </a:cubicBezTo>
                  <a:cubicBezTo>
                    <a:pt x="1096" y="94159"/>
                    <a:pt x="1501" y="94564"/>
                    <a:pt x="2013" y="94564"/>
                  </a:cubicBezTo>
                  <a:cubicBezTo>
                    <a:pt x="2513" y="94564"/>
                    <a:pt x="2929" y="94159"/>
                    <a:pt x="2929" y="93647"/>
                  </a:cubicBezTo>
                  <a:cubicBezTo>
                    <a:pt x="2929" y="92088"/>
                    <a:pt x="2763" y="90445"/>
                    <a:pt x="2584" y="88694"/>
                  </a:cubicBezTo>
                  <a:cubicBezTo>
                    <a:pt x="2227" y="85134"/>
                    <a:pt x="1858" y="81467"/>
                    <a:pt x="2977" y="78550"/>
                  </a:cubicBezTo>
                  <a:cubicBezTo>
                    <a:pt x="3537" y="77110"/>
                    <a:pt x="4691" y="75895"/>
                    <a:pt x="5918" y="74621"/>
                  </a:cubicBezTo>
                  <a:cubicBezTo>
                    <a:pt x="6906" y="73585"/>
                    <a:pt x="7930" y="72514"/>
                    <a:pt x="8632" y="71287"/>
                  </a:cubicBezTo>
                  <a:cubicBezTo>
                    <a:pt x="9621" y="69537"/>
                    <a:pt x="10037" y="67751"/>
                    <a:pt x="10442" y="66013"/>
                  </a:cubicBezTo>
                  <a:cubicBezTo>
                    <a:pt x="10847" y="64263"/>
                    <a:pt x="11228" y="62608"/>
                    <a:pt x="12169" y="61036"/>
                  </a:cubicBezTo>
                  <a:cubicBezTo>
                    <a:pt x="13204" y="59310"/>
                    <a:pt x="14836" y="57976"/>
                    <a:pt x="16419" y="56679"/>
                  </a:cubicBezTo>
                  <a:cubicBezTo>
                    <a:pt x="17038" y="56167"/>
                    <a:pt x="17669" y="55655"/>
                    <a:pt x="18265" y="55119"/>
                  </a:cubicBezTo>
                  <a:cubicBezTo>
                    <a:pt x="23777" y="50094"/>
                    <a:pt x="24396" y="45272"/>
                    <a:pt x="25182" y="39176"/>
                  </a:cubicBezTo>
                  <a:cubicBezTo>
                    <a:pt x="25373" y="37688"/>
                    <a:pt x="25563" y="36152"/>
                    <a:pt x="25849" y="34509"/>
                  </a:cubicBezTo>
                  <a:cubicBezTo>
                    <a:pt x="26694" y="29556"/>
                    <a:pt x="29504" y="27782"/>
                    <a:pt x="33052" y="25532"/>
                  </a:cubicBezTo>
                  <a:cubicBezTo>
                    <a:pt x="34612" y="24544"/>
                    <a:pt x="36219" y="23532"/>
                    <a:pt x="37779" y="22150"/>
                  </a:cubicBezTo>
                  <a:cubicBezTo>
                    <a:pt x="40601" y="19674"/>
                    <a:pt x="41779" y="15721"/>
                    <a:pt x="42911" y="11899"/>
                  </a:cubicBezTo>
                  <a:cubicBezTo>
                    <a:pt x="44256" y="7363"/>
                    <a:pt x="45530" y="3077"/>
                    <a:pt x="49364" y="1779"/>
                  </a:cubicBezTo>
                  <a:cubicBezTo>
                    <a:pt x="49840" y="1612"/>
                    <a:pt x="50090" y="1100"/>
                    <a:pt x="49935" y="624"/>
                  </a:cubicBezTo>
                  <a:cubicBezTo>
                    <a:pt x="49803" y="238"/>
                    <a:pt x="49456" y="1"/>
                    <a:pt x="490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"/>
            <p:cNvSpPr/>
            <p:nvPr/>
          </p:nvSpPr>
          <p:spPr>
            <a:xfrm>
              <a:off x="5733082" y="1588038"/>
              <a:ext cx="550061" cy="1038190"/>
            </a:xfrm>
            <a:custGeom>
              <a:avLst/>
              <a:gdLst/>
              <a:ahLst/>
              <a:cxnLst/>
              <a:rect l="l" t="t" r="r" b="b"/>
              <a:pathLst>
                <a:path w="50102" h="94563" extrusionOk="0">
                  <a:moveTo>
                    <a:pt x="49074" y="1"/>
                  </a:moveTo>
                  <a:cubicBezTo>
                    <a:pt x="48977" y="1"/>
                    <a:pt x="48878" y="17"/>
                    <a:pt x="48780" y="51"/>
                  </a:cubicBezTo>
                  <a:cubicBezTo>
                    <a:pt x="44053" y="1658"/>
                    <a:pt x="42589" y="6599"/>
                    <a:pt x="41160" y="11386"/>
                  </a:cubicBezTo>
                  <a:cubicBezTo>
                    <a:pt x="40100" y="14958"/>
                    <a:pt x="39005" y="18648"/>
                    <a:pt x="36576" y="20780"/>
                  </a:cubicBezTo>
                  <a:cubicBezTo>
                    <a:pt x="35123" y="22066"/>
                    <a:pt x="33576" y="23042"/>
                    <a:pt x="32075" y="23982"/>
                  </a:cubicBezTo>
                  <a:cubicBezTo>
                    <a:pt x="28456" y="26280"/>
                    <a:pt x="25039" y="28447"/>
                    <a:pt x="24051" y="34198"/>
                  </a:cubicBezTo>
                  <a:cubicBezTo>
                    <a:pt x="23753" y="35877"/>
                    <a:pt x="23563" y="37436"/>
                    <a:pt x="23372" y="38937"/>
                  </a:cubicBezTo>
                  <a:cubicBezTo>
                    <a:pt x="22610" y="44902"/>
                    <a:pt x="22050" y="49200"/>
                    <a:pt x="17038" y="53760"/>
                  </a:cubicBezTo>
                  <a:cubicBezTo>
                    <a:pt x="16478" y="54272"/>
                    <a:pt x="15871" y="54760"/>
                    <a:pt x="15264" y="55260"/>
                  </a:cubicBezTo>
                  <a:cubicBezTo>
                    <a:pt x="13561" y="56653"/>
                    <a:pt x="11799" y="58106"/>
                    <a:pt x="10609" y="60106"/>
                  </a:cubicBezTo>
                  <a:cubicBezTo>
                    <a:pt x="9513" y="61916"/>
                    <a:pt x="9085" y="63797"/>
                    <a:pt x="8656" y="65607"/>
                  </a:cubicBezTo>
                  <a:cubicBezTo>
                    <a:pt x="8275" y="67285"/>
                    <a:pt x="7906" y="68869"/>
                    <a:pt x="7037" y="70381"/>
                  </a:cubicBezTo>
                  <a:cubicBezTo>
                    <a:pt x="6453" y="71417"/>
                    <a:pt x="5560" y="72357"/>
                    <a:pt x="4596" y="73358"/>
                  </a:cubicBezTo>
                  <a:cubicBezTo>
                    <a:pt x="3298" y="74703"/>
                    <a:pt x="1965" y="76108"/>
                    <a:pt x="1274" y="77894"/>
                  </a:cubicBezTo>
                  <a:cubicBezTo>
                    <a:pt x="0" y="81216"/>
                    <a:pt x="393" y="85109"/>
                    <a:pt x="774" y="88883"/>
                  </a:cubicBezTo>
                  <a:cubicBezTo>
                    <a:pt x="941" y="90574"/>
                    <a:pt x="1107" y="92181"/>
                    <a:pt x="1095" y="93646"/>
                  </a:cubicBezTo>
                  <a:cubicBezTo>
                    <a:pt x="1095" y="94158"/>
                    <a:pt x="1512" y="94563"/>
                    <a:pt x="2012" y="94563"/>
                  </a:cubicBezTo>
                  <a:cubicBezTo>
                    <a:pt x="2512" y="94563"/>
                    <a:pt x="2929" y="94158"/>
                    <a:pt x="2929" y="93658"/>
                  </a:cubicBezTo>
                  <a:cubicBezTo>
                    <a:pt x="2929" y="92098"/>
                    <a:pt x="2762" y="90443"/>
                    <a:pt x="2584" y="88693"/>
                  </a:cubicBezTo>
                  <a:cubicBezTo>
                    <a:pt x="2227" y="85145"/>
                    <a:pt x="1857" y="81466"/>
                    <a:pt x="2977" y="78549"/>
                  </a:cubicBezTo>
                  <a:cubicBezTo>
                    <a:pt x="3536" y="77108"/>
                    <a:pt x="4691" y="75894"/>
                    <a:pt x="5917" y="74620"/>
                  </a:cubicBezTo>
                  <a:cubicBezTo>
                    <a:pt x="6906" y="73584"/>
                    <a:pt x="7930" y="72512"/>
                    <a:pt x="8632" y="71286"/>
                  </a:cubicBezTo>
                  <a:cubicBezTo>
                    <a:pt x="9620" y="69536"/>
                    <a:pt x="10037" y="67750"/>
                    <a:pt x="10442" y="66011"/>
                  </a:cubicBezTo>
                  <a:cubicBezTo>
                    <a:pt x="10847" y="64261"/>
                    <a:pt x="11228" y="62606"/>
                    <a:pt x="12168" y="61035"/>
                  </a:cubicBezTo>
                  <a:cubicBezTo>
                    <a:pt x="13204" y="59308"/>
                    <a:pt x="14847" y="57975"/>
                    <a:pt x="16419" y="56677"/>
                  </a:cubicBezTo>
                  <a:cubicBezTo>
                    <a:pt x="17038" y="56177"/>
                    <a:pt x="17669" y="55653"/>
                    <a:pt x="18264" y="55117"/>
                  </a:cubicBezTo>
                  <a:cubicBezTo>
                    <a:pt x="23789" y="50105"/>
                    <a:pt x="24396" y="45283"/>
                    <a:pt x="25182" y="39175"/>
                  </a:cubicBezTo>
                  <a:cubicBezTo>
                    <a:pt x="25372" y="37687"/>
                    <a:pt x="25563" y="36151"/>
                    <a:pt x="25849" y="34508"/>
                  </a:cubicBezTo>
                  <a:cubicBezTo>
                    <a:pt x="26694" y="29555"/>
                    <a:pt x="29504" y="27781"/>
                    <a:pt x="33052" y="25530"/>
                  </a:cubicBezTo>
                  <a:cubicBezTo>
                    <a:pt x="34612" y="24554"/>
                    <a:pt x="36219" y="23530"/>
                    <a:pt x="37779" y="22161"/>
                  </a:cubicBezTo>
                  <a:cubicBezTo>
                    <a:pt x="40600" y="19672"/>
                    <a:pt x="41779" y="15720"/>
                    <a:pt x="42910" y="11898"/>
                  </a:cubicBezTo>
                  <a:cubicBezTo>
                    <a:pt x="44267" y="7361"/>
                    <a:pt x="45541" y="3075"/>
                    <a:pt x="49363" y="1777"/>
                  </a:cubicBezTo>
                  <a:cubicBezTo>
                    <a:pt x="49840" y="1611"/>
                    <a:pt x="50102" y="1099"/>
                    <a:pt x="49935" y="622"/>
                  </a:cubicBezTo>
                  <a:cubicBezTo>
                    <a:pt x="49802" y="244"/>
                    <a:pt x="49452" y="1"/>
                    <a:pt x="490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"/>
            <p:cNvSpPr/>
            <p:nvPr/>
          </p:nvSpPr>
          <p:spPr>
            <a:xfrm>
              <a:off x="5802095" y="1613794"/>
              <a:ext cx="550072" cy="1038311"/>
            </a:xfrm>
            <a:custGeom>
              <a:avLst/>
              <a:gdLst/>
              <a:ahLst/>
              <a:cxnLst/>
              <a:rect l="l" t="t" r="r" b="b"/>
              <a:pathLst>
                <a:path w="50103" h="94574" extrusionOk="0">
                  <a:moveTo>
                    <a:pt x="49076" y="0"/>
                  </a:moveTo>
                  <a:cubicBezTo>
                    <a:pt x="48978" y="0"/>
                    <a:pt x="48878" y="16"/>
                    <a:pt x="48780" y="50"/>
                  </a:cubicBezTo>
                  <a:cubicBezTo>
                    <a:pt x="44066" y="1658"/>
                    <a:pt x="42589" y="6599"/>
                    <a:pt x="41172" y="11385"/>
                  </a:cubicBezTo>
                  <a:cubicBezTo>
                    <a:pt x="40113" y="14957"/>
                    <a:pt x="39005" y="18648"/>
                    <a:pt x="36577" y="20791"/>
                  </a:cubicBezTo>
                  <a:cubicBezTo>
                    <a:pt x="35124" y="22065"/>
                    <a:pt x="33576" y="23041"/>
                    <a:pt x="32088" y="23994"/>
                  </a:cubicBezTo>
                  <a:cubicBezTo>
                    <a:pt x="28456" y="26280"/>
                    <a:pt x="25039" y="28447"/>
                    <a:pt x="24051" y="34198"/>
                  </a:cubicBezTo>
                  <a:cubicBezTo>
                    <a:pt x="23765" y="35888"/>
                    <a:pt x="23563" y="37436"/>
                    <a:pt x="23373" y="38948"/>
                  </a:cubicBezTo>
                  <a:cubicBezTo>
                    <a:pt x="22611" y="44901"/>
                    <a:pt x="22063" y="49199"/>
                    <a:pt x="17038" y="53771"/>
                  </a:cubicBezTo>
                  <a:cubicBezTo>
                    <a:pt x="16479" y="54271"/>
                    <a:pt x="15883" y="54771"/>
                    <a:pt x="15264" y="55272"/>
                  </a:cubicBezTo>
                  <a:cubicBezTo>
                    <a:pt x="13574" y="56665"/>
                    <a:pt x="11812" y="58105"/>
                    <a:pt x="10609" y="60105"/>
                  </a:cubicBezTo>
                  <a:cubicBezTo>
                    <a:pt x="9514" y="61927"/>
                    <a:pt x="9085" y="63796"/>
                    <a:pt x="8668" y="65606"/>
                  </a:cubicBezTo>
                  <a:cubicBezTo>
                    <a:pt x="8275" y="67285"/>
                    <a:pt x="7906" y="68868"/>
                    <a:pt x="7049" y="70381"/>
                  </a:cubicBezTo>
                  <a:cubicBezTo>
                    <a:pt x="6466" y="71416"/>
                    <a:pt x="5561" y="72357"/>
                    <a:pt x="4608" y="73357"/>
                  </a:cubicBezTo>
                  <a:cubicBezTo>
                    <a:pt x="3310" y="74714"/>
                    <a:pt x="1965" y="76107"/>
                    <a:pt x="1286" y="77893"/>
                  </a:cubicBezTo>
                  <a:cubicBezTo>
                    <a:pt x="1" y="81215"/>
                    <a:pt x="393" y="85120"/>
                    <a:pt x="774" y="88883"/>
                  </a:cubicBezTo>
                  <a:cubicBezTo>
                    <a:pt x="953" y="90585"/>
                    <a:pt x="1108" y="92181"/>
                    <a:pt x="1108" y="93657"/>
                  </a:cubicBezTo>
                  <a:cubicBezTo>
                    <a:pt x="1108" y="94157"/>
                    <a:pt x="1513" y="94574"/>
                    <a:pt x="2025" y="94574"/>
                  </a:cubicBezTo>
                  <a:cubicBezTo>
                    <a:pt x="2525" y="94574"/>
                    <a:pt x="2929" y="94157"/>
                    <a:pt x="2929" y="93657"/>
                  </a:cubicBezTo>
                  <a:cubicBezTo>
                    <a:pt x="2941" y="92098"/>
                    <a:pt x="2775" y="90443"/>
                    <a:pt x="2596" y="88704"/>
                  </a:cubicBezTo>
                  <a:cubicBezTo>
                    <a:pt x="2239" y="85144"/>
                    <a:pt x="1870" y="81465"/>
                    <a:pt x="2989" y="78560"/>
                  </a:cubicBezTo>
                  <a:cubicBezTo>
                    <a:pt x="3537" y="77108"/>
                    <a:pt x="4704" y="75905"/>
                    <a:pt x="5930" y="74619"/>
                  </a:cubicBezTo>
                  <a:cubicBezTo>
                    <a:pt x="6918" y="73583"/>
                    <a:pt x="7942" y="72512"/>
                    <a:pt x="8633" y="71285"/>
                  </a:cubicBezTo>
                  <a:cubicBezTo>
                    <a:pt x="9633" y="69547"/>
                    <a:pt x="10038" y="67749"/>
                    <a:pt x="10442" y="66023"/>
                  </a:cubicBezTo>
                  <a:cubicBezTo>
                    <a:pt x="10847" y="64273"/>
                    <a:pt x="11240" y="62618"/>
                    <a:pt x="12181" y="61046"/>
                  </a:cubicBezTo>
                  <a:cubicBezTo>
                    <a:pt x="13216" y="59320"/>
                    <a:pt x="14848" y="57974"/>
                    <a:pt x="16431" y="56676"/>
                  </a:cubicBezTo>
                  <a:cubicBezTo>
                    <a:pt x="17038" y="56176"/>
                    <a:pt x="17681" y="55653"/>
                    <a:pt x="18265" y="55117"/>
                  </a:cubicBezTo>
                  <a:cubicBezTo>
                    <a:pt x="23789" y="50104"/>
                    <a:pt x="24408" y="45282"/>
                    <a:pt x="25182" y="39174"/>
                  </a:cubicBezTo>
                  <a:cubicBezTo>
                    <a:pt x="25373" y="37686"/>
                    <a:pt x="25575" y="36150"/>
                    <a:pt x="25849" y="34507"/>
                  </a:cubicBezTo>
                  <a:cubicBezTo>
                    <a:pt x="26706" y="29554"/>
                    <a:pt x="29504" y="27780"/>
                    <a:pt x="33064" y="25542"/>
                  </a:cubicBezTo>
                  <a:cubicBezTo>
                    <a:pt x="34612" y="24553"/>
                    <a:pt x="36231" y="23541"/>
                    <a:pt x="37791" y="22160"/>
                  </a:cubicBezTo>
                  <a:cubicBezTo>
                    <a:pt x="40613" y="19672"/>
                    <a:pt x="41791" y="15731"/>
                    <a:pt x="42923" y="11909"/>
                  </a:cubicBezTo>
                  <a:cubicBezTo>
                    <a:pt x="44268" y="7373"/>
                    <a:pt x="45542" y="3087"/>
                    <a:pt x="49364" y="1777"/>
                  </a:cubicBezTo>
                  <a:cubicBezTo>
                    <a:pt x="49852" y="1622"/>
                    <a:pt x="50102" y="1098"/>
                    <a:pt x="49935" y="622"/>
                  </a:cubicBezTo>
                  <a:cubicBezTo>
                    <a:pt x="49812" y="243"/>
                    <a:pt x="49456" y="0"/>
                    <a:pt x="49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"/>
            <p:cNvSpPr/>
            <p:nvPr/>
          </p:nvSpPr>
          <p:spPr>
            <a:xfrm>
              <a:off x="6012548" y="1698364"/>
              <a:ext cx="586664" cy="1084070"/>
            </a:xfrm>
            <a:custGeom>
              <a:avLst/>
              <a:gdLst/>
              <a:ahLst/>
              <a:cxnLst/>
              <a:rect l="l" t="t" r="r" b="b"/>
              <a:pathLst>
                <a:path w="53436" h="98742" extrusionOk="0">
                  <a:moveTo>
                    <a:pt x="52333" y="1"/>
                  </a:moveTo>
                  <a:cubicBezTo>
                    <a:pt x="52229" y="1"/>
                    <a:pt x="52123" y="17"/>
                    <a:pt x="52019" y="51"/>
                  </a:cubicBezTo>
                  <a:cubicBezTo>
                    <a:pt x="46983" y="1730"/>
                    <a:pt x="45423" y="6897"/>
                    <a:pt x="43899" y="11886"/>
                  </a:cubicBezTo>
                  <a:cubicBezTo>
                    <a:pt x="42768" y="15612"/>
                    <a:pt x="41601" y="19470"/>
                    <a:pt x="39005" y="21708"/>
                  </a:cubicBezTo>
                  <a:cubicBezTo>
                    <a:pt x="37458" y="23042"/>
                    <a:pt x="35803" y="24066"/>
                    <a:pt x="34207" y="25054"/>
                  </a:cubicBezTo>
                  <a:cubicBezTo>
                    <a:pt x="30350" y="27447"/>
                    <a:pt x="26694" y="29697"/>
                    <a:pt x="25647" y="35710"/>
                  </a:cubicBezTo>
                  <a:cubicBezTo>
                    <a:pt x="25337" y="37460"/>
                    <a:pt x="25123" y="39091"/>
                    <a:pt x="24920" y="40663"/>
                  </a:cubicBezTo>
                  <a:cubicBezTo>
                    <a:pt x="24111" y="46878"/>
                    <a:pt x="23527" y="51379"/>
                    <a:pt x="18170" y="56141"/>
                  </a:cubicBezTo>
                  <a:cubicBezTo>
                    <a:pt x="17562" y="56677"/>
                    <a:pt x="16931" y="57189"/>
                    <a:pt x="16276" y="57701"/>
                  </a:cubicBezTo>
                  <a:cubicBezTo>
                    <a:pt x="14467" y="59165"/>
                    <a:pt x="12586" y="60665"/>
                    <a:pt x="11312" y="62761"/>
                  </a:cubicBezTo>
                  <a:cubicBezTo>
                    <a:pt x="10145" y="64654"/>
                    <a:pt x="9680" y="66607"/>
                    <a:pt x="9228" y="68500"/>
                  </a:cubicBezTo>
                  <a:cubicBezTo>
                    <a:pt x="8823" y="70262"/>
                    <a:pt x="8430" y="71917"/>
                    <a:pt x="7513" y="73488"/>
                  </a:cubicBezTo>
                  <a:cubicBezTo>
                    <a:pt x="6882" y="74572"/>
                    <a:pt x="5918" y="75548"/>
                    <a:pt x="4906" y="76596"/>
                  </a:cubicBezTo>
                  <a:cubicBezTo>
                    <a:pt x="3525" y="78013"/>
                    <a:pt x="2096" y="79477"/>
                    <a:pt x="1358" y="81335"/>
                  </a:cubicBezTo>
                  <a:cubicBezTo>
                    <a:pt x="1" y="84799"/>
                    <a:pt x="417" y="88871"/>
                    <a:pt x="822" y="92812"/>
                  </a:cubicBezTo>
                  <a:cubicBezTo>
                    <a:pt x="1001" y="94586"/>
                    <a:pt x="1179" y="96253"/>
                    <a:pt x="1167" y="97789"/>
                  </a:cubicBezTo>
                  <a:cubicBezTo>
                    <a:pt x="1167" y="98313"/>
                    <a:pt x="1608" y="98742"/>
                    <a:pt x="2144" y="98742"/>
                  </a:cubicBezTo>
                  <a:cubicBezTo>
                    <a:pt x="2680" y="98742"/>
                    <a:pt x="3120" y="98313"/>
                    <a:pt x="3120" y="97789"/>
                  </a:cubicBezTo>
                  <a:cubicBezTo>
                    <a:pt x="3120" y="96158"/>
                    <a:pt x="2941" y="94443"/>
                    <a:pt x="2763" y="92610"/>
                  </a:cubicBezTo>
                  <a:cubicBezTo>
                    <a:pt x="2382" y="88907"/>
                    <a:pt x="1977" y="85061"/>
                    <a:pt x="3180" y="82025"/>
                  </a:cubicBezTo>
                  <a:cubicBezTo>
                    <a:pt x="3775" y="80513"/>
                    <a:pt x="5001" y="79251"/>
                    <a:pt x="6311" y="77918"/>
                  </a:cubicBezTo>
                  <a:cubicBezTo>
                    <a:pt x="7371" y="76834"/>
                    <a:pt x="8466" y="75715"/>
                    <a:pt x="9204" y="74441"/>
                  </a:cubicBezTo>
                  <a:cubicBezTo>
                    <a:pt x="10264" y="72619"/>
                    <a:pt x="10704" y="70738"/>
                    <a:pt x="11133" y="68940"/>
                  </a:cubicBezTo>
                  <a:cubicBezTo>
                    <a:pt x="11562" y="67107"/>
                    <a:pt x="11978" y="65380"/>
                    <a:pt x="12978" y="63737"/>
                  </a:cubicBezTo>
                  <a:cubicBezTo>
                    <a:pt x="14086" y="61939"/>
                    <a:pt x="15824" y="60534"/>
                    <a:pt x="17515" y="59177"/>
                  </a:cubicBezTo>
                  <a:cubicBezTo>
                    <a:pt x="18170" y="58653"/>
                    <a:pt x="18848" y="58117"/>
                    <a:pt x="19479" y="57558"/>
                  </a:cubicBezTo>
                  <a:cubicBezTo>
                    <a:pt x="25361" y="52319"/>
                    <a:pt x="26028" y="47283"/>
                    <a:pt x="26849" y="40901"/>
                  </a:cubicBezTo>
                  <a:cubicBezTo>
                    <a:pt x="27052" y="39353"/>
                    <a:pt x="27266" y="37746"/>
                    <a:pt x="27564" y="36031"/>
                  </a:cubicBezTo>
                  <a:cubicBezTo>
                    <a:pt x="28468" y="30864"/>
                    <a:pt x="31469" y="29007"/>
                    <a:pt x="35255" y="26661"/>
                  </a:cubicBezTo>
                  <a:cubicBezTo>
                    <a:pt x="36910" y="25637"/>
                    <a:pt x="38624" y="24578"/>
                    <a:pt x="40291" y="23137"/>
                  </a:cubicBezTo>
                  <a:cubicBezTo>
                    <a:pt x="43304" y="20541"/>
                    <a:pt x="44554" y="16422"/>
                    <a:pt x="45768" y="12433"/>
                  </a:cubicBezTo>
                  <a:cubicBezTo>
                    <a:pt x="47209" y="7695"/>
                    <a:pt x="48566" y="3218"/>
                    <a:pt x="52650" y="1861"/>
                  </a:cubicBezTo>
                  <a:cubicBezTo>
                    <a:pt x="53162" y="1694"/>
                    <a:pt x="53436" y="1146"/>
                    <a:pt x="53257" y="646"/>
                  </a:cubicBezTo>
                  <a:cubicBezTo>
                    <a:pt x="53115" y="248"/>
                    <a:pt x="52739" y="1"/>
                    <a:pt x="52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"/>
            <p:cNvSpPr/>
            <p:nvPr/>
          </p:nvSpPr>
          <p:spPr>
            <a:xfrm>
              <a:off x="6092551" y="1698386"/>
              <a:ext cx="603000" cy="1114108"/>
            </a:xfrm>
            <a:custGeom>
              <a:avLst/>
              <a:gdLst/>
              <a:ahLst/>
              <a:cxnLst/>
              <a:rect l="l" t="t" r="r" b="b"/>
              <a:pathLst>
                <a:path w="54924" h="101478" extrusionOk="0">
                  <a:moveTo>
                    <a:pt x="53785" y="0"/>
                  </a:moveTo>
                  <a:cubicBezTo>
                    <a:pt x="53681" y="0"/>
                    <a:pt x="53575" y="16"/>
                    <a:pt x="53471" y="49"/>
                  </a:cubicBezTo>
                  <a:cubicBezTo>
                    <a:pt x="48304" y="1775"/>
                    <a:pt x="46685" y="7085"/>
                    <a:pt x="45125" y="12217"/>
                  </a:cubicBezTo>
                  <a:cubicBezTo>
                    <a:pt x="43970" y="16051"/>
                    <a:pt x="42767" y="20016"/>
                    <a:pt x="40100" y="22302"/>
                  </a:cubicBezTo>
                  <a:cubicBezTo>
                    <a:pt x="38505" y="23683"/>
                    <a:pt x="36814" y="24730"/>
                    <a:pt x="35171" y="25742"/>
                  </a:cubicBezTo>
                  <a:cubicBezTo>
                    <a:pt x="31207" y="28207"/>
                    <a:pt x="27444" y="30529"/>
                    <a:pt x="26373" y="36696"/>
                  </a:cubicBezTo>
                  <a:cubicBezTo>
                    <a:pt x="26051" y="38506"/>
                    <a:pt x="25837" y="40173"/>
                    <a:pt x="25622" y="41792"/>
                  </a:cubicBezTo>
                  <a:cubicBezTo>
                    <a:pt x="24789" y="48186"/>
                    <a:pt x="24182" y="52793"/>
                    <a:pt x="18681" y="57699"/>
                  </a:cubicBezTo>
                  <a:cubicBezTo>
                    <a:pt x="18062" y="58246"/>
                    <a:pt x="17407" y="58770"/>
                    <a:pt x="16740" y="59306"/>
                  </a:cubicBezTo>
                  <a:cubicBezTo>
                    <a:pt x="14871" y="60806"/>
                    <a:pt x="12942" y="62354"/>
                    <a:pt x="11633" y="64497"/>
                  </a:cubicBezTo>
                  <a:cubicBezTo>
                    <a:pt x="10442" y="66450"/>
                    <a:pt x="9966" y="68462"/>
                    <a:pt x="9501" y="70403"/>
                  </a:cubicBezTo>
                  <a:cubicBezTo>
                    <a:pt x="9073" y="72201"/>
                    <a:pt x="8668" y="73903"/>
                    <a:pt x="7727" y="75534"/>
                  </a:cubicBezTo>
                  <a:cubicBezTo>
                    <a:pt x="7084" y="76630"/>
                    <a:pt x="6096" y="77642"/>
                    <a:pt x="5048" y="78725"/>
                  </a:cubicBezTo>
                  <a:cubicBezTo>
                    <a:pt x="3632" y="80178"/>
                    <a:pt x="2155" y="81678"/>
                    <a:pt x="1405" y="83595"/>
                  </a:cubicBezTo>
                  <a:cubicBezTo>
                    <a:pt x="0" y="87155"/>
                    <a:pt x="441" y="91334"/>
                    <a:pt x="857" y="95382"/>
                  </a:cubicBezTo>
                  <a:cubicBezTo>
                    <a:pt x="1036" y="97204"/>
                    <a:pt x="1215" y="98930"/>
                    <a:pt x="1215" y="100502"/>
                  </a:cubicBezTo>
                  <a:cubicBezTo>
                    <a:pt x="1215" y="101037"/>
                    <a:pt x="1667" y="101478"/>
                    <a:pt x="2215" y="101478"/>
                  </a:cubicBezTo>
                  <a:cubicBezTo>
                    <a:pt x="2774" y="101478"/>
                    <a:pt x="3215" y="101049"/>
                    <a:pt x="3215" y="100502"/>
                  </a:cubicBezTo>
                  <a:cubicBezTo>
                    <a:pt x="3227" y="98835"/>
                    <a:pt x="3036" y="97061"/>
                    <a:pt x="2846" y="95180"/>
                  </a:cubicBezTo>
                  <a:cubicBezTo>
                    <a:pt x="2453" y="91370"/>
                    <a:pt x="2048" y="87429"/>
                    <a:pt x="3274" y="84297"/>
                  </a:cubicBezTo>
                  <a:cubicBezTo>
                    <a:pt x="3882" y="82749"/>
                    <a:pt x="5156" y="81452"/>
                    <a:pt x="6501" y="80071"/>
                  </a:cubicBezTo>
                  <a:cubicBezTo>
                    <a:pt x="7585" y="78963"/>
                    <a:pt x="8704" y="77820"/>
                    <a:pt x="9466" y="76499"/>
                  </a:cubicBezTo>
                  <a:cubicBezTo>
                    <a:pt x="10561" y="74629"/>
                    <a:pt x="11014" y="72701"/>
                    <a:pt x="11454" y="70843"/>
                  </a:cubicBezTo>
                  <a:cubicBezTo>
                    <a:pt x="11895" y="68962"/>
                    <a:pt x="12311" y="67188"/>
                    <a:pt x="13347" y="65509"/>
                  </a:cubicBezTo>
                  <a:cubicBezTo>
                    <a:pt x="14490" y="63652"/>
                    <a:pt x="16276" y="62211"/>
                    <a:pt x="18014" y="60818"/>
                  </a:cubicBezTo>
                  <a:cubicBezTo>
                    <a:pt x="18681" y="60282"/>
                    <a:pt x="19384" y="59723"/>
                    <a:pt x="20027" y="59151"/>
                  </a:cubicBezTo>
                  <a:cubicBezTo>
                    <a:pt x="26075" y="53758"/>
                    <a:pt x="26754" y="48590"/>
                    <a:pt x="27611" y="42042"/>
                  </a:cubicBezTo>
                  <a:cubicBezTo>
                    <a:pt x="27813" y="40447"/>
                    <a:pt x="28039" y="38792"/>
                    <a:pt x="28337" y="37030"/>
                  </a:cubicBezTo>
                  <a:cubicBezTo>
                    <a:pt x="29278" y="31719"/>
                    <a:pt x="32350" y="29814"/>
                    <a:pt x="36243" y="27397"/>
                  </a:cubicBezTo>
                  <a:cubicBezTo>
                    <a:pt x="37945" y="26350"/>
                    <a:pt x="39708" y="25254"/>
                    <a:pt x="41422" y="23778"/>
                  </a:cubicBezTo>
                  <a:cubicBezTo>
                    <a:pt x="44518" y="21111"/>
                    <a:pt x="45804" y="16872"/>
                    <a:pt x="47054" y="12777"/>
                  </a:cubicBezTo>
                  <a:cubicBezTo>
                    <a:pt x="48530" y="7907"/>
                    <a:pt x="49923" y="3299"/>
                    <a:pt x="54114" y="1906"/>
                  </a:cubicBezTo>
                  <a:cubicBezTo>
                    <a:pt x="54638" y="1728"/>
                    <a:pt x="54924" y="1180"/>
                    <a:pt x="54745" y="668"/>
                  </a:cubicBezTo>
                  <a:cubicBezTo>
                    <a:pt x="54602" y="257"/>
                    <a:pt x="54206" y="0"/>
                    <a:pt x="537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"/>
            <p:cNvSpPr/>
            <p:nvPr/>
          </p:nvSpPr>
          <p:spPr>
            <a:xfrm>
              <a:off x="5877520" y="1647258"/>
              <a:ext cx="550061" cy="1038190"/>
            </a:xfrm>
            <a:custGeom>
              <a:avLst/>
              <a:gdLst/>
              <a:ahLst/>
              <a:cxnLst/>
              <a:rect l="l" t="t" r="r" b="b"/>
              <a:pathLst>
                <a:path w="50102" h="94563" extrusionOk="0">
                  <a:moveTo>
                    <a:pt x="49074" y="0"/>
                  </a:moveTo>
                  <a:cubicBezTo>
                    <a:pt x="48977" y="0"/>
                    <a:pt x="48878" y="16"/>
                    <a:pt x="48780" y="50"/>
                  </a:cubicBezTo>
                  <a:cubicBezTo>
                    <a:pt x="44054" y="1658"/>
                    <a:pt x="42589" y="6599"/>
                    <a:pt x="41160" y="11385"/>
                  </a:cubicBezTo>
                  <a:cubicBezTo>
                    <a:pt x="40101" y="14957"/>
                    <a:pt x="39005" y="18648"/>
                    <a:pt x="36576" y="20779"/>
                  </a:cubicBezTo>
                  <a:cubicBezTo>
                    <a:pt x="35124" y="22065"/>
                    <a:pt x="33576" y="23041"/>
                    <a:pt x="32076" y="23982"/>
                  </a:cubicBezTo>
                  <a:cubicBezTo>
                    <a:pt x="28456" y="26280"/>
                    <a:pt x="25039" y="28447"/>
                    <a:pt x="24051" y="34198"/>
                  </a:cubicBezTo>
                  <a:cubicBezTo>
                    <a:pt x="23765" y="35876"/>
                    <a:pt x="23563" y="37436"/>
                    <a:pt x="23372" y="38936"/>
                  </a:cubicBezTo>
                  <a:cubicBezTo>
                    <a:pt x="22610" y="44901"/>
                    <a:pt x="22063" y="49199"/>
                    <a:pt x="17038" y="53759"/>
                  </a:cubicBezTo>
                  <a:cubicBezTo>
                    <a:pt x="16479" y="54271"/>
                    <a:pt x="15871" y="54760"/>
                    <a:pt x="15264" y="55260"/>
                  </a:cubicBezTo>
                  <a:cubicBezTo>
                    <a:pt x="13562" y="56653"/>
                    <a:pt x="11800" y="58105"/>
                    <a:pt x="10609" y="60105"/>
                  </a:cubicBezTo>
                  <a:cubicBezTo>
                    <a:pt x="9514" y="61915"/>
                    <a:pt x="9085" y="63796"/>
                    <a:pt x="8656" y="65606"/>
                  </a:cubicBezTo>
                  <a:cubicBezTo>
                    <a:pt x="8275" y="67285"/>
                    <a:pt x="7906" y="68868"/>
                    <a:pt x="7049" y="70381"/>
                  </a:cubicBezTo>
                  <a:cubicBezTo>
                    <a:pt x="6466" y="71416"/>
                    <a:pt x="5561" y="72357"/>
                    <a:pt x="4596" y="73357"/>
                  </a:cubicBezTo>
                  <a:cubicBezTo>
                    <a:pt x="3310" y="74703"/>
                    <a:pt x="1965" y="76107"/>
                    <a:pt x="1274" y="77893"/>
                  </a:cubicBezTo>
                  <a:cubicBezTo>
                    <a:pt x="0" y="81215"/>
                    <a:pt x="393" y="85109"/>
                    <a:pt x="774" y="88883"/>
                  </a:cubicBezTo>
                  <a:cubicBezTo>
                    <a:pt x="941" y="90574"/>
                    <a:pt x="1108" y="92181"/>
                    <a:pt x="1108" y="93645"/>
                  </a:cubicBezTo>
                  <a:cubicBezTo>
                    <a:pt x="1096" y="94157"/>
                    <a:pt x="1513" y="94562"/>
                    <a:pt x="2013" y="94562"/>
                  </a:cubicBezTo>
                  <a:cubicBezTo>
                    <a:pt x="2525" y="94562"/>
                    <a:pt x="2929" y="94157"/>
                    <a:pt x="2929" y="93657"/>
                  </a:cubicBezTo>
                  <a:cubicBezTo>
                    <a:pt x="2929" y="92097"/>
                    <a:pt x="2763" y="90443"/>
                    <a:pt x="2596" y="88692"/>
                  </a:cubicBezTo>
                  <a:cubicBezTo>
                    <a:pt x="2227" y="85144"/>
                    <a:pt x="1858" y="81465"/>
                    <a:pt x="2977" y="78548"/>
                  </a:cubicBezTo>
                  <a:cubicBezTo>
                    <a:pt x="3537" y="77108"/>
                    <a:pt x="4692" y="75893"/>
                    <a:pt x="5918" y="74619"/>
                  </a:cubicBezTo>
                  <a:cubicBezTo>
                    <a:pt x="6918" y="73583"/>
                    <a:pt x="7942" y="72512"/>
                    <a:pt x="8632" y="71285"/>
                  </a:cubicBezTo>
                  <a:cubicBezTo>
                    <a:pt x="9621" y="69535"/>
                    <a:pt x="10037" y="67749"/>
                    <a:pt x="10442" y="66011"/>
                  </a:cubicBezTo>
                  <a:cubicBezTo>
                    <a:pt x="10847" y="64261"/>
                    <a:pt x="11228" y="62606"/>
                    <a:pt x="12169" y="61046"/>
                  </a:cubicBezTo>
                  <a:cubicBezTo>
                    <a:pt x="13204" y="59308"/>
                    <a:pt x="14848" y="57974"/>
                    <a:pt x="16419" y="56676"/>
                  </a:cubicBezTo>
                  <a:cubicBezTo>
                    <a:pt x="17038" y="56176"/>
                    <a:pt x="17669" y="55653"/>
                    <a:pt x="18265" y="55117"/>
                  </a:cubicBezTo>
                  <a:cubicBezTo>
                    <a:pt x="23789" y="50104"/>
                    <a:pt x="24396" y="45270"/>
                    <a:pt x="25182" y="39174"/>
                  </a:cubicBezTo>
                  <a:cubicBezTo>
                    <a:pt x="25373" y="37686"/>
                    <a:pt x="25563" y="36150"/>
                    <a:pt x="25849" y="34507"/>
                  </a:cubicBezTo>
                  <a:cubicBezTo>
                    <a:pt x="26694" y="29554"/>
                    <a:pt x="29504" y="27780"/>
                    <a:pt x="33052" y="25530"/>
                  </a:cubicBezTo>
                  <a:cubicBezTo>
                    <a:pt x="34612" y="24553"/>
                    <a:pt x="36219" y="23530"/>
                    <a:pt x="37779" y="22160"/>
                  </a:cubicBezTo>
                  <a:cubicBezTo>
                    <a:pt x="40613" y="19672"/>
                    <a:pt x="41779" y="15719"/>
                    <a:pt x="42922" y="11897"/>
                  </a:cubicBezTo>
                  <a:cubicBezTo>
                    <a:pt x="44268" y="7361"/>
                    <a:pt x="45542" y="3075"/>
                    <a:pt x="49364" y="1777"/>
                  </a:cubicBezTo>
                  <a:cubicBezTo>
                    <a:pt x="49840" y="1610"/>
                    <a:pt x="50102" y="1098"/>
                    <a:pt x="49935" y="622"/>
                  </a:cubicBezTo>
                  <a:cubicBezTo>
                    <a:pt x="49803" y="243"/>
                    <a:pt x="49452" y="0"/>
                    <a:pt x="490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"/>
            <p:cNvSpPr/>
            <p:nvPr/>
          </p:nvSpPr>
          <p:spPr>
            <a:xfrm>
              <a:off x="5947587" y="1684037"/>
              <a:ext cx="550061" cy="1038267"/>
            </a:xfrm>
            <a:custGeom>
              <a:avLst/>
              <a:gdLst/>
              <a:ahLst/>
              <a:cxnLst/>
              <a:rect l="l" t="t" r="r" b="b"/>
              <a:pathLst>
                <a:path w="50102" h="94570" extrusionOk="0">
                  <a:moveTo>
                    <a:pt x="49067" y="0"/>
                  </a:moveTo>
                  <a:cubicBezTo>
                    <a:pt x="48972" y="0"/>
                    <a:pt x="48875" y="15"/>
                    <a:pt x="48780" y="46"/>
                  </a:cubicBezTo>
                  <a:cubicBezTo>
                    <a:pt x="44053" y="1653"/>
                    <a:pt x="42589" y="6606"/>
                    <a:pt x="41160" y="11381"/>
                  </a:cubicBezTo>
                  <a:cubicBezTo>
                    <a:pt x="40100" y="14953"/>
                    <a:pt x="39005" y="18644"/>
                    <a:pt x="36576" y="20787"/>
                  </a:cubicBezTo>
                  <a:cubicBezTo>
                    <a:pt x="35124" y="22073"/>
                    <a:pt x="33576" y="23049"/>
                    <a:pt x="32088" y="23990"/>
                  </a:cubicBezTo>
                  <a:cubicBezTo>
                    <a:pt x="28456" y="26287"/>
                    <a:pt x="25039" y="28442"/>
                    <a:pt x="24051" y="34193"/>
                  </a:cubicBezTo>
                  <a:cubicBezTo>
                    <a:pt x="23765" y="35884"/>
                    <a:pt x="23563" y="37432"/>
                    <a:pt x="23372" y="38944"/>
                  </a:cubicBezTo>
                  <a:cubicBezTo>
                    <a:pt x="22610" y="44897"/>
                    <a:pt x="22062" y="49207"/>
                    <a:pt x="17038" y="53767"/>
                  </a:cubicBezTo>
                  <a:cubicBezTo>
                    <a:pt x="16478" y="54279"/>
                    <a:pt x="15871" y="54767"/>
                    <a:pt x="15264" y="55267"/>
                  </a:cubicBezTo>
                  <a:cubicBezTo>
                    <a:pt x="13561" y="56660"/>
                    <a:pt x="11811" y="58101"/>
                    <a:pt x="10609" y="60101"/>
                  </a:cubicBezTo>
                  <a:cubicBezTo>
                    <a:pt x="9513" y="61923"/>
                    <a:pt x="9085" y="63792"/>
                    <a:pt x="8656" y="65602"/>
                  </a:cubicBezTo>
                  <a:cubicBezTo>
                    <a:pt x="8275" y="67281"/>
                    <a:pt x="7906" y="68876"/>
                    <a:pt x="7049" y="70388"/>
                  </a:cubicBezTo>
                  <a:cubicBezTo>
                    <a:pt x="6465" y="71412"/>
                    <a:pt x="5560" y="72353"/>
                    <a:pt x="4608" y="73353"/>
                  </a:cubicBezTo>
                  <a:cubicBezTo>
                    <a:pt x="3310" y="74710"/>
                    <a:pt x="1965" y="76115"/>
                    <a:pt x="1274" y="77901"/>
                  </a:cubicBezTo>
                  <a:cubicBezTo>
                    <a:pt x="0" y="81211"/>
                    <a:pt x="393" y="85116"/>
                    <a:pt x="774" y="88878"/>
                  </a:cubicBezTo>
                  <a:cubicBezTo>
                    <a:pt x="941" y="90581"/>
                    <a:pt x="1107" y="92188"/>
                    <a:pt x="1107" y="93653"/>
                  </a:cubicBezTo>
                  <a:cubicBezTo>
                    <a:pt x="1107" y="94153"/>
                    <a:pt x="1512" y="94570"/>
                    <a:pt x="2012" y="94570"/>
                  </a:cubicBezTo>
                  <a:cubicBezTo>
                    <a:pt x="2524" y="94570"/>
                    <a:pt x="2929" y="94165"/>
                    <a:pt x="2929" y="93653"/>
                  </a:cubicBezTo>
                  <a:cubicBezTo>
                    <a:pt x="2929" y="92093"/>
                    <a:pt x="2762" y="90450"/>
                    <a:pt x="2596" y="88700"/>
                  </a:cubicBezTo>
                  <a:cubicBezTo>
                    <a:pt x="2239" y="85140"/>
                    <a:pt x="1858" y="81461"/>
                    <a:pt x="2989" y="78556"/>
                  </a:cubicBezTo>
                  <a:cubicBezTo>
                    <a:pt x="3536" y="77115"/>
                    <a:pt x="4703" y="75901"/>
                    <a:pt x="5918" y="74615"/>
                  </a:cubicBezTo>
                  <a:cubicBezTo>
                    <a:pt x="6918" y="73579"/>
                    <a:pt x="7942" y="72507"/>
                    <a:pt x="8632" y="71281"/>
                  </a:cubicBezTo>
                  <a:cubicBezTo>
                    <a:pt x="9620" y="69543"/>
                    <a:pt x="10037" y="67757"/>
                    <a:pt x="10442" y="66019"/>
                  </a:cubicBezTo>
                  <a:cubicBezTo>
                    <a:pt x="10847" y="64268"/>
                    <a:pt x="11228" y="62613"/>
                    <a:pt x="12168" y="61042"/>
                  </a:cubicBezTo>
                  <a:cubicBezTo>
                    <a:pt x="13204" y="59315"/>
                    <a:pt x="14847" y="57970"/>
                    <a:pt x="16431" y="56684"/>
                  </a:cubicBezTo>
                  <a:cubicBezTo>
                    <a:pt x="17038" y="56172"/>
                    <a:pt x="17681" y="55648"/>
                    <a:pt x="18264" y="55124"/>
                  </a:cubicBezTo>
                  <a:cubicBezTo>
                    <a:pt x="23789" y="50100"/>
                    <a:pt x="24408" y="45278"/>
                    <a:pt x="25182" y="39170"/>
                  </a:cubicBezTo>
                  <a:cubicBezTo>
                    <a:pt x="25372" y="37682"/>
                    <a:pt x="25575" y="36146"/>
                    <a:pt x="25849" y="34503"/>
                  </a:cubicBezTo>
                  <a:cubicBezTo>
                    <a:pt x="26694" y="29562"/>
                    <a:pt x="29504" y="27776"/>
                    <a:pt x="33064" y="25537"/>
                  </a:cubicBezTo>
                  <a:cubicBezTo>
                    <a:pt x="34612" y="24549"/>
                    <a:pt x="36219" y="23537"/>
                    <a:pt x="37791" y="22156"/>
                  </a:cubicBezTo>
                  <a:cubicBezTo>
                    <a:pt x="40612" y="19679"/>
                    <a:pt x="41779" y="15727"/>
                    <a:pt x="42922" y="11905"/>
                  </a:cubicBezTo>
                  <a:cubicBezTo>
                    <a:pt x="44268" y="7368"/>
                    <a:pt x="45542" y="3082"/>
                    <a:pt x="49364" y="1784"/>
                  </a:cubicBezTo>
                  <a:cubicBezTo>
                    <a:pt x="49840" y="1618"/>
                    <a:pt x="50102" y="1094"/>
                    <a:pt x="49935" y="618"/>
                  </a:cubicBezTo>
                  <a:cubicBezTo>
                    <a:pt x="49802" y="237"/>
                    <a:pt x="49447" y="0"/>
                    <a:pt x="49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"/>
            <p:cNvSpPr/>
            <p:nvPr/>
          </p:nvSpPr>
          <p:spPr>
            <a:xfrm>
              <a:off x="5634778" y="1283760"/>
              <a:ext cx="1315416" cy="452547"/>
            </a:xfrm>
            <a:custGeom>
              <a:avLst/>
              <a:gdLst/>
              <a:ahLst/>
              <a:cxnLst/>
              <a:rect l="l" t="t" r="r" b="b"/>
              <a:pathLst>
                <a:path w="119814" h="41220" extrusionOk="0">
                  <a:moveTo>
                    <a:pt x="79237" y="1"/>
                  </a:moveTo>
                  <a:cubicBezTo>
                    <a:pt x="64842" y="1"/>
                    <a:pt x="52198" y="7442"/>
                    <a:pt x="44994" y="18741"/>
                  </a:cubicBezTo>
                  <a:cubicBezTo>
                    <a:pt x="40291" y="15241"/>
                    <a:pt x="34410" y="13205"/>
                    <a:pt x="28028" y="13205"/>
                  </a:cubicBezTo>
                  <a:cubicBezTo>
                    <a:pt x="12550" y="13205"/>
                    <a:pt x="1" y="25123"/>
                    <a:pt x="1" y="41220"/>
                  </a:cubicBezTo>
                  <a:lnTo>
                    <a:pt x="119813" y="40577"/>
                  </a:lnTo>
                  <a:cubicBezTo>
                    <a:pt x="119813" y="18039"/>
                    <a:pt x="101644" y="1"/>
                    <a:pt x="79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" name="Google Shape;204;p1"/>
          <p:cNvSpPr/>
          <p:nvPr/>
        </p:nvSpPr>
        <p:spPr>
          <a:xfrm>
            <a:off x="4911911" y="2408836"/>
            <a:ext cx="861310" cy="447189"/>
          </a:xfrm>
          <a:custGeom>
            <a:avLst/>
            <a:gdLst/>
            <a:ahLst/>
            <a:cxnLst/>
            <a:rect l="l" t="t" r="r" b="b"/>
            <a:pathLst>
              <a:path w="78452" h="40732" extrusionOk="0">
                <a:moveTo>
                  <a:pt x="39196" y="1"/>
                </a:moveTo>
                <a:cubicBezTo>
                  <a:pt x="33303" y="1"/>
                  <a:pt x="28004" y="2584"/>
                  <a:pt x="24397" y="6692"/>
                </a:cubicBezTo>
                <a:cubicBezTo>
                  <a:pt x="22313" y="9062"/>
                  <a:pt x="19311" y="10299"/>
                  <a:pt x="16174" y="10299"/>
                </a:cubicBezTo>
                <a:cubicBezTo>
                  <a:pt x="15923" y="10299"/>
                  <a:pt x="15672" y="10291"/>
                  <a:pt x="15420" y="10276"/>
                </a:cubicBezTo>
                <a:cubicBezTo>
                  <a:pt x="15122" y="10264"/>
                  <a:pt x="14824" y="10252"/>
                  <a:pt x="14527" y="10252"/>
                </a:cubicBezTo>
                <a:cubicBezTo>
                  <a:pt x="6502" y="10252"/>
                  <a:pt x="1" y="16741"/>
                  <a:pt x="1" y="24754"/>
                </a:cubicBezTo>
                <a:cubicBezTo>
                  <a:pt x="1" y="32766"/>
                  <a:pt x="6502" y="39255"/>
                  <a:pt x="14527" y="39255"/>
                </a:cubicBezTo>
                <a:cubicBezTo>
                  <a:pt x="16420" y="39255"/>
                  <a:pt x="18229" y="38898"/>
                  <a:pt x="19884" y="38243"/>
                </a:cubicBezTo>
                <a:cubicBezTo>
                  <a:pt x="21880" y="37452"/>
                  <a:pt x="23979" y="37091"/>
                  <a:pt x="26087" y="37091"/>
                </a:cubicBezTo>
                <a:cubicBezTo>
                  <a:pt x="28356" y="37091"/>
                  <a:pt x="30636" y="37509"/>
                  <a:pt x="32815" y="38255"/>
                </a:cubicBezTo>
                <a:cubicBezTo>
                  <a:pt x="34815" y="38946"/>
                  <a:pt x="36970" y="39315"/>
                  <a:pt x="39196" y="39315"/>
                </a:cubicBezTo>
                <a:cubicBezTo>
                  <a:pt x="40637" y="39315"/>
                  <a:pt x="42042" y="39160"/>
                  <a:pt x="43387" y="38862"/>
                </a:cubicBezTo>
                <a:cubicBezTo>
                  <a:pt x="44179" y="38691"/>
                  <a:pt x="44979" y="38607"/>
                  <a:pt x="45775" y="38607"/>
                </a:cubicBezTo>
                <a:cubicBezTo>
                  <a:pt x="47362" y="38607"/>
                  <a:pt x="48934" y="38943"/>
                  <a:pt x="50400" y="39601"/>
                </a:cubicBezTo>
                <a:cubicBezTo>
                  <a:pt x="52019" y="40327"/>
                  <a:pt x="53805" y="40732"/>
                  <a:pt x="55698" y="40732"/>
                </a:cubicBezTo>
                <a:cubicBezTo>
                  <a:pt x="58354" y="40732"/>
                  <a:pt x="60830" y="39922"/>
                  <a:pt x="62890" y="38553"/>
                </a:cubicBezTo>
                <a:cubicBezTo>
                  <a:pt x="64240" y="37652"/>
                  <a:pt x="65827" y="37207"/>
                  <a:pt x="67430" y="37207"/>
                </a:cubicBezTo>
                <a:cubicBezTo>
                  <a:pt x="68074" y="37207"/>
                  <a:pt x="68720" y="37278"/>
                  <a:pt x="69355" y="37422"/>
                </a:cubicBezTo>
                <a:cubicBezTo>
                  <a:pt x="69855" y="37529"/>
                  <a:pt x="70367" y="37588"/>
                  <a:pt x="70903" y="37588"/>
                </a:cubicBezTo>
                <a:cubicBezTo>
                  <a:pt x="75106" y="37588"/>
                  <a:pt x="78451" y="33957"/>
                  <a:pt x="77975" y="29671"/>
                </a:cubicBezTo>
                <a:cubicBezTo>
                  <a:pt x="77630" y="26504"/>
                  <a:pt x="75082" y="23896"/>
                  <a:pt x="71927" y="23456"/>
                </a:cubicBezTo>
                <a:cubicBezTo>
                  <a:pt x="71891" y="23444"/>
                  <a:pt x="71855" y="23444"/>
                  <a:pt x="71819" y="23432"/>
                </a:cubicBezTo>
                <a:cubicBezTo>
                  <a:pt x="69533" y="23158"/>
                  <a:pt x="67521" y="21967"/>
                  <a:pt x="66164" y="20122"/>
                </a:cubicBezTo>
                <a:cubicBezTo>
                  <a:pt x="64973" y="18503"/>
                  <a:pt x="63426" y="17181"/>
                  <a:pt x="61640" y="16264"/>
                </a:cubicBezTo>
                <a:cubicBezTo>
                  <a:pt x="59556" y="15181"/>
                  <a:pt x="57996" y="13335"/>
                  <a:pt x="56984" y="11216"/>
                </a:cubicBezTo>
                <a:cubicBezTo>
                  <a:pt x="53829" y="4584"/>
                  <a:pt x="47054" y="1"/>
                  <a:pt x="3919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"/>
          <p:cNvSpPr/>
          <p:nvPr/>
        </p:nvSpPr>
        <p:spPr>
          <a:xfrm>
            <a:off x="7570431" y="1005733"/>
            <a:ext cx="535426" cy="278039"/>
          </a:xfrm>
          <a:custGeom>
            <a:avLst/>
            <a:gdLst/>
            <a:ahLst/>
            <a:cxnLst/>
            <a:rect l="l" t="t" r="r" b="b"/>
            <a:pathLst>
              <a:path w="48769" h="25325" extrusionOk="0">
                <a:moveTo>
                  <a:pt x="24372" y="0"/>
                </a:moveTo>
                <a:cubicBezTo>
                  <a:pt x="20705" y="0"/>
                  <a:pt x="17419" y="1607"/>
                  <a:pt x="15169" y="4155"/>
                </a:cubicBezTo>
                <a:cubicBezTo>
                  <a:pt x="13866" y="5635"/>
                  <a:pt x="12000" y="6408"/>
                  <a:pt x="10045" y="6408"/>
                </a:cubicBezTo>
                <a:cubicBezTo>
                  <a:pt x="9892" y="6408"/>
                  <a:pt x="9739" y="6403"/>
                  <a:pt x="9585" y="6394"/>
                </a:cubicBezTo>
                <a:cubicBezTo>
                  <a:pt x="9406" y="6382"/>
                  <a:pt x="9216" y="6370"/>
                  <a:pt x="9037" y="6370"/>
                </a:cubicBezTo>
                <a:cubicBezTo>
                  <a:pt x="4048" y="6370"/>
                  <a:pt x="0" y="10418"/>
                  <a:pt x="0" y="15395"/>
                </a:cubicBezTo>
                <a:cubicBezTo>
                  <a:pt x="0" y="20372"/>
                  <a:pt x="4048" y="24408"/>
                  <a:pt x="9037" y="24408"/>
                </a:cubicBezTo>
                <a:cubicBezTo>
                  <a:pt x="10204" y="24408"/>
                  <a:pt x="11335" y="24182"/>
                  <a:pt x="12359" y="23777"/>
                </a:cubicBezTo>
                <a:cubicBezTo>
                  <a:pt x="13593" y="23285"/>
                  <a:pt x="14893" y="23063"/>
                  <a:pt x="16201" y="23063"/>
                </a:cubicBezTo>
                <a:cubicBezTo>
                  <a:pt x="17619" y="23063"/>
                  <a:pt x="19045" y="23324"/>
                  <a:pt x="20408" y="23789"/>
                </a:cubicBezTo>
                <a:cubicBezTo>
                  <a:pt x="21646" y="24217"/>
                  <a:pt x="22979" y="24444"/>
                  <a:pt x="24372" y="24444"/>
                </a:cubicBezTo>
                <a:cubicBezTo>
                  <a:pt x="25265" y="24444"/>
                  <a:pt x="26135" y="24348"/>
                  <a:pt x="26980" y="24170"/>
                </a:cubicBezTo>
                <a:cubicBezTo>
                  <a:pt x="27470" y="24062"/>
                  <a:pt x="27967" y="24009"/>
                  <a:pt x="28462" y="24009"/>
                </a:cubicBezTo>
                <a:cubicBezTo>
                  <a:pt x="29447" y="24009"/>
                  <a:pt x="30427" y="24218"/>
                  <a:pt x="31338" y="24622"/>
                </a:cubicBezTo>
                <a:cubicBezTo>
                  <a:pt x="32338" y="25075"/>
                  <a:pt x="33457" y="25325"/>
                  <a:pt x="34624" y="25325"/>
                </a:cubicBezTo>
                <a:cubicBezTo>
                  <a:pt x="36279" y="25325"/>
                  <a:pt x="37815" y="24825"/>
                  <a:pt x="39100" y="23967"/>
                </a:cubicBezTo>
                <a:cubicBezTo>
                  <a:pt x="39941" y="23407"/>
                  <a:pt x="40926" y="23131"/>
                  <a:pt x="41923" y="23131"/>
                </a:cubicBezTo>
                <a:cubicBezTo>
                  <a:pt x="42325" y="23131"/>
                  <a:pt x="42728" y="23176"/>
                  <a:pt x="43125" y="23265"/>
                </a:cubicBezTo>
                <a:cubicBezTo>
                  <a:pt x="43434" y="23336"/>
                  <a:pt x="43756" y="23372"/>
                  <a:pt x="44077" y="23372"/>
                </a:cubicBezTo>
                <a:cubicBezTo>
                  <a:pt x="46697" y="23372"/>
                  <a:pt x="48768" y="21110"/>
                  <a:pt x="48483" y="18455"/>
                </a:cubicBezTo>
                <a:cubicBezTo>
                  <a:pt x="48256" y="16478"/>
                  <a:pt x="46685" y="14859"/>
                  <a:pt x="44720" y="14585"/>
                </a:cubicBezTo>
                <a:cubicBezTo>
                  <a:pt x="44696" y="14573"/>
                  <a:pt x="44673" y="14573"/>
                  <a:pt x="44649" y="14573"/>
                </a:cubicBezTo>
                <a:cubicBezTo>
                  <a:pt x="43232" y="14395"/>
                  <a:pt x="41982" y="13657"/>
                  <a:pt x="41136" y="12514"/>
                </a:cubicBezTo>
                <a:cubicBezTo>
                  <a:pt x="40398" y="11513"/>
                  <a:pt x="39434" y="10680"/>
                  <a:pt x="38327" y="10108"/>
                </a:cubicBezTo>
                <a:cubicBezTo>
                  <a:pt x="37029" y="9442"/>
                  <a:pt x="36052" y="8299"/>
                  <a:pt x="35433" y="6977"/>
                </a:cubicBezTo>
                <a:cubicBezTo>
                  <a:pt x="33469" y="2858"/>
                  <a:pt x="29254" y="0"/>
                  <a:pt x="24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70431" y="-6980"/>
            <a:ext cx="1577077" cy="129073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"/>
          <p:cNvSpPr txBox="1">
            <a:spLocks noGrp="1"/>
          </p:cNvSpPr>
          <p:nvPr>
            <p:ph type="ctrTitle"/>
          </p:nvPr>
        </p:nvSpPr>
        <p:spPr>
          <a:xfrm>
            <a:off x="541987" y="1625173"/>
            <a:ext cx="7524600" cy="1449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2800" b="1" dirty="0">
                <a:solidFill>
                  <a:srgbClr val="0000B9"/>
                </a:solidFill>
                <a:latin typeface="Arial"/>
                <a:cs typeface="Arial"/>
                <a:sym typeface="Arial"/>
              </a:rPr>
              <a:t>Industrial Dynamics: applications to the PET process in the tire industry</a:t>
            </a:r>
            <a:br>
              <a:rPr lang="en-US" sz="2800" b="1" dirty="0">
                <a:solidFill>
                  <a:srgbClr val="0000B9"/>
                </a:solidFill>
                <a:latin typeface="Arial"/>
                <a:cs typeface="Arial"/>
                <a:sym typeface="Arial"/>
              </a:rPr>
            </a:br>
            <a:r>
              <a:rPr lang="en-US" sz="2200" b="1" dirty="0">
                <a:solidFill>
                  <a:srgbClr val="0000B9"/>
                </a:solidFill>
                <a:latin typeface="Arial"/>
                <a:cs typeface="Arial"/>
                <a:sym typeface="Arial"/>
              </a:rPr>
              <a:t/>
            </a:r>
            <a:br>
              <a:rPr lang="en-US" sz="2200" b="1" dirty="0">
                <a:solidFill>
                  <a:srgbClr val="0000B9"/>
                </a:solidFill>
                <a:latin typeface="Arial"/>
                <a:cs typeface="Arial"/>
                <a:sym typeface="Arial"/>
              </a:rPr>
            </a:br>
            <a:r>
              <a:rPr lang="en-US" sz="1400" b="1" dirty="0">
                <a:solidFill>
                  <a:srgbClr val="0000B9"/>
                </a:solidFill>
                <a:latin typeface="Arial"/>
                <a:cs typeface="Arial"/>
                <a:sym typeface="Arial"/>
              </a:rPr>
              <a:t>Henri Sourgou, Arnaud Diemer</a:t>
            </a:r>
            <a:br>
              <a:rPr lang="en-US" sz="1400" b="1" dirty="0">
                <a:solidFill>
                  <a:srgbClr val="0000B9"/>
                </a:solidFill>
                <a:latin typeface="Arial"/>
                <a:cs typeface="Arial"/>
                <a:sym typeface="Arial"/>
              </a:rPr>
            </a:br>
            <a:r>
              <a:rPr lang="fr-FR" sz="1050" b="1" i="1" u="none" strike="noStrike" dirty="0" err="1">
                <a:solidFill>
                  <a:srgbClr val="0000B9"/>
                </a:solidFill>
                <a:effectLst/>
                <a:latin typeface="Arial" panose="020B0604020202020204" pitchFamily="34" charset="0"/>
              </a:rPr>
              <a:t>University</a:t>
            </a:r>
            <a:r>
              <a:rPr lang="fr-FR" sz="1050" b="1" i="1" u="none" strike="noStrike" dirty="0">
                <a:solidFill>
                  <a:srgbClr val="0000B9"/>
                </a:solidFill>
                <a:effectLst/>
                <a:latin typeface="Arial" panose="020B0604020202020204" pitchFamily="34" charset="0"/>
              </a:rPr>
              <a:t> of Clermont Auvergne, CERDI (CNRS-IRD)</a:t>
            </a:r>
            <a:endParaRPr sz="1050" b="1" dirty="0">
              <a:solidFill>
                <a:srgbClr val="0000B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2EC215-7B81-BC88-73F0-A14CE7580EE1}"/>
              </a:ext>
            </a:extLst>
          </p:cNvPr>
          <p:cNvSpPr txBox="1"/>
          <p:nvPr/>
        </p:nvSpPr>
        <p:spPr>
          <a:xfrm>
            <a:off x="313544" y="3639688"/>
            <a:ext cx="82610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GREENDEAL, CIRCULAR ECONOMY AND INDUSTRIAL ECOLOGY SYMPOSIUM</a:t>
            </a:r>
          </a:p>
          <a:p>
            <a:endParaRPr lang="en-US" sz="1600" b="1" dirty="0"/>
          </a:p>
          <a:p>
            <a:pPr algn="ctr"/>
            <a:r>
              <a:rPr lang="en-US" sz="1800" dirty="0"/>
              <a:t>December 5</a:t>
            </a:r>
            <a:r>
              <a:rPr lang="en-US" sz="1800" baseline="30000" dirty="0"/>
              <a:t>th </a:t>
            </a:r>
            <a:r>
              <a:rPr lang="en-US" sz="1800" dirty="0"/>
              <a:t>&amp; 6</a:t>
            </a:r>
            <a:r>
              <a:rPr lang="en-US" sz="1800" baseline="30000" dirty="0"/>
              <a:t>th</a:t>
            </a:r>
            <a:r>
              <a:rPr lang="en-US" sz="1800" dirty="0"/>
              <a:t> , 2024</a:t>
            </a:r>
          </a:p>
          <a:p>
            <a:pPr algn="ctr"/>
            <a:r>
              <a:rPr lang="en-US" sz="1800" dirty="0"/>
              <a:t>Clermont-Ferrand</a:t>
            </a:r>
            <a:r>
              <a:rPr lang="en-US" sz="1000" dirty="0"/>
              <a:t/>
            </a:r>
            <a:br>
              <a:rPr lang="en-US" sz="1000" dirty="0"/>
            </a:br>
            <a:endParaRPr lang="fr-FR" sz="1000" dirty="0"/>
          </a:p>
        </p:txBody>
      </p:sp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xmlns="" id="{6486115E-5175-C5AC-1CB2-DA7FF2B459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707" t="11252" r="9155" b="9018"/>
          <a:stretch/>
        </p:blipFill>
        <p:spPr>
          <a:xfrm>
            <a:off x="45831" y="13838"/>
            <a:ext cx="992312" cy="13233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53B0C66-19E4-55D7-19AC-7EB6584DE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9DE160-0200-FA6A-6023-F2EB44CFB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491" y="105870"/>
            <a:ext cx="3515039" cy="572700"/>
          </a:xfrm>
        </p:spPr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Results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109DD31-6812-DC79-F987-DF4992D2D1D3}"/>
              </a:ext>
            </a:extLst>
          </p:cNvPr>
          <p:cNvSpPr txBox="1"/>
          <p:nvPr/>
        </p:nvSpPr>
        <p:spPr>
          <a:xfrm>
            <a:off x="620890" y="686400"/>
            <a:ext cx="758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  <a:sym typeface="Open Sans"/>
              </a:rPr>
              <a:t>Figure</a:t>
            </a:r>
            <a:r>
              <a:rPr lang="fr-FR" sz="1800" i="1" u="sng" dirty="0"/>
              <a:t> </a:t>
            </a:r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5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: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environment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and social impacts of the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rPET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supply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chain</a:t>
            </a:r>
            <a:endParaRPr lang="fr-FR" sz="1800" i="1" dirty="0">
              <a:solidFill>
                <a:schemeClr val="dk1"/>
              </a:solidFill>
              <a:latin typeface="+mj-lt"/>
              <a:ea typeface="Open Sans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2879E7-DDDA-F9CB-F099-E7C1448A3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49" y="1433945"/>
            <a:ext cx="6438862" cy="326274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FAF394F4-6107-10CE-0553-1F853CC38164}"/>
              </a:ext>
            </a:extLst>
          </p:cNvPr>
          <p:cNvSpPr/>
          <p:nvPr/>
        </p:nvSpPr>
        <p:spPr>
          <a:xfrm>
            <a:off x="5652655" y="1433945"/>
            <a:ext cx="928254" cy="4779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72C834E2-5E1D-DF31-2DB7-F1A4C0A4770E}"/>
              </a:ext>
            </a:extLst>
          </p:cNvPr>
          <p:cNvSpPr/>
          <p:nvPr/>
        </p:nvSpPr>
        <p:spPr>
          <a:xfrm>
            <a:off x="3908734" y="1641764"/>
            <a:ext cx="574964" cy="37407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12FDE3B1-DD9F-3BD3-D995-EDB5FF33C7AC}"/>
              </a:ext>
            </a:extLst>
          </p:cNvPr>
          <p:cNvSpPr/>
          <p:nvPr/>
        </p:nvSpPr>
        <p:spPr>
          <a:xfrm>
            <a:off x="2251364" y="4419600"/>
            <a:ext cx="568036" cy="2424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756FCAA0-8149-BD5D-20EA-027891C7592C}"/>
              </a:ext>
            </a:extLst>
          </p:cNvPr>
          <p:cNvSpPr/>
          <p:nvPr/>
        </p:nvSpPr>
        <p:spPr>
          <a:xfrm>
            <a:off x="2500745" y="2078182"/>
            <a:ext cx="547255" cy="24938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DA832F93-1A8D-28E1-F04A-9B64F7DAE509}"/>
              </a:ext>
            </a:extLst>
          </p:cNvPr>
          <p:cNvSpPr/>
          <p:nvPr/>
        </p:nvSpPr>
        <p:spPr>
          <a:xfrm>
            <a:off x="2739777" y="1704110"/>
            <a:ext cx="658091" cy="367238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EF327C2D-9ACD-2714-05EF-DADD99AFCDE1}"/>
              </a:ext>
            </a:extLst>
          </p:cNvPr>
          <p:cNvSpPr/>
          <p:nvPr/>
        </p:nvSpPr>
        <p:spPr>
          <a:xfrm>
            <a:off x="3971080" y="2223655"/>
            <a:ext cx="547255" cy="3688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BBE05931-4C4D-84FD-E5EE-D2E1B98173DD}"/>
              </a:ext>
            </a:extLst>
          </p:cNvPr>
          <p:cNvSpPr/>
          <p:nvPr/>
        </p:nvSpPr>
        <p:spPr>
          <a:xfrm>
            <a:off x="817418" y="2667000"/>
            <a:ext cx="727364" cy="554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81192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AF34133-09CD-7978-00B4-F7222E17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90D0EE-42AD-246E-31BF-8EFCDD36B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5669" y="0"/>
            <a:ext cx="3515039" cy="572700"/>
          </a:xfrm>
        </p:spPr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Results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6A1102F-2117-A7D4-EF54-46456557EDC5}"/>
              </a:ext>
            </a:extLst>
          </p:cNvPr>
          <p:cNvSpPr txBox="1"/>
          <p:nvPr/>
        </p:nvSpPr>
        <p:spPr>
          <a:xfrm>
            <a:off x="2578635" y="568256"/>
            <a:ext cx="4868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  <a:sym typeface="Open Sans"/>
              </a:rPr>
              <a:t>Figure</a:t>
            </a:r>
            <a:r>
              <a:rPr lang="fr-FR" sz="1800" i="1" u="sng" dirty="0"/>
              <a:t> </a:t>
            </a:r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6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: Waste collection SFD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05C6C0-E4F7-ED8C-4B68-5C63A972A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556" y="967349"/>
            <a:ext cx="5980464" cy="408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397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782FA9E-37A3-BD99-925C-182CC61C6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472C6C-5AE3-463C-2F30-25950D111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646" y="83697"/>
            <a:ext cx="3515039" cy="572700"/>
          </a:xfrm>
        </p:spPr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Results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743CE1A-7107-4E0A-85BB-AF36F80A91FC}"/>
              </a:ext>
            </a:extLst>
          </p:cNvPr>
          <p:cNvSpPr txBox="1"/>
          <p:nvPr/>
        </p:nvSpPr>
        <p:spPr>
          <a:xfrm>
            <a:off x="1793797" y="801311"/>
            <a:ext cx="4868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  <a:sym typeface="Open Sans"/>
              </a:rPr>
              <a:t>Figure</a:t>
            </a:r>
            <a:r>
              <a:rPr lang="fr-FR" sz="1800" i="1" u="sng" dirty="0"/>
              <a:t> </a:t>
            </a:r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7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: PET identification and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sorting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SFD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42C4ED7-0583-B33B-0673-EF498C003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53" y="1869557"/>
            <a:ext cx="7937422" cy="28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397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6043709-C8C0-B848-A899-402C81C56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169996-C8B7-820F-DF6B-3C4AC36FA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402" y="129136"/>
            <a:ext cx="3515039" cy="572700"/>
          </a:xfrm>
        </p:spPr>
        <p:txBody>
          <a:bodyPr/>
          <a:lstStyle/>
          <a:p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Conclusion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A38850C0-0CF2-3401-A878-AD7D15D6C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176" y="701836"/>
            <a:ext cx="8861779" cy="4310431"/>
          </a:xfrm>
        </p:spPr>
        <p:txBody>
          <a:bodyPr/>
          <a:lstStyle/>
          <a:p>
            <a:pPr algn="just"/>
            <a:r>
              <a:rPr lang="fr-FR" sz="1800" dirty="0">
                <a:latin typeface="+mj-lt"/>
                <a:cs typeface="Times New Roman" panose="02020603050405020304" pitchFamily="18" charset="0"/>
              </a:rPr>
              <a:t>The model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development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still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progressing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and data acquisition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from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the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lab-scale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experience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will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come to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improve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the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model’s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robustness</a:t>
            </a:r>
            <a:endParaRPr lang="fr-FR" sz="1800" dirty="0">
              <a:latin typeface="+mj-lt"/>
              <a:cs typeface="Times New Roman" panose="02020603050405020304" pitchFamily="18" charset="0"/>
            </a:endParaRPr>
          </a:p>
          <a:p>
            <a:pPr algn="just"/>
            <a:endParaRPr lang="fr-FR" sz="18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Based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on ID of Forrester, the model in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progressing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aims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to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describe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the structure of the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rPET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supply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chain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and to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measure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the impacts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associated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to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waste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recycling</a:t>
            </a:r>
            <a:endParaRPr lang="fr-FR" sz="1800" dirty="0">
              <a:latin typeface="+mj-lt"/>
              <a:cs typeface="Times New Roman" panose="02020603050405020304" pitchFamily="18" charset="0"/>
            </a:endParaRPr>
          </a:p>
          <a:p>
            <a:pPr algn="just"/>
            <a:endParaRPr lang="fr-FR" sz="18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fr-FR" sz="1800" dirty="0">
                <a:latin typeface="+mj-lt"/>
                <a:cs typeface="Times New Roman" panose="02020603050405020304" pitchFamily="18" charset="0"/>
              </a:rPr>
              <a:t>The qualitative description shows PET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recycling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from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complex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waste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associated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with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environmental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, social, and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economic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impacts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such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as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emissions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employment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, revenue,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investment</a:t>
            </a:r>
            <a:endParaRPr lang="fr-FR" sz="1800" dirty="0">
              <a:latin typeface="+mj-lt"/>
              <a:cs typeface="Times New Roman" panose="02020603050405020304" pitchFamily="18" charset="0"/>
            </a:endParaRPr>
          </a:p>
          <a:p>
            <a:pPr algn="just"/>
            <a:endParaRPr lang="fr-FR" sz="18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Then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, the challenge of the White cycle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project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to propose innovative and transformative innovations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that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minimize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the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negative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impacts,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reinforce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the positive impacts of the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supply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chain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and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make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the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rPET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more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competitive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than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latin typeface="+mj-lt"/>
                <a:cs typeface="Times New Roman" panose="02020603050405020304" pitchFamily="18" charset="0"/>
              </a:rPr>
              <a:t>vPET</a:t>
            </a:r>
            <a:r>
              <a:rPr lang="fr-FR" sz="1800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pPr algn="just"/>
            <a:endParaRPr lang="fr-FR" sz="16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82280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FE3264-B2CA-308D-B001-F9BF0520D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Introduction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4F6223-3D5D-A017-C4B8-B6DC062F3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450" y="1281545"/>
            <a:ext cx="7709100" cy="3321429"/>
          </a:xfrm>
        </p:spPr>
        <p:txBody>
          <a:bodyPr/>
          <a:lstStyle/>
          <a:p>
            <a:r>
              <a:rPr lang="en-US" sz="1600" dirty="0">
                <a:latin typeface="+mj-lt"/>
                <a:cs typeface="Times New Roman" panose="02020603050405020304" pitchFamily="18" charset="0"/>
              </a:rPr>
              <a:t>Polyethylene terephthalate (PET) is widely used in plastics and textiles. Every year in the world, over 20 Million tons of complex waste (textile, tire, hose, …)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produced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;</a:t>
            </a: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r>
              <a:rPr lang="fr-FR" sz="1600" dirty="0">
                <a:latin typeface="+mj-lt"/>
                <a:cs typeface="Times New Roman" panose="02020603050405020304" pitchFamily="18" charset="0"/>
              </a:rPr>
              <a:t>Most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complex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waste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incinerated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or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landfilled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due to the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lack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of viable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recycling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solutions;</a:t>
            </a: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Contributing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to over 2.06 million tons of CO2eq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emissions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soil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, and water contamination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leading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to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health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problems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158750" indent="0">
              <a:buNone/>
            </a:pPr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146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AECAAB8-2BCA-64C3-DC8A-7C964E512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C8CC79-4139-6EBC-D91C-B14A22D95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Introduction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E27F3E-359B-4EB1-B471-C4A4C369C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450" y="1281545"/>
            <a:ext cx="7709100" cy="3321429"/>
          </a:xfrm>
        </p:spPr>
        <p:txBody>
          <a:bodyPr/>
          <a:lstStyle/>
          <a:p>
            <a:r>
              <a:rPr lang="fr-FR" sz="1600" dirty="0">
                <a:latin typeface="+mj-lt"/>
                <a:cs typeface="Times New Roman" panose="02020603050405020304" pitchFamily="18" charset="0"/>
              </a:rPr>
              <a:t>The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Whitecycle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which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a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lab-scale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project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was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created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to tackle the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landfill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and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incineration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of PET in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complex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waste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;</a:t>
            </a: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Then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, 2 tons of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waste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will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be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used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to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produce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3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highly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technical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products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containing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recycled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 PET (r-PET) </a:t>
            </a:r>
            <a:r>
              <a:rPr lang="fr-FR" sz="1600" dirty="0" err="1">
                <a:latin typeface="+mj-lt"/>
                <a:cs typeface="Times New Roman" panose="02020603050405020304" pitchFamily="18" charset="0"/>
              </a:rPr>
              <a:t>notably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100 tires, 1,500 m of hoses, and 400m² of textile;</a:t>
            </a:r>
          </a:p>
          <a:p>
            <a:endParaRPr lang="en-US" sz="1600" dirty="0">
              <a:latin typeface="+mj-lt"/>
              <a:cs typeface="Times New Roman" panose="02020603050405020304" pitchFamily="18" charset="0"/>
            </a:endParaRPr>
          </a:p>
          <a:p>
            <a:endParaRPr lang="en-US" sz="16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+mj-lt"/>
                <a:cs typeface="Times New Roman" panose="02020603050405020304" pitchFamily="18" charset="0"/>
              </a:rPr>
              <a:t>By 2030, the project aims to recycle 2 Million tons of PET per year, reduce 2.06 Million tons CO2eq, and avoid 1.8 Million tons of PET landfilling.</a:t>
            </a:r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pPr algn="l"/>
            <a:endParaRPr lang="en-US" sz="1600" b="0" i="0" u="none" strike="noStrike" baseline="0" dirty="0">
              <a:latin typeface="Calibri" panose="020F0502020204030204" pitchFamily="34" charset="0"/>
            </a:endParaRP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638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6F700C6-FBC1-4CD5-C137-D00E2FA7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A52F54-123A-A811-1530-542EDDC2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525" y="548746"/>
            <a:ext cx="5233002" cy="572700"/>
          </a:xfrm>
        </p:spPr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Research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question and objectives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F78C8BD-D8AD-9B9F-8929-100B63CAA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450" y="1121446"/>
            <a:ext cx="7709100" cy="3547630"/>
          </a:xfrm>
        </p:spPr>
        <p:txBody>
          <a:bodyPr/>
          <a:lstStyle/>
          <a:p>
            <a:r>
              <a:rPr lang="en-US" sz="1600" dirty="0">
                <a:latin typeface="+mj-lt"/>
              </a:rPr>
              <a:t>H</a:t>
            </a:r>
            <a:r>
              <a:rPr lang="en-US" sz="1600" b="0" i="0" u="none" strike="noStrike" baseline="0" dirty="0">
                <a:latin typeface="+mj-lt"/>
              </a:rPr>
              <a:t>ow can System Dynamics (SD) modeling help to minimize environmental, social, and economic adverse impacts of PET recycling and to foster circular economy of PET recycling (</a:t>
            </a:r>
            <a:r>
              <a:rPr lang="en-US" sz="1600" b="0" i="0" u="none" strike="noStrike" baseline="0" dirty="0" err="1">
                <a:latin typeface="+mj-lt"/>
              </a:rPr>
              <a:t>rPET</a:t>
            </a:r>
            <a:r>
              <a:rPr lang="en-US" sz="1600" b="0" i="0" u="none" strike="noStrike" baseline="0" dirty="0">
                <a:latin typeface="+mj-lt"/>
              </a:rPr>
              <a:t>) supply chain?</a:t>
            </a: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+mj-lt"/>
              </a:rPr>
              <a:t>Objectives: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550" dirty="0">
                <a:latin typeface="+mj-lt"/>
              </a:rPr>
              <a:t>Develop an experimental model to describe the complexity of interactions in the </a:t>
            </a:r>
            <a:r>
              <a:rPr lang="en-US" sz="1550" dirty="0" err="1">
                <a:latin typeface="+mj-lt"/>
              </a:rPr>
              <a:t>rPET</a:t>
            </a:r>
            <a:r>
              <a:rPr lang="en-US" sz="1550" dirty="0">
                <a:latin typeface="+mj-lt"/>
              </a:rPr>
              <a:t> supply chain (experimental model approach and computer use);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sz="1550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550" dirty="0">
                <a:latin typeface="+mj-lt"/>
              </a:rPr>
              <a:t>Identify the different inputs used and outputs in the recycling process;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sz="1550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550" dirty="0">
                <a:latin typeface="+mj-lt"/>
              </a:rPr>
              <a:t>Create more successful management policies and structure of </a:t>
            </a:r>
            <a:r>
              <a:rPr lang="en-US" sz="1550" dirty="0" err="1">
                <a:latin typeface="+mj-lt"/>
              </a:rPr>
              <a:t>rPET</a:t>
            </a:r>
            <a:r>
              <a:rPr lang="en-US" sz="1550" dirty="0">
                <a:latin typeface="+mj-lt"/>
              </a:rPr>
              <a:t> supply chain to minimize the environmental, social, and economic costs of PET recycling.</a:t>
            </a:r>
            <a:endParaRPr lang="en-US" sz="1550" b="0" i="0" u="none" strike="noStrike" baseline="0" dirty="0">
              <a:latin typeface="+mj-lt"/>
            </a:endParaRP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0400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8E6560D-0B3A-BE99-C6A7-435C27650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AE743E-DBC1-75A8-EF44-9A045C08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Theoretical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Foundations</a:t>
            </a:r>
            <a:endParaRPr lang="fr-FR" dirty="0">
              <a:solidFill>
                <a:srgbClr val="09179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36407F-B5E7-CC7C-0196-73BF0E16F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200" y="1273325"/>
            <a:ext cx="7709100" cy="3321429"/>
          </a:xfrm>
        </p:spPr>
        <p:txBody>
          <a:bodyPr/>
          <a:lstStyle/>
          <a:p>
            <a:r>
              <a:rPr lang="fr-FR" sz="1600" b="0" i="0" u="none" strike="noStrike" baseline="0" dirty="0" err="1">
                <a:latin typeface="+mj-lt"/>
              </a:rPr>
              <a:t>According</a:t>
            </a:r>
            <a:r>
              <a:rPr lang="fr-FR" sz="1600" b="0" i="0" u="none" strike="noStrike" baseline="0" dirty="0">
                <a:latin typeface="+mj-lt"/>
              </a:rPr>
              <a:t> to Forrester, 1961 in </a:t>
            </a:r>
            <a:r>
              <a:rPr lang="fr-FR" sz="1600" b="0" i="0" u="none" strike="noStrike" baseline="0" dirty="0" err="1">
                <a:latin typeface="+mj-lt"/>
              </a:rPr>
              <a:t>Industrial</a:t>
            </a:r>
            <a:r>
              <a:rPr lang="fr-FR" sz="1600" b="0" i="0" u="none" strike="noStrike" baseline="0" dirty="0">
                <a:latin typeface="+mj-lt"/>
              </a:rPr>
              <a:t> Dynamics, the </a:t>
            </a:r>
            <a:r>
              <a:rPr lang="fr-FR" sz="1600" b="0" i="0" u="none" strike="noStrike" baseline="0" dirty="0" err="1">
                <a:latin typeface="+mj-lt"/>
              </a:rPr>
              <a:t>different</a:t>
            </a:r>
            <a:r>
              <a:rPr lang="fr-FR" sz="1600" b="0" i="0" u="none" strike="noStrike" baseline="0" dirty="0">
                <a:latin typeface="+mj-lt"/>
              </a:rPr>
              <a:t> management components </a:t>
            </a:r>
            <a:r>
              <a:rPr lang="fr-FR" sz="1600" b="0" i="0" u="none" strike="noStrike" baseline="0" dirty="0" err="1">
                <a:latin typeface="+mj-lt"/>
              </a:rPr>
              <a:t>interact</a:t>
            </a:r>
            <a:r>
              <a:rPr lang="fr-FR" sz="1600" b="0" i="0" u="none" strike="noStrike" baseline="0" dirty="0">
                <a:latin typeface="+mj-lt"/>
              </a:rPr>
              <a:t> and lead to the </a:t>
            </a:r>
            <a:r>
              <a:rPr lang="fr-FR" sz="1600" b="0" i="0" u="none" strike="noStrike" baseline="0" dirty="0" err="1">
                <a:latin typeface="+mj-lt"/>
              </a:rPr>
              <a:t>dynamic</a:t>
            </a:r>
            <a:r>
              <a:rPr lang="fr-FR" sz="1600" b="0" i="0" u="none" strike="noStrike" baseline="0" dirty="0">
                <a:latin typeface="+mj-lt"/>
              </a:rPr>
              <a:t> </a:t>
            </a:r>
            <a:r>
              <a:rPr lang="fr-FR" sz="1600" b="0" i="0" u="none" strike="noStrike" baseline="0" dirty="0" err="1">
                <a:latin typeface="+mj-lt"/>
              </a:rPr>
              <a:t>behavior</a:t>
            </a:r>
            <a:r>
              <a:rPr lang="fr-FR" sz="1600" b="0" i="0" u="none" strike="noStrike" baseline="0" dirty="0">
                <a:latin typeface="+mj-lt"/>
              </a:rPr>
              <a:t> of the </a:t>
            </a:r>
            <a:r>
              <a:rPr lang="fr-FR" sz="1600" b="0" i="0" u="none" strike="noStrike" baseline="0" dirty="0" err="1">
                <a:latin typeface="+mj-lt"/>
              </a:rPr>
              <a:t>overall</a:t>
            </a:r>
            <a:r>
              <a:rPr lang="fr-FR" sz="1600" b="0" i="0" u="none" strike="noStrike" baseline="0" dirty="0">
                <a:latin typeface="+mj-lt"/>
              </a:rPr>
              <a:t> system </a:t>
            </a:r>
            <a:endParaRPr lang="en-US" sz="1600" b="0" i="0" u="none" strike="noStrike" baseline="0" dirty="0">
              <a:latin typeface="+mj-lt"/>
            </a:endParaRP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+mj-lt"/>
              </a:rPr>
              <a:t>These components are interrelated by a flow of information, money, orders, and material, … (</a:t>
            </a:r>
            <a:r>
              <a:rPr lang="fr-FR" sz="1600" b="0" i="0" u="none" strike="noStrike" baseline="0" dirty="0">
                <a:latin typeface="+mj-lt"/>
              </a:rPr>
              <a:t>Forrester, 1961). S</a:t>
            </a:r>
            <a:r>
              <a:rPr lang="en-US" sz="1600" dirty="0">
                <a:latin typeface="+mj-lt"/>
              </a:rPr>
              <a:t>o, the change in one component influences others (information feedback control theory) (Meadows, 2008);</a:t>
            </a:r>
          </a:p>
          <a:p>
            <a:endParaRPr lang="en-US" sz="1600" dirty="0">
              <a:latin typeface="+mj-lt"/>
            </a:endParaRPr>
          </a:p>
          <a:p>
            <a:r>
              <a:rPr lang="en-US" sz="1600" dirty="0">
                <a:latin typeface="+mj-lt"/>
              </a:rPr>
              <a:t>Therefore, the manager’s actions, decisions, shocks, and delays in the manufacturing system components are determinants for its growth, stability, and failure (the place of decision-making in industry analysis);</a:t>
            </a:r>
          </a:p>
          <a:p>
            <a:endParaRPr lang="en-US" sz="1600" b="0" i="0" u="none" strike="noStrike" baseline="0" dirty="0">
              <a:latin typeface="+mj-lt"/>
            </a:endParaRPr>
          </a:p>
          <a:p>
            <a:pPr algn="l"/>
            <a:r>
              <a:rPr lang="fr-FR" sz="1600" dirty="0">
                <a:latin typeface="+mj-lt"/>
              </a:rPr>
              <a:t>The </a:t>
            </a:r>
            <a:r>
              <a:rPr lang="fr-FR" sz="1600" dirty="0" err="1">
                <a:latin typeface="+mj-lt"/>
              </a:rPr>
              <a:t>continual</a:t>
            </a:r>
            <a:r>
              <a:rPr lang="fr-FR" sz="1600" dirty="0">
                <a:latin typeface="+mj-lt"/>
              </a:rPr>
              <a:t> and </a:t>
            </a:r>
            <a:r>
              <a:rPr lang="en-US" sz="1600" dirty="0">
                <a:latin typeface="+mj-lt"/>
              </a:rPr>
              <a:t>non-linear process is a characteristic of most of business activities such as the PET recycling value chain which is based on </a:t>
            </a:r>
            <a:r>
              <a:rPr lang="fr-FR" sz="1600" dirty="0" err="1">
                <a:latin typeface="+mj-lt"/>
              </a:rPr>
              <a:t>circularity</a:t>
            </a:r>
            <a:r>
              <a:rPr lang="fr-FR" sz="1600" dirty="0">
                <a:latin typeface="+mj-lt"/>
              </a:rPr>
              <a:t>. </a:t>
            </a:r>
            <a:endParaRPr lang="en-US" sz="1600" dirty="0">
              <a:latin typeface="+mj-lt"/>
            </a:endParaRP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36131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1EA5700-6900-2EAB-2CB7-DB70536E7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DC7E49-4A2E-1C30-A49E-56BE2AA3E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4505" y="164838"/>
            <a:ext cx="3411129" cy="572700"/>
          </a:xfrm>
        </p:spPr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Methodology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and data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6B051FC-D50A-16A0-3357-802C274F6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742" y="640730"/>
            <a:ext cx="7709100" cy="996160"/>
          </a:xfrm>
        </p:spPr>
        <p:txBody>
          <a:bodyPr/>
          <a:lstStyle/>
          <a:p>
            <a:pPr algn="just"/>
            <a:r>
              <a:rPr lang="en-US" sz="1800" dirty="0">
                <a:latin typeface="+mj-lt"/>
                <a:cs typeface="Times New Roman" panose="02020603050405020304" pitchFamily="18" charset="0"/>
              </a:rPr>
              <a:t>We apply SD methodology in this study to model the r-PET value chain through the organization of stakeholders by Work Packages (WP) in the below picture:  </a:t>
            </a:r>
          </a:p>
          <a:p>
            <a:endParaRPr lang="en-US" sz="1600" dirty="0">
              <a:latin typeface="+mj-lt"/>
              <a:cs typeface="Times New Roman" panose="02020603050405020304" pitchFamily="18" charset="0"/>
            </a:endParaRPr>
          </a:p>
          <a:p>
            <a:pPr marL="615950" lvl="1" indent="0">
              <a:buNone/>
            </a:pPr>
            <a:endParaRPr lang="en-US" sz="1550" b="0" i="0" u="none" strike="noStrike" baseline="0" dirty="0">
              <a:latin typeface="+mj-lt"/>
            </a:endParaRPr>
          </a:p>
          <a:p>
            <a:endParaRPr lang="fr-FR" sz="16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97800B-612A-2867-AA69-E998FA5B78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063"/>
          <a:stretch/>
        </p:blipFill>
        <p:spPr>
          <a:xfrm>
            <a:off x="68658" y="2112782"/>
            <a:ext cx="9075342" cy="26614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C2070B-8652-B4DA-198B-9FBE147A3E15}"/>
              </a:ext>
            </a:extLst>
          </p:cNvPr>
          <p:cNvSpPr txBox="1"/>
          <p:nvPr/>
        </p:nvSpPr>
        <p:spPr>
          <a:xfrm>
            <a:off x="2504505" y="1658250"/>
            <a:ext cx="445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  <a:sym typeface="Open Sans"/>
              </a:rPr>
              <a:t>Figure</a:t>
            </a:r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1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:  PET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recycling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activities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per WP</a:t>
            </a:r>
          </a:p>
        </p:txBody>
      </p:sp>
    </p:spTree>
    <p:extLst>
      <p:ext uri="{BB962C8B-B14F-4D97-AF65-F5344CB8AC3E}">
        <p14:creationId xmlns:p14="http://schemas.microsoft.com/office/powerpoint/2010/main" val="2942965832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F8D6136-18F3-687B-258C-705E3FF93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2D5632-2660-4107-A9A4-6A704D5F3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9450" y="254176"/>
            <a:ext cx="3515039" cy="572700"/>
          </a:xfrm>
        </p:spPr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Methodology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and Data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F705A07-02CB-625B-C4B5-4D2516724A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94"/>
          <a:stretch/>
        </p:blipFill>
        <p:spPr>
          <a:xfrm>
            <a:off x="1275340" y="1472811"/>
            <a:ext cx="5893104" cy="2910553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520B6872-6082-3CAB-0E3B-0737C18B5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190" y="4488212"/>
            <a:ext cx="7240983" cy="655288"/>
          </a:xfrm>
        </p:spPr>
        <p:txBody>
          <a:bodyPr/>
          <a:lstStyle/>
          <a:p>
            <a:r>
              <a:rPr lang="en-US" sz="1200" dirty="0">
                <a:latin typeface="+mj-lt"/>
                <a:cs typeface="Times New Roman" panose="02020603050405020304" pitchFamily="18" charset="0"/>
              </a:rPr>
              <a:t>Data must be provided from lab-scale experiences of waste treatments </a:t>
            </a:r>
            <a:r>
              <a:rPr lang="en-US" sz="1200">
                <a:latin typeface="+mj-lt"/>
                <a:cs typeface="Times New Roman" panose="02020603050405020304" pitchFamily="18" charset="0"/>
              </a:rPr>
              <a:t>by </a:t>
            </a:r>
            <a:r>
              <a:rPr lang="en-US" sz="1200" smtClean="0">
                <a:latin typeface="+mj-lt"/>
                <a:cs typeface="Times New Roman" panose="02020603050405020304" pitchFamily="18" charset="0"/>
              </a:rPr>
              <a:t>stakeholders</a:t>
            </a:r>
            <a:endParaRPr lang="en-US" sz="1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42F860C-C704-CDB7-574D-C2CCE8D9B2FF}"/>
              </a:ext>
            </a:extLst>
          </p:cNvPr>
          <p:cNvSpPr txBox="1"/>
          <p:nvPr/>
        </p:nvSpPr>
        <p:spPr>
          <a:xfrm>
            <a:off x="1648178" y="959337"/>
            <a:ext cx="5440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  <a:sym typeface="Open Sans"/>
              </a:rPr>
              <a:t>Figure</a:t>
            </a:r>
            <a:r>
              <a:rPr lang="fr-FR" sz="1800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2</a:t>
            </a:r>
            <a:r>
              <a:rPr lang="fr-FR" sz="1800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:  System Dynamics (SD) </a:t>
            </a:r>
            <a:r>
              <a:rPr lang="fr-FR" sz="1800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approach</a:t>
            </a:r>
            <a:r>
              <a:rPr lang="fr-FR" sz="1800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986797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186EED1-040F-7513-6EC5-E76DA9CE6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0FE693-58BC-B5CC-A5E6-33345B495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296" y="224437"/>
            <a:ext cx="3515039" cy="572700"/>
          </a:xfrm>
        </p:spPr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Results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1402077-8D3C-CA3B-BF4D-49691578D851}"/>
              </a:ext>
            </a:extLst>
          </p:cNvPr>
          <p:cNvSpPr txBox="1"/>
          <p:nvPr/>
        </p:nvSpPr>
        <p:spPr>
          <a:xfrm>
            <a:off x="2217173" y="743931"/>
            <a:ext cx="445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  <a:sym typeface="Open Sans"/>
              </a:rPr>
              <a:t>Figure</a:t>
            </a:r>
            <a:r>
              <a:rPr lang="fr-FR" sz="1800" i="1" u="sng" dirty="0"/>
              <a:t> </a:t>
            </a:r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3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: PET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supply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chain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organization</a:t>
            </a:r>
            <a:endParaRPr lang="fr-FR" sz="1800" i="1" dirty="0">
              <a:solidFill>
                <a:schemeClr val="dk1"/>
              </a:solidFill>
              <a:latin typeface="+mj-lt"/>
              <a:ea typeface="Open Sans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2AC23E0-7ADE-1794-5694-56CEFDA8C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72" y="1316631"/>
            <a:ext cx="7652317" cy="376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5111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D267EAB-2435-CC9B-3A7F-2BBFE2FEA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7C3F0E-2783-1187-EA27-F4E192539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8920" y="140809"/>
            <a:ext cx="3515039" cy="572700"/>
          </a:xfrm>
        </p:spPr>
        <p:txBody>
          <a:bodyPr/>
          <a:lstStyle/>
          <a:p>
            <a:r>
              <a:rPr lang="fr-FR" dirty="0" err="1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Results</a:t>
            </a:r>
            <a:r>
              <a:rPr lang="fr-FR" dirty="0">
                <a:solidFill>
                  <a:srgbClr val="09179F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02FCFA1-C9A2-5367-CC20-74FE8B1516D5}"/>
              </a:ext>
            </a:extLst>
          </p:cNvPr>
          <p:cNvSpPr txBox="1"/>
          <p:nvPr/>
        </p:nvSpPr>
        <p:spPr>
          <a:xfrm>
            <a:off x="1466919" y="789893"/>
            <a:ext cx="5840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  <a:sym typeface="Open Sans"/>
              </a:rPr>
              <a:t>Figure</a:t>
            </a:r>
            <a:r>
              <a:rPr lang="fr-FR" sz="1800" i="1" u="sng" dirty="0"/>
              <a:t> </a:t>
            </a:r>
            <a:r>
              <a:rPr lang="fr-FR" sz="1800" i="1" u="sng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4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: the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economic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value of the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rPET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supply</a:t>
            </a:r>
            <a:r>
              <a:rPr lang="fr-FR" sz="1800" i="1" dirty="0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 </a:t>
            </a:r>
            <a:r>
              <a:rPr lang="fr-FR" sz="1800" i="1" dirty="0" err="1">
                <a:solidFill>
                  <a:schemeClr val="dk1"/>
                </a:solidFill>
                <a:latin typeface="+mj-lt"/>
                <a:ea typeface="Open Sans"/>
                <a:cs typeface="Times New Roman" panose="02020603050405020304" pitchFamily="18" charset="0"/>
              </a:rPr>
              <a:t>chain</a:t>
            </a:r>
            <a:endParaRPr lang="fr-FR" sz="1800" i="1" dirty="0">
              <a:solidFill>
                <a:schemeClr val="dk1"/>
              </a:solidFill>
              <a:latin typeface="+mj-lt"/>
              <a:ea typeface="Open Sans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4EC9B15-BE84-7129-792F-93494CB64E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39" r="7054"/>
          <a:stretch/>
        </p:blipFill>
        <p:spPr>
          <a:xfrm>
            <a:off x="909203" y="1510146"/>
            <a:ext cx="6586106" cy="319347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9FBFB9D6-F5BF-ADC9-EAF2-C0B8BE3A0370}"/>
              </a:ext>
            </a:extLst>
          </p:cNvPr>
          <p:cNvSpPr/>
          <p:nvPr/>
        </p:nvSpPr>
        <p:spPr>
          <a:xfrm>
            <a:off x="5638800" y="3013364"/>
            <a:ext cx="637309" cy="8936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15969E7C-C91B-297A-32A9-7F4D952FB6E7}"/>
              </a:ext>
            </a:extLst>
          </p:cNvPr>
          <p:cNvSpPr/>
          <p:nvPr/>
        </p:nvSpPr>
        <p:spPr>
          <a:xfrm>
            <a:off x="1780309" y="2833256"/>
            <a:ext cx="637309" cy="2632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998E510-EC02-7EAC-3E60-A670BB07A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203" y="3096492"/>
            <a:ext cx="518205" cy="40178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B04AF231-F83E-79E1-ADC1-E834744763F7}"/>
              </a:ext>
            </a:extLst>
          </p:cNvPr>
          <p:cNvSpPr/>
          <p:nvPr/>
        </p:nvSpPr>
        <p:spPr>
          <a:xfrm>
            <a:off x="5084618" y="4135582"/>
            <a:ext cx="637309" cy="3602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870283C5-4AAE-AEF8-8358-13B51AF60F8A}"/>
              </a:ext>
            </a:extLst>
          </p:cNvPr>
          <p:cNvSpPr/>
          <p:nvPr/>
        </p:nvSpPr>
        <p:spPr>
          <a:xfrm>
            <a:off x="1877292" y="4357257"/>
            <a:ext cx="637309" cy="3602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02378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vironmental Consulting by Slidesgo">
  <a:themeElements>
    <a:clrScheme name="Simple Light">
      <a:dk1>
        <a:srgbClr val="043A5B"/>
      </a:dk1>
      <a:lt1>
        <a:srgbClr val="FFFFFF"/>
      </a:lt1>
      <a:dk2>
        <a:srgbClr val="9FEAFF"/>
      </a:dk2>
      <a:lt2>
        <a:srgbClr val="40B4E5"/>
      </a:lt2>
      <a:accent1>
        <a:srgbClr val="FFD173"/>
      </a:accent1>
      <a:accent2>
        <a:srgbClr val="74D8C2"/>
      </a:accent2>
      <a:accent3>
        <a:srgbClr val="59D098"/>
      </a:accent3>
      <a:accent4>
        <a:srgbClr val="439D8A"/>
      </a:accent4>
      <a:accent5>
        <a:srgbClr val="043A5B"/>
      </a:accent5>
      <a:accent6>
        <a:srgbClr val="043A5B"/>
      </a:accent6>
      <a:hlink>
        <a:srgbClr val="043A5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10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2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3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4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5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6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7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8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ppt/theme/themeOverride9.xml><?xml version="1.0" encoding="utf-8"?>
<a:themeOverride xmlns:a="http://schemas.openxmlformats.org/drawingml/2006/main">
  <a:clrScheme name="Simple Light">
    <a:dk1>
      <a:srgbClr val="043A5B"/>
    </a:dk1>
    <a:lt1>
      <a:srgbClr val="FFFFFF"/>
    </a:lt1>
    <a:dk2>
      <a:srgbClr val="9FEAFF"/>
    </a:dk2>
    <a:lt2>
      <a:srgbClr val="40B4E5"/>
    </a:lt2>
    <a:accent1>
      <a:srgbClr val="FFD173"/>
    </a:accent1>
    <a:accent2>
      <a:srgbClr val="74D8C2"/>
    </a:accent2>
    <a:accent3>
      <a:srgbClr val="59D098"/>
    </a:accent3>
    <a:accent4>
      <a:srgbClr val="439D8A"/>
    </a:accent4>
    <a:accent5>
      <a:srgbClr val="043A5B"/>
    </a:accent5>
    <a:accent6>
      <a:srgbClr val="043A5B"/>
    </a:accent6>
    <a:hlink>
      <a:srgbClr val="043A5B"/>
    </a:hlink>
    <a:folHlink>
      <a:srgbClr val="0097A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1955</TotalTime>
  <Words>654</Words>
  <Application>Microsoft Macintosh PowerPoint</Application>
  <PresentationFormat>Présentation à l'écran (16:9)</PresentationFormat>
  <Paragraphs>61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Times New Roman</vt:lpstr>
      <vt:lpstr>Open Sans</vt:lpstr>
      <vt:lpstr>Wingdings</vt:lpstr>
      <vt:lpstr>Arial</vt:lpstr>
      <vt:lpstr>Oswald</vt:lpstr>
      <vt:lpstr>Calibri</vt:lpstr>
      <vt:lpstr>Environmental Consulting by Slidesgo</vt:lpstr>
      <vt:lpstr>Industrial Dynamics: applications to the PET process in the tire industry  Henri Sourgou, Arnaud Diemer University of Clermont Auvergne, CERDI (CNRS-IRD)</vt:lpstr>
      <vt:lpstr>Introduction </vt:lpstr>
      <vt:lpstr>Introduction </vt:lpstr>
      <vt:lpstr>Research question and objectives  </vt:lpstr>
      <vt:lpstr>Theoretical Foundations</vt:lpstr>
      <vt:lpstr>Methodology and data </vt:lpstr>
      <vt:lpstr>Methodology and Data </vt:lpstr>
      <vt:lpstr>Results </vt:lpstr>
      <vt:lpstr>Results </vt:lpstr>
      <vt:lpstr>Results </vt:lpstr>
      <vt:lpstr>Results </vt:lpstr>
      <vt:lpstr>Results </vt:lpstr>
      <vt:lpstr>Conclusion </vt:lpstr>
    </vt:vector>
  </TitlesOfParts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Industrial Dynamics: applications to the PET process in the tire industry  Henri Sourgou, Arnaud Diemer University of Clermont Auvergne, CERDI (CNRS-IRD)</dc:title>
  <dc:creator>Tipawan DURAND</dc:creator>
  <cp:lastModifiedBy>arnaud DIEMER</cp:lastModifiedBy>
  <cp:revision>4</cp:revision>
  <dcterms:modified xsi:type="dcterms:W3CDTF">2024-12-03T07:30:59Z</dcterms:modified>
</cp:coreProperties>
</file>