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710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aEHfNHrhsIazGJm01zwD3EfCW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5050F9-492C-4B1C-A0BE-D7D488A83BDD}">
  <a:tblStyle styleId="{105050F9-492C-4B1C-A0BE-D7D488A83B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AB8356C-F47A-42C2-8D8F-4D55D276815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1"/>
    <p:restoredTop sz="94653"/>
  </p:normalViewPr>
  <p:slideViewPr>
    <p:cSldViewPr snapToGrid="0" snapToObjects="1">
      <p:cViewPr varScale="1">
        <p:scale>
          <a:sx n="97" d="100"/>
          <a:sy n="97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decc1bf09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2" name="Google Shape;1212;g2decc1bf09c_0_98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3166555ae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6" name="Google Shape;1226;g3166555ae67_0_1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30eacea71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g30eacea7183_1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30f5d7cdb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g30f5d7cdbb8_0_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0c10640c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g30c10640c74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e91065d68d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5" name="Google Shape;1285;g2e91065d68d_0_51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3166555ae6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8" name="Google Shape;1308;g3166555ae67_0_124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e7a525786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0" name="Google Shape;1330;g2e7a525786d_0_8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e8933f5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0" name="Google Shape;1360;g2e8933f5c1b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e91065d68d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3" name="Google Shape;1383;g2e91065d68d_0_44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09b9d89ff9_1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g309b9d89ff9_1_73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e91065d68d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4" name="Google Shape;1404;g2e91065d68d_0_46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309b9d89ff9_1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9" name="Google Shape;1449;g309b9d89ff9_1_78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0a165bbe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2" name="Google Shape;1122;g30a165bbeba_0_4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1" name="Google Shape;1141;p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307f79e66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5" name="Google Shape;1155;g307f79e66ce_0_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31613f1a9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4" name="Google Shape;1164;g31613f1a91f_0_1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31613f1a91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7" name="Google Shape;1177;g31613f1a91f_0_48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31613f1a9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0" name="Google Shape;1190;g31613f1a91f_0_3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0b209637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g30b2096374b_0_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lack-redir.net/link?url=https://stories.freepik.com/" TargetMode="External"/><Relationship Id="rId4" Type="http://schemas.openxmlformats.org/officeDocument/2006/relationships/hyperlink" Target="https://slack-redir.net/link?url=https://www.freepik.com/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3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176" name="Google Shape;176;p23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235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4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g309b9d89ff9_1_408"/>
          <p:cNvGrpSpPr/>
          <p:nvPr/>
        </p:nvGrpSpPr>
        <p:grpSpPr>
          <a:xfrm rot="-199848">
            <a:off x="7416046" y="3853117"/>
            <a:ext cx="581719" cy="921600"/>
            <a:chOff x="-1904298" y="1056455"/>
            <a:chExt cx="581725" cy="921610"/>
          </a:xfrm>
        </p:grpSpPr>
        <p:sp>
          <p:nvSpPr>
            <p:cNvPr id="195" name="Google Shape;195;g309b9d89ff9_1_408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309b9d89ff9_1_408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g309b9d89ff9_1_408"/>
          <p:cNvGrpSpPr/>
          <p:nvPr/>
        </p:nvGrpSpPr>
        <p:grpSpPr>
          <a:xfrm>
            <a:off x="6704539" y="3934149"/>
            <a:ext cx="878448" cy="863379"/>
            <a:chOff x="-5358445" y="839844"/>
            <a:chExt cx="1391711" cy="1367837"/>
          </a:xfrm>
        </p:grpSpPr>
        <p:sp>
          <p:nvSpPr>
            <p:cNvPr id="198" name="Google Shape;198;g309b9d89ff9_1_408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309b9d89ff9_1_408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g309b9d89ff9_1_408"/>
          <p:cNvGrpSpPr/>
          <p:nvPr/>
        </p:nvGrpSpPr>
        <p:grpSpPr>
          <a:xfrm rot="-1263781">
            <a:off x="7715407" y="4030012"/>
            <a:ext cx="890375" cy="822935"/>
            <a:chOff x="-1855532" y="1600966"/>
            <a:chExt cx="890361" cy="822923"/>
          </a:xfrm>
        </p:grpSpPr>
        <p:sp>
          <p:nvSpPr>
            <p:cNvPr id="201" name="Google Shape;201;g309b9d89ff9_1_408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309b9d89ff9_1_408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g309b9d89ff9_1_408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204" name="Google Shape;204;g309b9d89ff9_1_408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309b9d89ff9_1_408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309b9d89ff9_1_408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g309b9d89ff9_1_40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g309b9d89ff9_1_408"/>
          <p:cNvSpPr txBox="1">
            <a:spLocks noGrp="1"/>
          </p:cNvSpPr>
          <p:nvPr>
            <p:ph type="title" idx="2"/>
          </p:nvPr>
        </p:nvSpPr>
        <p:spPr>
          <a:xfrm>
            <a:off x="3673625" y="16822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209" name="Google Shape;209;g309b9d89ff9_1_408"/>
          <p:cNvSpPr txBox="1">
            <a:spLocks noGrp="1"/>
          </p:cNvSpPr>
          <p:nvPr>
            <p:ph type="subTitle" idx="1"/>
          </p:nvPr>
        </p:nvSpPr>
        <p:spPr>
          <a:xfrm>
            <a:off x="3576125" y="2161750"/>
            <a:ext cx="19113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309b9d89ff9_1_408"/>
          <p:cNvSpPr txBox="1">
            <a:spLocks noGrp="1"/>
          </p:cNvSpPr>
          <p:nvPr>
            <p:ph type="title" idx="3"/>
          </p:nvPr>
        </p:nvSpPr>
        <p:spPr>
          <a:xfrm>
            <a:off x="6251400" y="16822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211" name="Google Shape;211;g309b9d89ff9_1_408"/>
          <p:cNvSpPr txBox="1">
            <a:spLocks noGrp="1"/>
          </p:cNvSpPr>
          <p:nvPr>
            <p:ph type="subTitle" idx="4"/>
          </p:nvPr>
        </p:nvSpPr>
        <p:spPr>
          <a:xfrm>
            <a:off x="6154025" y="2161750"/>
            <a:ext cx="19113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_1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9b9d89ff9_1_472"/>
          <p:cNvSpPr txBox="1">
            <a:spLocks noGrp="1"/>
          </p:cNvSpPr>
          <p:nvPr>
            <p:ph type="title"/>
          </p:nvPr>
        </p:nvSpPr>
        <p:spPr>
          <a:xfrm>
            <a:off x="717525" y="1610450"/>
            <a:ext cx="3316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14" name="Google Shape;214;g309b9d89ff9_1_472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215" name="Google Shape;215;g309b9d89ff9_1_472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309b9d89ff9_1_472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g309b9d89ff9_1_472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218" name="Google Shape;218;g309b9d89ff9_1_472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219" name="Google Shape;219;g309b9d89ff9_1_472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0" name="Google Shape;220;g309b9d89ff9_1_472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221" name="Google Shape;221;g309b9d89ff9_1_472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g309b9d89ff9_1_472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g309b9d89ff9_1_472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24" name="Google Shape;224;g309b9d89ff9_1_472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225" name="Google Shape;225;g309b9d89ff9_1_472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6" name="Google Shape;226;g309b9d89ff9_1_472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227" name="Google Shape;227;g309b9d89ff9_1_472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228;g309b9d89ff9_1_472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229;g309b9d89ff9_1_472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230;g309b9d89ff9_1_472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1" name="Google Shape;231;g309b9d89ff9_1_472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9b9d89ff9_1_3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09b9d89ff9_1_3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09b9d89ff9_1_3"/>
          <p:cNvSpPr txBox="1">
            <a:spLocks noGrp="1"/>
          </p:cNvSpPr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6" name="Google Shape;236;g309b9d89ff9_1_3"/>
          <p:cNvSpPr txBox="1">
            <a:spLocks noGrp="1"/>
          </p:cNvSpPr>
          <p:nvPr>
            <p:ph type="subTitle" idx="1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9b9d89ff9_1_8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g309b9d89ff9_1_8"/>
          <p:cNvSpPr txBox="1">
            <a:spLocks noGrp="1"/>
          </p:cNvSpPr>
          <p:nvPr>
            <p:ph type="body" idx="1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40" name="Google Shape;240;g309b9d89ff9_1_8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bg>
      <p:bgPr>
        <a:solidFill>
          <a:schemeClr val="dk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9b9d89ff9_1_12"/>
          <p:cNvSpPr txBox="1">
            <a:spLocks noGrp="1"/>
          </p:cNvSpPr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g309b9d89ff9_1_12"/>
          <p:cNvSpPr txBox="1">
            <a:spLocks noGrp="1"/>
          </p:cNvSpPr>
          <p:nvPr>
            <p:ph type="body" idx="1"/>
          </p:nvPr>
        </p:nvSpPr>
        <p:spPr>
          <a:xfrm>
            <a:off x="2154150" y="1343963"/>
            <a:ext cx="4835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4" name="Google Shape;244;g309b9d89ff9_1_12"/>
          <p:cNvGrpSpPr/>
          <p:nvPr/>
        </p:nvGrpSpPr>
        <p:grpSpPr>
          <a:xfrm flipH="1">
            <a:off x="5411725" y="3605057"/>
            <a:ext cx="3748961" cy="1754140"/>
            <a:chOff x="440413" y="3605057"/>
            <a:chExt cx="3748961" cy="1754140"/>
          </a:xfrm>
        </p:grpSpPr>
        <p:sp>
          <p:nvSpPr>
            <p:cNvPr id="245" name="Google Shape;245;g309b9d89ff9_1_12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309b9d89ff9_1_12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" name="Google Shape;247;g309b9d89ff9_1_12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248" name="Google Shape;248;g309b9d89ff9_1_12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249" name="Google Shape;249;g309b9d89ff9_1_12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0" name="Google Shape;250;g309b9d89ff9_1_12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251" name="Google Shape;251;g309b9d89ff9_1_12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" name="Google Shape;252;g309b9d89ff9_1_12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253;g309b9d89ff9_1_12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54" name="Google Shape;254;g309b9d89ff9_1_12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255" name="Google Shape;255;g309b9d89ff9_1_12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6" name="Google Shape;256;g309b9d89ff9_1_12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257" name="Google Shape;257;g309b9d89ff9_1_12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g309b9d89ff9_1_12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Google Shape;259;g309b9d89ff9_1_12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Google Shape;260;g309b9d89ff9_1_12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61" name="Google Shape;261;g309b9d89ff9_1_12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g309b9d89ff9_1_12"/>
          <p:cNvGrpSpPr/>
          <p:nvPr/>
        </p:nvGrpSpPr>
        <p:grpSpPr>
          <a:xfrm flipH="1">
            <a:off x="717526" y="-6"/>
            <a:ext cx="1430731" cy="1059983"/>
            <a:chOff x="7676453" y="-6"/>
            <a:chExt cx="1430731" cy="1059983"/>
          </a:xfrm>
        </p:grpSpPr>
        <p:grpSp>
          <p:nvGrpSpPr>
            <p:cNvPr id="263" name="Google Shape;263;g309b9d89ff9_1_12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264" name="Google Shape;264;g309b9d89ff9_1_12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309b9d89ff9_1_12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309b9d89ff9_1_12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g309b9d89ff9_1_12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g309b9d89ff9_1_12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269" name="Google Shape;269;g309b9d89ff9_1_12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g309b9d89ff9_1_12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g309b9d89ff9_1_12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9b9d89ff9_1_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274" name="Google Shape;274;g309b9d89ff9_1_43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275" name="Google Shape;275;g309b9d89ff9_1_43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276" name="Google Shape;276;g309b9d89ff9_1_43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7" name="Google Shape;277;g309b9d89ff9_1_43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278" name="Google Shape;278;g309b9d89ff9_1_43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g309b9d89ff9_1_43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g309b9d89ff9_1_43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1" name="Google Shape;281;g309b9d89ff9_1_43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282" name="Google Shape;282;g309b9d89ff9_1_43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3" name="Google Shape;283;g309b9d89ff9_1_43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284" name="Google Shape;284;g309b9d89ff9_1_43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g309b9d89ff9_1_43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g309b9d89ff9_1_43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g309b9d89ff9_1_43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88" name="Google Shape;288;g309b9d89ff9_1_43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09b9d89ff9_1_43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09b9d89ff9_1_43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09b9d89ff9_1_43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09b9d89ff9_1_43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3" name="Google Shape;293;g309b9d89ff9_1_43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4" name="Google Shape;294;g309b9d89ff9_1_43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6" name="Google Shape;16;p15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9b9d89ff9_1_66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g309b9d89ff9_1_66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298" name="Google Shape;298;g309b9d89ff9_1_66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309b9d89ff9_1_66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g309b9d89ff9_1_66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g309b9d89ff9_1_66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302" name="Google Shape;302;g309b9d89ff9_1_66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" name="Google Shape;303;g309b9d89ff9_1_66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304" name="Google Shape;304;g309b9d89ff9_1_66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g309b9d89ff9_1_66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g309b9d89ff9_1_66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7" name="Google Shape;307;g309b9d89ff9_1_66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308" name="Google Shape;308;g309b9d89ff9_1_66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9" name="Google Shape;309;g309b9d89ff9_1_66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310" name="Google Shape;310;g309b9d89ff9_1_66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309b9d89ff9_1_66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g309b9d89ff9_1_66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g309b9d89ff9_1_66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4" name="Google Shape;314;g309b9d89ff9_1_66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09b9d89ff9_1_66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16" name="Google Shape;316;g309b9d89ff9_1_66"/>
          <p:cNvSpPr txBox="1">
            <a:spLocks noGrp="1"/>
          </p:cNvSpPr>
          <p:nvPr>
            <p:ph type="title" idx="2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17" name="Google Shape;317;g309b9d89ff9_1_66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309b9d89ff9_1_66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19" name="Google Shape;319;g309b9d89ff9_1_66"/>
          <p:cNvSpPr txBox="1">
            <a:spLocks noGrp="1"/>
          </p:cNvSpPr>
          <p:nvPr>
            <p:ph type="title" idx="4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0" name="Google Shape;320;g309b9d89ff9_1_66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g309b9d89ff9_1_66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22" name="Google Shape;322;g309b9d89ff9_1_66"/>
          <p:cNvSpPr txBox="1">
            <a:spLocks noGrp="1"/>
          </p:cNvSpPr>
          <p:nvPr>
            <p:ph type="title" idx="7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3" name="Google Shape;323;g309b9d89ff9_1_66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309b9d89ff9_1_66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25" name="Google Shape;325;g309b9d89ff9_1_66"/>
          <p:cNvSpPr txBox="1">
            <a:spLocks noGrp="1"/>
          </p:cNvSpPr>
          <p:nvPr>
            <p:ph type="title" idx="13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6" name="Google Shape;326;g309b9d89ff9_1_66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CUSTOM_7_1_1"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g309b9d89ff9_1_98"/>
          <p:cNvGrpSpPr/>
          <p:nvPr/>
        </p:nvGrpSpPr>
        <p:grpSpPr>
          <a:xfrm>
            <a:off x="196876" y="-180406"/>
            <a:ext cx="2637197" cy="1754140"/>
            <a:chOff x="196876" y="-180406"/>
            <a:chExt cx="2637197" cy="1754140"/>
          </a:xfrm>
        </p:grpSpPr>
        <p:grpSp>
          <p:nvGrpSpPr>
            <p:cNvPr id="329" name="Google Shape;329;g309b9d89ff9_1_98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330" name="Google Shape;330;g309b9d89ff9_1_98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331" name="Google Shape;331;g309b9d89ff9_1_98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32" name="Google Shape;332;g309b9d89ff9_1_98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333" name="Google Shape;333;g309b9d89ff9_1_98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4" name="Google Shape;334;g309b9d89ff9_1_98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" name="Google Shape;335;g309b9d89ff9_1_98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36" name="Google Shape;336;g309b9d89ff9_1_98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337" name="Google Shape;337;g309b9d89ff9_1_98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38" name="Google Shape;338;g309b9d89ff9_1_98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339" name="Google Shape;339;g309b9d89ff9_1_98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0" name="Google Shape;340;g309b9d89ff9_1_98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341;g309b9d89ff9_1_98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g309b9d89ff9_1_98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43" name="Google Shape;343;g309b9d89ff9_1_98"/>
            <p:cNvSpPr/>
            <p:nvPr/>
          </p:nvSpPr>
          <p:spPr>
            <a:xfrm rot="10800000" flipH="1">
              <a:off x="196876" y="18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g309b9d89ff9_1_9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15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9b9d89ff9_1_11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47" name="Google Shape;347;g309b9d89ff9_1_116"/>
          <p:cNvGrpSpPr/>
          <p:nvPr/>
        </p:nvGrpSpPr>
        <p:grpSpPr>
          <a:xfrm rot="-3108865">
            <a:off x="377868" y="4286613"/>
            <a:ext cx="448943" cy="711246"/>
            <a:chOff x="-1904298" y="1056455"/>
            <a:chExt cx="581725" cy="921610"/>
          </a:xfrm>
        </p:grpSpPr>
        <p:sp>
          <p:nvSpPr>
            <p:cNvPr id="348" name="Google Shape;348;g309b9d89ff9_1_116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309b9d89ff9_1_116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g309b9d89ff9_1_116"/>
          <p:cNvGrpSpPr/>
          <p:nvPr/>
        </p:nvGrpSpPr>
        <p:grpSpPr>
          <a:xfrm rot="-2014239">
            <a:off x="604038" y="4210956"/>
            <a:ext cx="687216" cy="635164"/>
            <a:chOff x="-1855532" y="1600966"/>
            <a:chExt cx="890361" cy="822923"/>
          </a:xfrm>
        </p:grpSpPr>
        <p:sp>
          <p:nvSpPr>
            <p:cNvPr id="351" name="Google Shape;351;g309b9d89ff9_1_116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309b9d89ff9_1_116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g309b9d89ff9_1_116"/>
          <p:cNvSpPr/>
          <p:nvPr/>
        </p:nvSpPr>
        <p:spPr>
          <a:xfrm flipH="1">
            <a:off x="578963" y="4441778"/>
            <a:ext cx="2817107" cy="719102"/>
          </a:xfrm>
          <a:custGeom>
            <a:avLst/>
            <a:gdLst/>
            <a:ahLst/>
            <a:cxnLst/>
            <a:rect l="l" t="t" r="r" b="b"/>
            <a:pathLst>
              <a:path w="90025" h="22980" extrusionOk="0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09b9d89ff9_1_116"/>
          <p:cNvSpPr/>
          <p:nvPr/>
        </p:nvSpPr>
        <p:spPr>
          <a:xfrm flipH="1">
            <a:off x="154419" y="4816944"/>
            <a:ext cx="1347267" cy="343936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09b9d89ff9_1_116"/>
          <p:cNvSpPr/>
          <p:nvPr/>
        </p:nvSpPr>
        <p:spPr>
          <a:xfrm flipH="1">
            <a:off x="1797672" y="4877626"/>
            <a:ext cx="1109502" cy="283238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g309b9d89ff9_1_127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358" name="Google Shape;358;g309b9d89ff9_1_127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09b9d89ff9_1_127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09b9d89ff9_1_127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309b9d89ff9_1_127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g309b9d89ff9_1_127"/>
          <p:cNvGrpSpPr/>
          <p:nvPr/>
        </p:nvGrpSpPr>
        <p:grpSpPr>
          <a:xfrm rot="-1537546">
            <a:off x="604994" y="3763987"/>
            <a:ext cx="488794" cy="774381"/>
            <a:chOff x="-1904298" y="1056455"/>
            <a:chExt cx="581725" cy="921610"/>
          </a:xfrm>
        </p:grpSpPr>
        <p:sp>
          <p:nvSpPr>
            <p:cNvPr id="363" name="Google Shape;363;g309b9d89ff9_1_127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09b9d89ff9_1_127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g309b9d89ff9_1_127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09b9d89ff9_1_127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09b9d89ff9_1_127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09b9d89ff9_1_12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g309b9d89ff9_1_127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309b9d89ff9_1_127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g309b9d89ff9_1_127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72" name="Google Shape;372;g309b9d89ff9_1_127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g309b9d89ff9_1_127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74" name="Google Shape;374;g309b9d89ff9_1_127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75" name="Google Shape;375;g309b9d89ff9_1_127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g309b9d89ff9_1_127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8_1">
    <p:bg>
      <p:bgPr>
        <a:solidFill>
          <a:schemeClr val="dk2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9b9d89ff9_1_14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g309b9d89ff9_1_148"/>
          <p:cNvSpPr txBox="1">
            <a:spLocks noGrp="1"/>
          </p:cNvSpPr>
          <p:nvPr>
            <p:ph type="title" idx="2"/>
          </p:nvPr>
        </p:nvSpPr>
        <p:spPr>
          <a:xfrm>
            <a:off x="720000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g309b9d89ff9_1_148"/>
          <p:cNvSpPr txBox="1">
            <a:spLocks noGrp="1"/>
          </p:cNvSpPr>
          <p:nvPr>
            <p:ph type="subTitle" idx="1"/>
          </p:nvPr>
        </p:nvSpPr>
        <p:spPr>
          <a:xfrm>
            <a:off x="720000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g309b9d89ff9_1_148"/>
          <p:cNvSpPr txBox="1">
            <a:spLocks noGrp="1"/>
          </p:cNvSpPr>
          <p:nvPr>
            <p:ph type="title" idx="3"/>
          </p:nvPr>
        </p:nvSpPr>
        <p:spPr>
          <a:xfrm>
            <a:off x="3456581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g309b9d89ff9_1_148"/>
          <p:cNvSpPr txBox="1">
            <a:spLocks noGrp="1"/>
          </p:cNvSpPr>
          <p:nvPr>
            <p:ph type="subTitle" idx="4"/>
          </p:nvPr>
        </p:nvSpPr>
        <p:spPr>
          <a:xfrm>
            <a:off x="3457163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g309b9d89ff9_1_148"/>
          <p:cNvSpPr txBox="1">
            <a:spLocks noGrp="1"/>
          </p:cNvSpPr>
          <p:nvPr>
            <p:ph type="title" idx="5"/>
          </p:nvPr>
        </p:nvSpPr>
        <p:spPr>
          <a:xfrm>
            <a:off x="6194325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384" name="Google Shape;384;g309b9d89ff9_1_148"/>
          <p:cNvSpPr txBox="1">
            <a:spLocks noGrp="1"/>
          </p:cNvSpPr>
          <p:nvPr>
            <p:ph type="subTitle" idx="6"/>
          </p:nvPr>
        </p:nvSpPr>
        <p:spPr>
          <a:xfrm>
            <a:off x="6194325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5" name="Google Shape;385;g309b9d89ff9_1_148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386" name="Google Shape;386;g309b9d89ff9_1_148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387" name="Google Shape;387;g309b9d89ff9_1_148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g309b9d89ff9_1_148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g309b9d89ff9_1_148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g309b9d89ff9_1_148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g309b9d89ff9_1_148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392" name="Google Shape;392;g309b9d89ff9_1_148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g309b9d89ff9_1_148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" name="Google Shape;394;g309b9d89ff9_1_148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g309b9d89ff9_1_148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396" name="Google Shape;396;g309b9d89ff9_1_148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309b9d89ff9_1_148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g309b9d89ff9_1_169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400" name="Google Shape;400;g309b9d89ff9_1_169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309b9d89ff9_1_169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309b9d89ff9_1_169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309b9d89ff9_1_169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309b9d89ff9_1_169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309b9d89ff9_1_169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309b9d89ff9_1_169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309b9d89ff9_1_169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g309b9d89ff9_1_169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09" name="Google Shape;409;g309b9d89ff9_1_169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09b9d89ff9_1_181"/>
          <p:cNvSpPr txBox="1">
            <a:spLocks noGrp="1"/>
          </p:cNvSpPr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2" name="Google Shape;412;g309b9d89ff9_1_181"/>
          <p:cNvSpPr txBox="1">
            <a:spLocks noGrp="1"/>
          </p:cNvSpPr>
          <p:nvPr>
            <p:ph type="title" idx="2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13" name="Google Shape;413;g309b9d89ff9_1_181"/>
          <p:cNvSpPr txBox="1">
            <a:spLocks noGrp="1"/>
          </p:cNvSpPr>
          <p:nvPr>
            <p:ph type="subTitle" idx="1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7_1">
    <p:bg>
      <p:bgPr>
        <a:solidFill>
          <a:schemeClr val="dk2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9b9d89ff9_1_185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16" name="Google Shape;416;g309b9d89ff9_1_185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417" name="Google Shape;417;g309b9d89ff9_1_185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309b9d89ff9_1_185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g309b9d89ff9_1_185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420" name="Google Shape;420;g309b9d89ff9_1_185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421" name="Google Shape;421;g309b9d89ff9_1_185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2" name="Google Shape;422;g309b9d89ff9_1_185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423" name="Google Shape;423;g309b9d89ff9_1_185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4" name="Google Shape;424;g309b9d89ff9_1_185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425;g309b9d89ff9_1_185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26" name="Google Shape;426;g309b9d89ff9_1_185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427" name="Google Shape;427;g309b9d89ff9_1_185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8" name="Google Shape;428;g309b9d89ff9_1_185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429" name="Google Shape;429;g309b9d89ff9_1_185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g309b9d89ff9_1_185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g309b9d89ff9_1_185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g309b9d89ff9_1_185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3" name="Google Shape;433;g309b9d89ff9_1_185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7">
  <p:cSld name="CUSTOM_7_1_1_1">
    <p:bg>
      <p:bgPr>
        <a:solidFill>
          <a:schemeClr val="dk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09b9d89ff9_1_205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36" name="Google Shape;436;g309b9d89ff9_1_205"/>
          <p:cNvGrpSpPr/>
          <p:nvPr/>
        </p:nvGrpSpPr>
        <p:grpSpPr>
          <a:xfrm rot="10800000">
            <a:off x="5395038" y="-219600"/>
            <a:ext cx="3748961" cy="1754140"/>
            <a:chOff x="440413" y="3605057"/>
            <a:chExt cx="3748961" cy="1754140"/>
          </a:xfrm>
        </p:grpSpPr>
        <p:sp>
          <p:nvSpPr>
            <p:cNvPr id="437" name="Google Shape;437;g309b9d89ff9_1_205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309b9d89ff9_1_205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9" name="Google Shape;439;g309b9d89ff9_1_205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440" name="Google Shape;440;g309b9d89ff9_1_205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441" name="Google Shape;441;g309b9d89ff9_1_205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42" name="Google Shape;442;g309b9d89ff9_1_205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443" name="Google Shape;443;g309b9d89ff9_1_205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g309b9d89ff9_1_205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g309b9d89ff9_1_205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46" name="Google Shape;446;g309b9d89ff9_1_205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447" name="Google Shape;447;g309b9d89ff9_1_205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48" name="Google Shape;448;g309b9d89ff9_1_205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449" name="Google Shape;449;g309b9d89ff9_1_205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g309b9d89ff9_1_205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g309b9d89ff9_1_205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g309b9d89ff9_1_205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53" name="Google Shape;453;g309b9d89ff9_1_205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09b9d89ff9_1_225"/>
          <p:cNvSpPr txBox="1">
            <a:spLocks noGrp="1"/>
          </p:cNvSpPr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2154150" y="1343963"/>
            <a:ext cx="4835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0" name="Google Shape;20;p16"/>
          <p:cNvGrpSpPr/>
          <p:nvPr/>
        </p:nvGrpSpPr>
        <p:grpSpPr>
          <a:xfrm flipH="1">
            <a:off x="5411725" y="3605057"/>
            <a:ext cx="3748961" cy="1754140"/>
            <a:chOff x="440413" y="3605057"/>
            <a:chExt cx="3748961" cy="1754140"/>
          </a:xfrm>
        </p:grpSpPr>
        <p:sp>
          <p:nvSpPr>
            <p:cNvPr id="21" name="Google Shape;21;p16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235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16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24" name="Google Shape;24;p16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25" name="Google Shape;25;p16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" name="Google Shape;26;p16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27" name="Google Shape;27;p16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28;p16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29;p16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0" name="Google Shape;30;p16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31" name="Google Shape;31;p16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" name="Google Shape;32;p16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33" name="Google Shape;33;p16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" name="Google Shape;34;p16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35;p16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36;p16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7" name="Google Shape;37;p16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16"/>
          <p:cNvGrpSpPr/>
          <p:nvPr/>
        </p:nvGrpSpPr>
        <p:grpSpPr>
          <a:xfrm flipH="1">
            <a:off x="717526" y="-6"/>
            <a:ext cx="1430731" cy="1059983"/>
            <a:chOff x="7676453" y="-6"/>
            <a:chExt cx="1430731" cy="1059983"/>
          </a:xfrm>
        </p:grpSpPr>
        <p:grpSp>
          <p:nvGrpSpPr>
            <p:cNvPr id="39" name="Google Shape;39;p16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40" name="Google Shape;40;p16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6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6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6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6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45" name="Google Shape;45;p16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6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47;p16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09b9d89ff9_1_22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8" name="Google Shape;458;g309b9d89ff9_1_227"/>
          <p:cNvSpPr txBox="1">
            <a:spLocks noGrp="1"/>
          </p:cNvSpPr>
          <p:nvPr>
            <p:ph type="title" idx="2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459" name="Google Shape;459;g309b9d89ff9_1_227"/>
          <p:cNvSpPr txBox="1">
            <a:spLocks noGrp="1"/>
          </p:cNvSpPr>
          <p:nvPr>
            <p:ph type="subTitle" idx="1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g309b9d89ff9_1_227"/>
          <p:cNvSpPr txBox="1">
            <a:spLocks noGrp="1"/>
          </p:cNvSpPr>
          <p:nvPr>
            <p:ph type="title" idx="3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461" name="Google Shape;461;g309b9d89ff9_1_227"/>
          <p:cNvSpPr txBox="1">
            <a:spLocks noGrp="1"/>
          </p:cNvSpPr>
          <p:nvPr>
            <p:ph type="subTitle" idx="4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g309b9d89ff9_1_227"/>
          <p:cNvSpPr txBox="1">
            <a:spLocks noGrp="1"/>
          </p:cNvSpPr>
          <p:nvPr>
            <p:ph type="title" idx="5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463" name="Google Shape;463;g309b9d89ff9_1_227"/>
          <p:cNvSpPr txBox="1">
            <a:spLocks noGrp="1"/>
          </p:cNvSpPr>
          <p:nvPr>
            <p:ph type="subTitle" idx="6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ITLE_AND_TWO_COLUMNS_1_1">
    <p:bg>
      <p:bgPr>
        <a:solidFill>
          <a:schemeClr val="dk2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09b9d89ff9_1_235"/>
          <p:cNvSpPr txBox="1">
            <a:spLocks noGrp="1"/>
          </p:cNvSpPr>
          <p:nvPr>
            <p:ph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g309b9d89ff9_1_235"/>
          <p:cNvSpPr txBox="1">
            <a:spLocks noGrp="1"/>
          </p:cNvSpPr>
          <p:nvPr>
            <p:ph type="title" idx="2"/>
          </p:nvPr>
        </p:nvSpPr>
        <p:spPr>
          <a:xfrm>
            <a:off x="1206000" y="2334975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g309b9d89ff9_1_235"/>
          <p:cNvSpPr txBox="1">
            <a:spLocks noGrp="1"/>
          </p:cNvSpPr>
          <p:nvPr>
            <p:ph type="subTitle" idx="1"/>
          </p:nvPr>
        </p:nvSpPr>
        <p:spPr>
          <a:xfrm>
            <a:off x="1206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68" name="Google Shape;468;g309b9d89ff9_1_235"/>
          <p:cNvSpPr txBox="1">
            <a:spLocks noGrp="1"/>
          </p:cNvSpPr>
          <p:nvPr>
            <p:ph type="title" idx="3"/>
          </p:nvPr>
        </p:nvSpPr>
        <p:spPr>
          <a:xfrm>
            <a:off x="5058000" y="2334964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9" name="Google Shape;469;g309b9d89ff9_1_235"/>
          <p:cNvSpPr txBox="1">
            <a:spLocks noGrp="1"/>
          </p:cNvSpPr>
          <p:nvPr>
            <p:ph type="subTitle" idx="4"/>
          </p:nvPr>
        </p:nvSpPr>
        <p:spPr>
          <a:xfrm>
            <a:off x="5058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470" name="Google Shape;470;g309b9d89ff9_1_235"/>
          <p:cNvGrpSpPr/>
          <p:nvPr/>
        </p:nvGrpSpPr>
        <p:grpSpPr>
          <a:xfrm>
            <a:off x="-12" y="3605057"/>
            <a:ext cx="3748961" cy="1754140"/>
            <a:chOff x="440413" y="3605057"/>
            <a:chExt cx="3748961" cy="1754140"/>
          </a:xfrm>
        </p:grpSpPr>
        <p:sp>
          <p:nvSpPr>
            <p:cNvPr id="471" name="Google Shape;471;g309b9d89ff9_1_235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309b9d89ff9_1_235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" name="Google Shape;473;g309b9d89ff9_1_235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474" name="Google Shape;474;g309b9d89ff9_1_235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475" name="Google Shape;475;g309b9d89ff9_1_235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76" name="Google Shape;476;g309b9d89ff9_1_235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477" name="Google Shape;477;g309b9d89ff9_1_235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g309b9d89ff9_1_235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g309b9d89ff9_1_235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80" name="Google Shape;480;g309b9d89ff9_1_235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481" name="Google Shape;481;g309b9d89ff9_1_235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82" name="Google Shape;482;g309b9d89ff9_1_235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483" name="Google Shape;483;g309b9d89ff9_1_235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4" name="Google Shape;484;g309b9d89ff9_1_235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5" name="Google Shape;485;g309b9d89ff9_1_235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g309b9d89ff9_1_235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87" name="Google Shape;487;g309b9d89ff9_1_235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4">
  <p:cSld name="TITLE_AND_TWO_COLUMNS_1_1_1">
    <p:bg>
      <p:bgPr>
        <a:solidFill>
          <a:schemeClr val="dk2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9b9d89ff9_1_259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09b9d89ff9_1_259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309b9d89ff9_1_259"/>
          <p:cNvSpPr txBox="1">
            <a:spLocks noGrp="1"/>
          </p:cNvSpPr>
          <p:nvPr>
            <p:ph type="title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2" name="Google Shape;492;g309b9d89ff9_1_259"/>
          <p:cNvGrpSpPr/>
          <p:nvPr/>
        </p:nvGrpSpPr>
        <p:grpSpPr>
          <a:xfrm>
            <a:off x="271139" y="2367617"/>
            <a:ext cx="1251074" cy="1089966"/>
            <a:chOff x="2227541" y="6011760"/>
            <a:chExt cx="2864180" cy="2495343"/>
          </a:xfrm>
        </p:grpSpPr>
        <p:sp>
          <p:nvSpPr>
            <p:cNvPr id="493" name="Google Shape;493;g309b9d89ff9_1_259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4" name="Google Shape;494;g309b9d89ff9_1_259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495" name="Google Shape;495;g309b9d89ff9_1_259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309b9d89ff9_1_259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309b9d89ff9_1_259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8" name="Google Shape;498;g309b9d89ff9_1_259"/>
          <p:cNvGrpSpPr/>
          <p:nvPr/>
        </p:nvGrpSpPr>
        <p:grpSpPr>
          <a:xfrm>
            <a:off x="81" y="2294802"/>
            <a:ext cx="761443" cy="1254173"/>
            <a:chOff x="1668617" y="5683195"/>
            <a:chExt cx="1743230" cy="2871275"/>
          </a:xfrm>
        </p:grpSpPr>
        <p:sp>
          <p:nvSpPr>
            <p:cNvPr id="499" name="Google Shape;499;g309b9d89ff9_1_259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g309b9d89ff9_1_259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501" name="Google Shape;501;g309b9d89ff9_1_259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g309b9d89ff9_1_259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g309b9d89ff9_1_259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g309b9d89ff9_1_259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5" name="Google Shape;505;g309b9d89ff9_1_259"/>
          <p:cNvGrpSpPr/>
          <p:nvPr/>
        </p:nvGrpSpPr>
        <p:grpSpPr>
          <a:xfrm rot="-1314983">
            <a:off x="7758903" y="3463634"/>
            <a:ext cx="972293" cy="928258"/>
            <a:chOff x="-1855532" y="1600966"/>
            <a:chExt cx="890361" cy="822923"/>
          </a:xfrm>
        </p:grpSpPr>
        <p:sp>
          <p:nvSpPr>
            <p:cNvPr id="506" name="Google Shape;506;g309b9d89ff9_1_259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309b9d89ff9_1_259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g309b9d89ff9_1_259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309b9d89ff9_1_259"/>
          <p:cNvSpPr txBox="1">
            <a:spLocks noGrp="1"/>
          </p:cNvSpPr>
          <p:nvPr>
            <p:ph type="title" idx="2"/>
          </p:nvPr>
        </p:nvSpPr>
        <p:spPr>
          <a:xfrm>
            <a:off x="1308000" y="2334975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0" name="Google Shape;510;g309b9d89ff9_1_259"/>
          <p:cNvSpPr txBox="1">
            <a:spLocks noGrp="1"/>
          </p:cNvSpPr>
          <p:nvPr>
            <p:ph type="subTitle" idx="1"/>
          </p:nvPr>
        </p:nvSpPr>
        <p:spPr>
          <a:xfrm>
            <a:off x="1308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11" name="Google Shape;511;g309b9d89ff9_1_259"/>
          <p:cNvSpPr txBox="1">
            <a:spLocks noGrp="1"/>
          </p:cNvSpPr>
          <p:nvPr>
            <p:ph type="title" idx="3"/>
          </p:nvPr>
        </p:nvSpPr>
        <p:spPr>
          <a:xfrm>
            <a:off x="4956000" y="2334964"/>
            <a:ext cx="288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g309b9d89ff9_1_259"/>
          <p:cNvSpPr txBox="1">
            <a:spLocks noGrp="1"/>
          </p:cNvSpPr>
          <p:nvPr>
            <p:ph type="subTitle" idx="4"/>
          </p:nvPr>
        </p:nvSpPr>
        <p:spPr>
          <a:xfrm>
            <a:off x="4956000" y="2842650"/>
            <a:ext cx="288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9b9d89ff9_1_284"/>
          <p:cNvSpPr txBox="1">
            <a:spLocks noGrp="1"/>
          </p:cNvSpPr>
          <p:nvPr>
            <p:ph type="title"/>
          </p:nvPr>
        </p:nvSpPr>
        <p:spPr>
          <a:xfrm>
            <a:off x="3773925" y="507470"/>
            <a:ext cx="46668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6_1_1_1_1_1_1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g309b9d89ff9_1_286"/>
          <p:cNvGrpSpPr/>
          <p:nvPr/>
        </p:nvGrpSpPr>
        <p:grpSpPr>
          <a:xfrm flipH="1">
            <a:off x="6310228" y="-180406"/>
            <a:ext cx="2637197" cy="1754140"/>
            <a:chOff x="196876" y="-180406"/>
            <a:chExt cx="2637197" cy="1754140"/>
          </a:xfrm>
        </p:grpSpPr>
        <p:grpSp>
          <p:nvGrpSpPr>
            <p:cNvPr id="517" name="Google Shape;517;g309b9d89ff9_1_286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518" name="Google Shape;518;g309b9d89ff9_1_286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19" name="Google Shape;519;g309b9d89ff9_1_286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20" name="Google Shape;520;g309b9d89ff9_1_286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521" name="Google Shape;521;g309b9d89ff9_1_286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g309b9d89ff9_1_286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g309b9d89ff9_1_286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24" name="Google Shape;524;g309b9d89ff9_1_286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525" name="Google Shape;525;g309b9d89ff9_1_286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26" name="Google Shape;526;g309b9d89ff9_1_286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527" name="Google Shape;527;g309b9d89ff9_1_286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" name="Google Shape;528;g309b9d89ff9_1_286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g309b9d89ff9_1_286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g309b9d89ff9_1_286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31" name="Google Shape;531;g309b9d89ff9_1_286"/>
            <p:cNvSpPr/>
            <p:nvPr/>
          </p:nvSpPr>
          <p:spPr>
            <a:xfrm rot="10800000" flipH="1">
              <a:off x="196876" y="18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g309b9d89ff9_1_286"/>
          <p:cNvSpPr txBox="1">
            <a:spLocks noGrp="1"/>
          </p:cNvSpPr>
          <p:nvPr>
            <p:ph type="title"/>
          </p:nvPr>
        </p:nvSpPr>
        <p:spPr>
          <a:xfrm>
            <a:off x="2236650" y="14944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3" name="Google Shape;533;g309b9d89ff9_1_286"/>
          <p:cNvSpPr txBox="1">
            <a:spLocks noGrp="1"/>
          </p:cNvSpPr>
          <p:nvPr>
            <p:ph type="subTitle" idx="1"/>
          </p:nvPr>
        </p:nvSpPr>
        <p:spPr>
          <a:xfrm>
            <a:off x="2236650" y="2002125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4" name="Google Shape;534;g309b9d89ff9_1_286"/>
          <p:cNvSpPr txBox="1">
            <a:spLocks noGrp="1"/>
          </p:cNvSpPr>
          <p:nvPr>
            <p:ph type="title" idx="2"/>
          </p:nvPr>
        </p:nvSpPr>
        <p:spPr>
          <a:xfrm>
            <a:off x="6264000" y="14944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5" name="Google Shape;535;g309b9d89ff9_1_286"/>
          <p:cNvSpPr txBox="1">
            <a:spLocks noGrp="1"/>
          </p:cNvSpPr>
          <p:nvPr>
            <p:ph type="subTitle" idx="3"/>
          </p:nvPr>
        </p:nvSpPr>
        <p:spPr>
          <a:xfrm>
            <a:off x="6264000" y="2002125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6" name="Google Shape;536;g309b9d89ff9_1_286"/>
          <p:cNvSpPr txBox="1">
            <a:spLocks noGrp="1"/>
          </p:cNvSpPr>
          <p:nvPr>
            <p:ph type="title" idx="4"/>
          </p:nvPr>
        </p:nvSpPr>
        <p:spPr>
          <a:xfrm>
            <a:off x="2236650" y="3326613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7" name="Google Shape;537;g309b9d89ff9_1_286"/>
          <p:cNvSpPr txBox="1">
            <a:spLocks noGrp="1"/>
          </p:cNvSpPr>
          <p:nvPr>
            <p:ph type="subTitle" idx="5"/>
          </p:nvPr>
        </p:nvSpPr>
        <p:spPr>
          <a:xfrm>
            <a:off x="2236650" y="3834288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8" name="Google Shape;538;g309b9d89ff9_1_286"/>
          <p:cNvSpPr txBox="1">
            <a:spLocks noGrp="1"/>
          </p:cNvSpPr>
          <p:nvPr>
            <p:ph type="title" idx="6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g309b9d89ff9_1_286"/>
          <p:cNvSpPr txBox="1">
            <a:spLocks noGrp="1"/>
          </p:cNvSpPr>
          <p:nvPr>
            <p:ph type="title" idx="7"/>
          </p:nvPr>
        </p:nvSpPr>
        <p:spPr>
          <a:xfrm>
            <a:off x="720000" y="1820700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0" name="Google Shape;540;g309b9d89ff9_1_286"/>
          <p:cNvSpPr txBox="1">
            <a:spLocks noGrp="1"/>
          </p:cNvSpPr>
          <p:nvPr>
            <p:ph type="title" idx="8"/>
          </p:nvPr>
        </p:nvSpPr>
        <p:spPr>
          <a:xfrm>
            <a:off x="4747800" y="1820700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g309b9d89ff9_1_286"/>
          <p:cNvSpPr txBox="1">
            <a:spLocks noGrp="1"/>
          </p:cNvSpPr>
          <p:nvPr>
            <p:ph type="title" idx="9"/>
          </p:nvPr>
        </p:nvSpPr>
        <p:spPr>
          <a:xfrm>
            <a:off x="720000" y="3652638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2" name="Google Shape;542;g309b9d89ff9_1_286"/>
          <p:cNvSpPr txBox="1">
            <a:spLocks noGrp="1"/>
          </p:cNvSpPr>
          <p:nvPr>
            <p:ph type="title" idx="13"/>
          </p:nvPr>
        </p:nvSpPr>
        <p:spPr>
          <a:xfrm>
            <a:off x="6264000" y="3326613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3" name="Google Shape;543;g309b9d89ff9_1_286"/>
          <p:cNvSpPr txBox="1">
            <a:spLocks noGrp="1"/>
          </p:cNvSpPr>
          <p:nvPr>
            <p:ph type="subTitle" idx="14"/>
          </p:nvPr>
        </p:nvSpPr>
        <p:spPr>
          <a:xfrm>
            <a:off x="6264000" y="3834288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44" name="Google Shape;544;g309b9d89ff9_1_286"/>
          <p:cNvSpPr txBox="1">
            <a:spLocks noGrp="1"/>
          </p:cNvSpPr>
          <p:nvPr>
            <p:ph type="title" idx="15"/>
          </p:nvPr>
        </p:nvSpPr>
        <p:spPr>
          <a:xfrm>
            <a:off x="4747800" y="3652638"/>
            <a:ext cx="144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09b9d89ff9_1_31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_1_1">
    <p:bg>
      <p:bgPr>
        <a:solidFill>
          <a:schemeClr val="dk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09b9d89ff9_1_318"/>
          <p:cNvSpPr txBox="1">
            <a:spLocks noGrp="1"/>
          </p:cNvSpPr>
          <p:nvPr>
            <p:ph type="title"/>
          </p:nvPr>
        </p:nvSpPr>
        <p:spPr>
          <a:xfrm>
            <a:off x="720000" y="30354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9" name="Google Shape;549;g309b9d89ff9_1_318"/>
          <p:cNvSpPr txBox="1">
            <a:spLocks noGrp="1"/>
          </p:cNvSpPr>
          <p:nvPr>
            <p:ph type="subTitle" idx="1"/>
          </p:nvPr>
        </p:nvSpPr>
        <p:spPr>
          <a:xfrm>
            <a:off x="720000" y="354307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0" name="Google Shape;550;g309b9d89ff9_1_318"/>
          <p:cNvSpPr txBox="1">
            <a:spLocks noGrp="1"/>
          </p:cNvSpPr>
          <p:nvPr>
            <p:ph type="title" idx="2"/>
          </p:nvPr>
        </p:nvSpPr>
        <p:spPr>
          <a:xfrm>
            <a:off x="3448800" y="30354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1" name="Google Shape;551;g309b9d89ff9_1_318"/>
          <p:cNvSpPr txBox="1">
            <a:spLocks noGrp="1"/>
          </p:cNvSpPr>
          <p:nvPr>
            <p:ph type="subTitle" idx="3"/>
          </p:nvPr>
        </p:nvSpPr>
        <p:spPr>
          <a:xfrm>
            <a:off x="3448800" y="354307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2" name="Google Shape;552;g309b9d89ff9_1_318"/>
          <p:cNvSpPr txBox="1">
            <a:spLocks noGrp="1"/>
          </p:cNvSpPr>
          <p:nvPr>
            <p:ph type="title" idx="4"/>
          </p:nvPr>
        </p:nvSpPr>
        <p:spPr>
          <a:xfrm>
            <a:off x="6177595" y="30354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3" name="Google Shape;553;g309b9d89ff9_1_318"/>
          <p:cNvSpPr txBox="1">
            <a:spLocks noGrp="1"/>
          </p:cNvSpPr>
          <p:nvPr>
            <p:ph type="subTitle" idx="5"/>
          </p:nvPr>
        </p:nvSpPr>
        <p:spPr>
          <a:xfrm>
            <a:off x="6177595" y="354307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4" name="Google Shape;554;g309b9d89ff9_1_318"/>
          <p:cNvSpPr txBox="1">
            <a:spLocks noGrp="1"/>
          </p:cNvSpPr>
          <p:nvPr>
            <p:ph type="title" idx="6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g309b9d89ff9_1_318"/>
          <p:cNvSpPr txBox="1">
            <a:spLocks noGrp="1"/>
          </p:cNvSpPr>
          <p:nvPr>
            <p:ph type="title" idx="7"/>
          </p:nvPr>
        </p:nvSpPr>
        <p:spPr>
          <a:xfrm>
            <a:off x="1281600" y="1962150"/>
            <a:ext cx="112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556" name="Google Shape;556;g309b9d89ff9_1_318"/>
          <p:cNvSpPr txBox="1">
            <a:spLocks noGrp="1"/>
          </p:cNvSpPr>
          <p:nvPr>
            <p:ph type="title" idx="8"/>
          </p:nvPr>
        </p:nvSpPr>
        <p:spPr>
          <a:xfrm>
            <a:off x="4010400" y="1962150"/>
            <a:ext cx="112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557" name="Google Shape;557;g309b9d89ff9_1_318"/>
          <p:cNvSpPr txBox="1">
            <a:spLocks noGrp="1"/>
          </p:cNvSpPr>
          <p:nvPr>
            <p:ph type="title" idx="9"/>
          </p:nvPr>
        </p:nvSpPr>
        <p:spPr>
          <a:xfrm>
            <a:off x="6739195" y="1962150"/>
            <a:ext cx="112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grpSp>
        <p:nvGrpSpPr>
          <p:cNvPr id="558" name="Google Shape;558;g309b9d89ff9_1_318"/>
          <p:cNvGrpSpPr/>
          <p:nvPr/>
        </p:nvGrpSpPr>
        <p:grpSpPr>
          <a:xfrm rot="-199848">
            <a:off x="8025646" y="4310317"/>
            <a:ext cx="581719" cy="921600"/>
            <a:chOff x="-1904298" y="1056455"/>
            <a:chExt cx="581725" cy="921610"/>
          </a:xfrm>
        </p:grpSpPr>
        <p:sp>
          <p:nvSpPr>
            <p:cNvPr id="559" name="Google Shape;559;g309b9d89ff9_1_318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309b9d89ff9_1_318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309b9d89ff9_1_318"/>
          <p:cNvGrpSpPr/>
          <p:nvPr/>
        </p:nvGrpSpPr>
        <p:grpSpPr>
          <a:xfrm>
            <a:off x="7314139" y="4391349"/>
            <a:ext cx="878448" cy="863379"/>
            <a:chOff x="-5358445" y="839844"/>
            <a:chExt cx="1391711" cy="1367837"/>
          </a:xfrm>
        </p:grpSpPr>
        <p:sp>
          <p:nvSpPr>
            <p:cNvPr id="562" name="Google Shape;562;g309b9d89ff9_1_318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309b9d89ff9_1_318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309b9d89ff9_1_318"/>
          <p:cNvGrpSpPr/>
          <p:nvPr/>
        </p:nvGrpSpPr>
        <p:grpSpPr>
          <a:xfrm rot="-1263781">
            <a:off x="8325007" y="4487212"/>
            <a:ext cx="890375" cy="822935"/>
            <a:chOff x="-1855532" y="1600966"/>
            <a:chExt cx="890361" cy="822923"/>
          </a:xfrm>
        </p:grpSpPr>
        <p:sp>
          <p:nvSpPr>
            <p:cNvPr id="565" name="Google Shape;565;g309b9d89ff9_1_318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309b9d89ff9_1_318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g309b9d89ff9_1_318"/>
          <p:cNvSpPr/>
          <p:nvPr/>
        </p:nvSpPr>
        <p:spPr>
          <a:xfrm>
            <a:off x="0" y="4189650"/>
            <a:ext cx="2195071" cy="953826"/>
          </a:xfrm>
          <a:custGeom>
            <a:avLst/>
            <a:gdLst/>
            <a:ahLst/>
            <a:cxnLst/>
            <a:rect l="l" t="t" r="r" b="b"/>
            <a:pathLst>
              <a:path w="75058" h="32615" extrusionOk="0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309b9d89ff9_1_318"/>
          <p:cNvSpPr/>
          <p:nvPr/>
        </p:nvSpPr>
        <p:spPr>
          <a:xfrm>
            <a:off x="1706134" y="4642982"/>
            <a:ext cx="1937483" cy="500521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7">
    <p:bg>
      <p:bgPr>
        <a:solidFill>
          <a:schemeClr val="dk2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09b9d89ff9_1_340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71" name="Google Shape;571;g309b9d89ff9_1_340"/>
          <p:cNvGrpSpPr/>
          <p:nvPr/>
        </p:nvGrpSpPr>
        <p:grpSpPr>
          <a:xfrm>
            <a:off x="5496559" y="4259725"/>
            <a:ext cx="3647441" cy="883786"/>
            <a:chOff x="5496559" y="4280025"/>
            <a:chExt cx="3647441" cy="883786"/>
          </a:xfrm>
        </p:grpSpPr>
        <p:sp>
          <p:nvSpPr>
            <p:cNvPr id="572" name="Google Shape;572;g309b9d89ff9_1_340"/>
            <p:cNvSpPr/>
            <p:nvPr/>
          </p:nvSpPr>
          <p:spPr>
            <a:xfrm flipH="1">
              <a:off x="7110116" y="4280025"/>
              <a:ext cx="2033884" cy="88378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09b9d89ff9_1_340"/>
            <p:cNvSpPr/>
            <p:nvPr/>
          </p:nvSpPr>
          <p:spPr>
            <a:xfrm>
              <a:off x="5496559" y="4663290"/>
              <a:ext cx="1937483" cy="500521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8">
  <p:cSld name="CUSTOM_7_1_1_2"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g309b9d89ff9_1_345"/>
          <p:cNvGrpSpPr/>
          <p:nvPr/>
        </p:nvGrpSpPr>
        <p:grpSpPr>
          <a:xfrm flipH="1">
            <a:off x="6290878" y="-180406"/>
            <a:ext cx="2637197" cy="1754140"/>
            <a:chOff x="196876" y="-180406"/>
            <a:chExt cx="2637197" cy="1754140"/>
          </a:xfrm>
        </p:grpSpPr>
        <p:grpSp>
          <p:nvGrpSpPr>
            <p:cNvPr id="576" name="Google Shape;576;g309b9d89ff9_1_345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577" name="Google Shape;577;g309b9d89ff9_1_345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578" name="Google Shape;578;g309b9d89ff9_1_345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79" name="Google Shape;579;g309b9d89ff9_1_345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580" name="Google Shape;580;g309b9d89ff9_1_345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g309b9d89ff9_1_345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g309b9d89ff9_1_345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83" name="Google Shape;583;g309b9d89ff9_1_345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584" name="Google Shape;584;g309b9d89ff9_1_345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85" name="Google Shape;585;g309b9d89ff9_1_345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586" name="Google Shape;586;g309b9d89ff9_1_345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7" name="Google Shape;587;g309b9d89ff9_1_345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8" name="Google Shape;588;g309b9d89ff9_1_345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9" name="Google Shape;589;g309b9d89ff9_1_345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0" name="Google Shape;590;g309b9d89ff9_1_345"/>
            <p:cNvSpPr/>
            <p:nvPr/>
          </p:nvSpPr>
          <p:spPr>
            <a:xfrm rot="10800000" flipH="1">
              <a:off x="196876" y="18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g309b9d89ff9_1_345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9">
  <p:cSld name="CUSTOM_15_2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09b9d89ff9_1_363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94" name="Google Shape;594;g309b9d89ff9_1_363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595" name="Google Shape;595;g309b9d89ff9_1_363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309b9d89ff9_1_363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309b9d89ff9_1_363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1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50" name="Google Shape;50;p21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1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1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1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1"/>
          <p:cNvGrpSpPr/>
          <p:nvPr/>
        </p:nvGrpSpPr>
        <p:grpSpPr>
          <a:xfrm rot="-1537546">
            <a:off x="604994" y="3763987"/>
            <a:ext cx="488794" cy="774381"/>
            <a:chOff x="-1904298" y="1056455"/>
            <a:chExt cx="581725" cy="921610"/>
          </a:xfrm>
        </p:grpSpPr>
        <p:sp>
          <p:nvSpPr>
            <p:cNvPr id="55" name="Google Shape;55;p21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1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1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235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09b9d89ff9_1_369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600" name="Google Shape;600;g309b9d89ff9_1_369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601" name="Google Shape;601;g309b9d89ff9_1_369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09b9d89ff9_1_369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309b9d89ff9_1_369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6_1_2">
    <p:bg>
      <p:bgPr>
        <a:solidFill>
          <a:schemeClr val="dk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09b9d89ff9_1_37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g309b9d89ff9_1_375"/>
          <p:cNvSpPr txBox="1">
            <a:spLocks noGrp="1"/>
          </p:cNvSpPr>
          <p:nvPr>
            <p:ph type="title" idx="2"/>
          </p:nvPr>
        </p:nvSpPr>
        <p:spPr>
          <a:xfrm>
            <a:off x="2087979" y="1717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7" name="Google Shape;607;g309b9d89ff9_1_375"/>
          <p:cNvSpPr txBox="1">
            <a:spLocks noGrp="1"/>
          </p:cNvSpPr>
          <p:nvPr>
            <p:ph type="subTitle" idx="1"/>
          </p:nvPr>
        </p:nvSpPr>
        <p:spPr>
          <a:xfrm>
            <a:off x="2087979" y="2224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08" name="Google Shape;608;g309b9d89ff9_1_375"/>
          <p:cNvSpPr txBox="1">
            <a:spLocks noGrp="1"/>
          </p:cNvSpPr>
          <p:nvPr>
            <p:ph type="title" idx="3"/>
          </p:nvPr>
        </p:nvSpPr>
        <p:spPr>
          <a:xfrm>
            <a:off x="1368000" y="1255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09" name="Google Shape;609;g309b9d89ff9_1_375"/>
          <p:cNvSpPr txBox="1">
            <a:spLocks noGrp="1"/>
          </p:cNvSpPr>
          <p:nvPr>
            <p:ph type="title" idx="4"/>
          </p:nvPr>
        </p:nvSpPr>
        <p:spPr>
          <a:xfrm>
            <a:off x="5616000" y="1717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0" name="Google Shape;610;g309b9d89ff9_1_375"/>
          <p:cNvSpPr txBox="1">
            <a:spLocks noGrp="1"/>
          </p:cNvSpPr>
          <p:nvPr>
            <p:ph type="subTitle" idx="5"/>
          </p:nvPr>
        </p:nvSpPr>
        <p:spPr>
          <a:xfrm>
            <a:off x="5616000" y="2224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11" name="Google Shape;611;g309b9d89ff9_1_375"/>
          <p:cNvSpPr txBox="1">
            <a:spLocks noGrp="1"/>
          </p:cNvSpPr>
          <p:nvPr>
            <p:ph type="title" idx="6"/>
          </p:nvPr>
        </p:nvSpPr>
        <p:spPr>
          <a:xfrm>
            <a:off x="4896000" y="1255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12" name="Google Shape;612;g309b9d89ff9_1_375"/>
          <p:cNvSpPr txBox="1">
            <a:spLocks noGrp="1"/>
          </p:cNvSpPr>
          <p:nvPr>
            <p:ph type="title" idx="7"/>
          </p:nvPr>
        </p:nvSpPr>
        <p:spPr>
          <a:xfrm>
            <a:off x="2087979" y="3480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3" name="Google Shape;613;g309b9d89ff9_1_375"/>
          <p:cNvSpPr txBox="1">
            <a:spLocks noGrp="1"/>
          </p:cNvSpPr>
          <p:nvPr>
            <p:ph type="subTitle" idx="8"/>
          </p:nvPr>
        </p:nvSpPr>
        <p:spPr>
          <a:xfrm>
            <a:off x="2087979" y="3987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14" name="Google Shape;614;g309b9d89ff9_1_375"/>
          <p:cNvSpPr txBox="1">
            <a:spLocks noGrp="1"/>
          </p:cNvSpPr>
          <p:nvPr>
            <p:ph type="title" idx="9"/>
          </p:nvPr>
        </p:nvSpPr>
        <p:spPr>
          <a:xfrm>
            <a:off x="1368000" y="3018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15" name="Google Shape;615;g309b9d89ff9_1_375"/>
          <p:cNvSpPr txBox="1">
            <a:spLocks noGrp="1"/>
          </p:cNvSpPr>
          <p:nvPr>
            <p:ph type="title" idx="13"/>
          </p:nvPr>
        </p:nvSpPr>
        <p:spPr>
          <a:xfrm>
            <a:off x="5616000" y="34802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g309b9d89ff9_1_375"/>
          <p:cNvSpPr txBox="1">
            <a:spLocks noGrp="1"/>
          </p:cNvSpPr>
          <p:nvPr>
            <p:ph type="subTitle" idx="14"/>
          </p:nvPr>
        </p:nvSpPr>
        <p:spPr>
          <a:xfrm>
            <a:off x="5616000" y="398790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17" name="Google Shape;617;g309b9d89ff9_1_375"/>
          <p:cNvSpPr txBox="1">
            <a:spLocks noGrp="1"/>
          </p:cNvSpPr>
          <p:nvPr>
            <p:ph type="title" idx="15"/>
          </p:nvPr>
        </p:nvSpPr>
        <p:spPr>
          <a:xfrm>
            <a:off x="4896000" y="301855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18" name="Google Shape;618;g309b9d89ff9_1_375"/>
          <p:cNvSpPr/>
          <p:nvPr/>
        </p:nvSpPr>
        <p:spPr>
          <a:xfrm>
            <a:off x="1" y="4090039"/>
            <a:ext cx="2424373" cy="1053465"/>
          </a:xfrm>
          <a:custGeom>
            <a:avLst/>
            <a:gdLst/>
            <a:ahLst/>
            <a:cxnLst/>
            <a:rect l="l" t="t" r="r" b="b"/>
            <a:pathLst>
              <a:path w="75058" h="32615" extrusionOk="0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309b9d89ff9_1_375"/>
          <p:cNvSpPr/>
          <p:nvPr/>
        </p:nvSpPr>
        <p:spPr>
          <a:xfrm>
            <a:off x="2010934" y="4642982"/>
            <a:ext cx="1937483" cy="500521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0" name="Google Shape;620;g309b9d89ff9_1_375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621" name="Google Shape;621;g309b9d89ff9_1_375"/>
            <p:cNvSpPr/>
            <p:nvPr/>
          </p:nvSpPr>
          <p:spPr>
            <a:xfrm>
              <a:off x="8644188" y="3606050"/>
              <a:ext cx="499800" cy="1162300"/>
            </a:xfrm>
            <a:custGeom>
              <a:avLst/>
              <a:gdLst/>
              <a:ahLst/>
              <a:cxnLst/>
              <a:rect l="l" t="t" r="r" b="b"/>
              <a:pathLst>
                <a:path w="19992" h="46492" extrusionOk="0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309b9d89ff9_1_375"/>
            <p:cNvSpPr/>
            <p:nvPr/>
          </p:nvSpPr>
          <p:spPr>
            <a:xfrm>
              <a:off x="8896613" y="3682825"/>
              <a:ext cx="25" cy="1498425"/>
            </a:xfrm>
            <a:custGeom>
              <a:avLst/>
              <a:gdLst/>
              <a:ahLst/>
              <a:cxnLst/>
              <a:rect l="l" t="t" r="r" b="b"/>
              <a:pathLst>
                <a:path w="1" h="59937" fill="none" extrusionOk="0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309b9d89ff9_1_375"/>
            <p:cNvSpPr/>
            <p:nvPr/>
          </p:nvSpPr>
          <p:spPr>
            <a:xfrm>
              <a:off x="8896613" y="3917975"/>
              <a:ext cx="161650" cy="150650"/>
            </a:xfrm>
            <a:custGeom>
              <a:avLst/>
              <a:gdLst/>
              <a:ahLst/>
              <a:cxnLst/>
              <a:rect l="l" t="t" r="r" b="b"/>
              <a:pathLst>
                <a:path w="6466" h="6026" fill="none" extrusionOk="0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309b9d89ff9_1_375"/>
            <p:cNvSpPr/>
            <p:nvPr/>
          </p:nvSpPr>
          <p:spPr>
            <a:xfrm>
              <a:off x="8766238" y="4362375"/>
              <a:ext cx="130400" cy="108375"/>
            </a:xfrm>
            <a:custGeom>
              <a:avLst/>
              <a:gdLst/>
              <a:ahLst/>
              <a:cxnLst/>
              <a:rect l="l" t="t" r="r" b="b"/>
              <a:pathLst>
                <a:path w="5216" h="4335" fill="none" extrusionOk="0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309b9d89ff9_1_375"/>
            <p:cNvSpPr/>
            <p:nvPr/>
          </p:nvSpPr>
          <p:spPr>
            <a:xfrm>
              <a:off x="8896613" y="4544250"/>
              <a:ext cx="136050" cy="139325"/>
            </a:xfrm>
            <a:custGeom>
              <a:avLst/>
              <a:gdLst/>
              <a:ahLst/>
              <a:cxnLst/>
              <a:rect l="l" t="t" r="r" b="b"/>
              <a:pathLst>
                <a:path w="5442" h="5573" fill="none" extrusionOk="0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309b9d89ff9_1_375"/>
            <p:cNvSpPr/>
            <p:nvPr/>
          </p:nvSpPr>
          <p:spPr>
            <a:xfrm>
              <a:off x="8898388" y="4490975"/>
              <a:ext cx="114025" cy="110150"/>
            </a:xfrm>
            <a:custGeom>
              <a:avLst/>
              <a:gdLst/>
              <a:ahLst/>
              <a:cxnLst/>
              <a:rect l="l" t="t" r="r" b="b"/>
              <a:pathLst>
                <a:path w="4561" h="4406" fill="none" extrusionOk="0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309b9d89ff9_1_375"/>
            <p:cNvSpPr/>
            <p:nvPr/>
          </p:nvSpPr>
          <p:spPr>
            <a:xfrm>
              <a:off x="8208488" y="3307425"/>
              <a:ext cx="634325" cy="1474725"/>
            </a:xfrm>
            <a:custGeom>
              <a:avLst/>
              <a:gdLst/>
              <a:ahLst/>
              <a:cxnLst/>
              <a:rect l="l" t="t" r="r" b="b"/>
              <a:pathLst>
                <a:path w="25373" h="58989" extrusionOk="0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309b9d89ff9_1_375"/>
            <p:cNvSpPr/>
            <p:nvPr/>
          </p:nvSpPr>
          <p:spPr>
            <a:xfrm>
              <a:off x="8523388" y="3349450"/>
              <a:ext cx="25" cy="1830325"/>
            </a:xfrm>
            <a:custGeom>
              <a:avLst/>
              <a:gdLst/>
              <a:ahLst/>
              <a:cxnLst/>
              <a:rect l="l" t="t" r="r" b="b"/>
              <a:pathLst>
                <a:path w="1" h="73213" fill="none" extrusionOk="0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309b9d89ff9_1_375"/>
            <p:cNvSpPr/>
            <p:nvPr/>
          </p:nvSpPr>
          <p:spPr>
            <a:xfrm>
              <a:off x="8389763" y="3590575"/>
              <a:ext cx="133650" cy="130975"/>
            </a:xfrm>
            <a:custGeom>
              <a:avLst/>
              <a:gdLst/>
              <a:ahLst/>
              <a:cxnLst/>
              <a:rect l="l" t="t" r="r" b="b"/>
              <a:pathLst>
                <a:path w="5346" h="5239" fill="none" extrusionOk="0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309b9d89ff9_1_375"/>
            <p:cNvSpPr/>
            <p:nvPr/>
          </p:nvSpPr>
          <p:spPr>
            <a:xfrm>
              <a:off x="8351063" y="3656650"/>
              <a:ext cx="170875" cy="154200"/>
            </a:xfrm>
            <a:custGeom>
              <a:avLst/>
              <a:gdLst/>
              <a:ahLst/>
              <a:cxnLst/>
              <a:rect l="l" t="t" r="r" b="b"/>
              <a:pathLst>
                <a:path w="6835" h="6168" fill="none" extrusionOk="0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309b9d89ff9_1_375"/>
            <p:cNvSpPr/>
            <p:nvPr/>
          </p:nvSpPr>
          <p:spPr>
            <a:xfrm>
              <a:off x="8290638" y="3992700"/>
              <a:ext cx="231300" cy="143200"/>
            </a:xfrm>
            <a:custGeom>
              <a:avLst/>
              <a:gdLst/>
              <a:ahLst/>
              <a:cxnLst/>
              <a:rect l="l" t="t" r="r" b="b"/>
              <a:pathLst>
                <a:path w="9252" h="5728" fill="none" extrusionOk="0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309b9d89ff9_1_375"/>
            <p:cNvSpPr/>
            <p:nvPr/>
          </p:nvSpPr>
          <p:spPr>
            <a:xfrm>
              <a:off x="8305813" y="4392150"/>
              <a:ext cx="214625" cy="136350"/>
            </a:xfrm>
            <a:custGeom>
              <a:avLst/>
              <a:gdLst/>
              <a:ahLst/>
              <a:cxnLst/>
              <a:rect l="l" t="t" r="r" b="b"/>
              <a:pathLst>
                <a:path w="8585" h="5454" fill="none" extrusionOk="0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09b9d89ff9_1_375"/>
            <p:cNvSpPr/>
            <p:nvPr/>
          </p:nvSpPr>
          <p:spPr>
            <a:xfrm>
              <a:off x="8279613" y="4477575"/>
              <a:ext cx="240825" cy="159875"/>
            </a:xfrm>
            <a:custGeom>
              <a:avLst/>
              <a:gdLst/>
              <a:ahLst/>
              <a:cxnLst/>
              <a:rect l="l" t="t" r="r" b="b"/>
              <a:pathLst>
                <a:path w="9633" h="6395" fill="none" extrusionOk="0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309b9d89ff9_1_375"/>
            <p:cNvSpPr/>
            <p:nvPr/>
          </p:nvSpPr>
          <p:spPr>
            <a:xfrm>
              <a:off x="8523388" y="3753075"/>
              <a:ext cx="206600" cy="175050"/>
            </a:xfrm>
            <a:custGeom>
              <a:avLst/>
              <a:gdLst/>
              <a:ahLst/>
              <a:cxnLst/>
              <a:rect l="l" t="t" r="r" b="b"/>
              <a:pathLst>
                <a:path w="8264" h="7002" fill="none" extrusionOk="0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309b9d89ff9_1_375"/>
            <p:cNvSpPr/>
            <p:nvPr/>
          </p:nvSpPr>
          <p:spPr>
            <a:xfrm>
              <a:off x="8519238" y="4193900"/>
              <a:ext cx="205100" cy="108675"/>
            </a:xfrm>
            <a:custGeom>
              <a:avLst/>
              <a:gdLst/>
              <a:ahLst/>
              <a:cxnLst/>
              <a:rect l="l" t="t" r="r" b="b"/>
              <a:pathLst>
                <a:path w="8204" h="4347" fill="none" extrusionOk="0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309b9d89ff9_1_375"/>
            <p:cNvSpPr/>
            <p:nvPr/>
          </p:nvSpPr>
          <p:spPr>
            <a:xfrm>
              <a:off x="8521913" y="4248975"/>
              <a:ext cx="220275" cy="118500"/>
            </a:xfrm>
            <a:custGeom>
              <a:avLst/>
              <a:gdLst/>
              <a:ahLst/>
              <a:cxnLst/>
              <a:rect l="l" t="t" r="r" b="b"/>
              <a:pathLst>
                <a:path w="8811" h="4740" fill="none" extrusionOk="0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g309b9d89ff9_1_427"/>
          <p:cNvGrpSpPr/>
          <p:nvPr/>
        </p:nvGrpSpPr>
        <p:grpSpPr>
          <a:xfrm rot="199848" flipH="1">
            <a:off x="1146238" y="3853117"/>
            <a:ext cx="581719" cy="921600"/>
            <a:chOff x="-1904298" y="1056455"/>
            <a:chExt cx="581725" cy="921610"/>
          </a:xfrm>
        </p:grpSpPr>
        <p:sp>
          <p:nvSpPr>
            <p:cNvPr id="639" name="Google Shape;639;g309b9d89ff9_1_427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309b9d89ff9_1_427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1" name="Google Shape;641;g309b9d89ff9_1_427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642" name="Google Shape;642;g309b9d89ff9_1_427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309b9d89ff9_1_427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g309b9d89ff9_1_427"/>
          <p:cNvGrpSpPr/>
          <p:nvPr/>
        </p:nvGrpSpPr>
        <p:grpSpPr>
          <a:xfrm rot="1263781" flipH="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645" name="Google Shape;645;g309b9d89ff9_1_427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309b9d89ff9_1_427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g309b9d89ff9_1_427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648" name="Google Shape;648;g309b9d89ff9_1_427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309b9d89ff9_1_427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309b9d89ff9_1_427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g309b9d89ff9_1_42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2" name="Google Shape;652;g309b9d89ff9_1_427"/>
          <p:cNvSpPr txBox="1">
            <a:spLocks noGrp="1"/>
          </p:cNvSpPr>
          <p:nvPr>
            <p:ph type="title" idx="2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653" name="Google Shape;653;g309b9d89ff9_1_427"/>
          <p:cNvSpPr txBox="1">
            <a:spLocks noGrp="1"/>
          </p:cNvSpPr>
          <p:nvPr>
            <p:ph type="subTitle" idx="1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g309b9d89ff9_1_427"/>
          <p:cNvSpPr txBox="1">
            <a:spLocks noGrp="1"/>
          </p:cNvSpPr>
          <p:nvPr>
            <p:ph type="title" idx="3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655" name="Google Shape;655;g309b9d89ff9_1_427"/>
          <p:cNvSpPr txBox="1">
            <a:spLocks noGrp="1"/>
          </p:cNvSpPr>
          <p:nvPr>
            <p:ph type="subTitle" idx="4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g309b9d89ff9_1_427"/>
          <p:cNvSpPr txBox="1">
            <a:spLocks noGrp="1"/>
          </p:cNvSpPr>
          <p:nvPr>
            <p:ph type="title" idx="5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9pPr>
          </a:lstStyle>
          <a:p>
            <a:endParaRPr/>
          </a:p>
        </p:txBody>
      </p:sp>
      <p:sp>
        <p:nvSpPr>
          <p:cNvPr id="657" name="Google Shape;657;g309b9d89ff9_1_427"/>
          <p:cNvSpPr txBox="1">
            <a:spLocks noGrp="1"/>
          </p:cNvSpPr>
          <p:nvPr>
            <p:ph type="subTitle" idx="6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_2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09b9d89ff9_1_448"/>
          <p:cNvSpPr txBox="1">
            <a:spLocks noGrp="1"/>
          </p:cNvSpPr>
          <p:nvPr>
            <p:ph type="sldNum" idx="12"/>
          </p:nvPr>
        </p:nvSpPr>
        <p:spPr>
          <a:xfrm flipH="1">
            <a:off x="126681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660" name="Google Shape;660;g309b9d89ff9_1_448"/>
          <p:cNvGrpSpPr/>
          <p:nvPr/>
        </p:nvGrpSpPr>
        <p:grpSpPr>
          <a:xfrm rot="-9401449" flipH="1">
            <a:off x="6871284" y="69566"/>
            <a:ext cx="1522160" cy="1254196"/>
            <a:chOff x="698956" y="6526827"/>
            <a:chExt cx="1522132" cy="1254173"/>
          </a:xfrm>
        </p:grpSpPr>
        <p:grpSp>
          <p:nvGrpSpPr>
            <p:cNvPr id="661" name="Google Shape;661;g309b9d89ff9_1_448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62" name="Google Shape;662;g309b9d89ff9_1_448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3" name="Google Shape;663;g309b9d89ff9_1_448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664" name="Google Shape;664;g309b9d89ff9_1_448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g309b9d89ff9_1_448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g309b9d89ff9_1_448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7" name="Google Shape;667;g309b9d89ff9_1_448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8" name="Google Shape;668;g309b9d89ff9_1_448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9" name="Google Shape;669;g309b9d89ff9_1_448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70" name="Google Shape;670;g309b9d89ff9_1_448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g309b9d89ff9_1_448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g309b9d89ff9_1_448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g309b9d89ff9_1_448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4" name="Google Shape;674;g309b9d89ff9_1_448"/>
          <p:cNvSpPr/>
          <p:nvPr/>
        </p:nvSpPr>
        <p:spPr>
          <a:xfrm flipH="1">
            <a:off x="582161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309b9d89ff9_1_448"/>
          <p:cNvSpPr/>
          <p:nvPr/>
        </p:nvSpPr>
        <p:spPr>
          <a:xfrm>
            <a:off x="7687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309b9d89ff9_1_448"/>
          <p:cNvSpPr/>
          <p:nvPr/>
        </p:nvSpPr>
        <p:spPr>
          <a:xfrm>
            <a:off x="3838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309b9d89ff9_1_448"/>
          <p:cNvSpPr/>
          <p:nvPr/>
        </p:nvSpPr>
        <p:spPr>
          <a:xfrm rot="10800000">
            <a:off x="631376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309b9d89ff9_1_448"/>
          <p:cNvSpPr txBox="1">
            <a:spLocks noGrp="1"/>
          </p:cNvSpPr>
          <p:nvPr>
            <p:ph type="title"/>
          </p:nvPr>
        </p:nvSpPr>
        <p:spPr>
          <a:xfrm>
            <a:off x="720000" y="970282"/>
            <a:ext cx="7704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679" name="Google Shape;679;g309b9d89ff9_1_448"/>
          <p:cNvSpPr txBox="1">
            <a:spLocks noGrp="1"/>
          </p:cNvSpPr>
          <p:nvPr>
            <p:ph type="subTitle" idx="1"/>
          </p:nvPr>
        </p:nvSpPr>
        <p:spPr>
          <a:xfrm>
            <a:off x="720000" y="2109384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0" name="Google Shape;680;g309b9d89ff9_1_448"/>
          <p:cNvSpPr txBox="1">
            <a:spLocks noGrp="1"/>
          </p:cNvSpPr>
          <p:nvPr>
            <p:ph type="title" idx="2"/>
          </p:nvPr>
        </p:nvSpPr>
        <p:spPr>
          <a:xfrm>
            <a:off x="720000" y="2824265"/>
            <a:ext cx="7704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681" name="Google Shape;681;g309b9d89ff9_1_448"/>
          <p:cNvSpPr txBox="1">
            <a:spLocks noGrp="1"/>
          </p:cNvSpPr>
          <p:nvPr>
            <p:ph type="subTitle" idx="3"/>
          </p:nvPr>
        </p:nvSpPr>
        <p:spPr>
          <a:xfrm>
            <a:off x="720000" y="3963368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2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09b9d89ff9_1_492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4" name="Google Shape;684;g309b9d89ff9_1_492"/>
          <p:cNvSpPr txBox="1">
            <a:spLocks noGrp="1"/>
          </p:cNvSpPr>
          <p:nvPr>
            <p:ph type="title" idx="2"/>
          </p:nvPr>
        </p:nvSpPr>
        <p:spPr>
          <a:xfrm>
            <a:off x="717513" y="16083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85" name="Google Shape;685;g309b9d89ff9_1_492"/>
          <p:cNvSpPr txBox="1">
            <a:spLocks noGrp="1"/>
          </p:cNvSpPr>
          <p:nvPr>
            <p:ph type="subTitle" idx="1"/>
          </p:nvPr>
        </p:nvSpPr>
        <p:spPr>
          <a:xfrm>
            <a:off x="717513" y="2011675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g309b9d89ff9_1_492"/>
          <p:cNvSpPr txBox="1">
            <a:spLocks noGrp="1"/>
          </p:cNvSpPr>
          <p:nvPr>
            <p:ph type="title" idx="3"/>
          </p:nvPr>
        </p:nvSpPr>
        <p:spPr>
          <a:xfrm>
            <a:off x="6441667" y="16083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87" name="Google Shape;687;g309b9d89ff9_1_492"/>
          <p:cNvSpPr txBox="1">
            <a:spLocks noGrp="1"/>
          </p:cNvSpPr>
          <p:nvPr>
            <p:ph type="subTitle" idx="4"/>
          </p:nvPr>
        </p:nvSpPr>
        <p:spPr>
          <a:xfrm>
            <a:off x="6441667" y="2011675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g309b9d89ff9_1_492"/>
          <p:cNvSpPr txBox="1">
            <a:spLocks noGrp="1"/>
          </p:cNvSpPr>
          <p:nvPr>
            <p:ph type="title" idx="5"/>
          </p:nvPr>
        </p:nvSpPr>
        <p:spPr>
          <a:xfrm>
            <a:off x="717513" y="3301352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89" name="Google Shape;689;g309b9d89ff9_1_492"/>
          <p:cNvSpPr txBox="1">
            <a:spLocks noGrp="1"/>
          </p:cNvSpPr>
          <p:nvPr>
            <p:ph type="subTitle" idx="6"/>
          </p:nvPr>
        </p:nvSpPr>
        <p:spPr>
          <a:xfrm>
            <a:off x="717513" y="3704652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g309b9d89ff9_1_492"/>
          <p:cNvSpPr txBox="1">
            <a:spLocks noGrp="1"/>
          </p:cNvSpPr>
          <p:nvPr>
            <p:ph type="title" idx="7"/>
          </p:nvPr>
        </p:nvSpPr>
        <p:spPr>
          <a:xfrm>
            <a:off x="6441667" y="3301352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91" name="Google Shape;691;g309b9d89ff9_1_492"/>
          <p:cNvSpPr txBox="1">
            <a:spLocks noGrp="1"/>
          </p:cNvSpPr>
          <p:nvPr>
            <p:ph type="subTitle" idx="8"/>
          </p:nvPr>
        </p:nvSpPr>
        <p:spPr>
          <a:xfrm>
            <a:off x="6441667" y="3704652"/>
            <a:ext cx="19848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g309b9d89ff9_1_492"/>
          <p:cNvGrpSpPr/>
          <p:nvPr/>
        </p:nvGrpSpPr>
        <p:grpSpPr>
          <a:xfrm>
            <a:off x="7676453" y="-6"/>
            <a:ext cx="1430731" cy="1059983"/>
            <a:chOff x="7676453" y="-6"/>
            <a:chExt cx="1430731" cy="1059983"/>
          </a:xfrm>
        </p:grpSpPr>
        <p:grpSp>
          <p:nvGrpSpPr>
            <p:cNvPr id="693" name="Google Shape;693;g309b9d89ff9_1_492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694" name="Google Shape;694;g309b9d89ff9_1_492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g309b9d89ff9_1_492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g309b9d89ff9_1_492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g309b9d89ff9_1_492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8" name="Google Shape;698;g309b9d89ff9_1_492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699" name="Google Shape;699;g309b9d89ff9_1_492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g309b9d89ff9_1_492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1" name="Google Shape;701;g309b9d89ff9_1_492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2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09b9d89ff9_1_512"/>
          <p:cNvSpPr txBox="1">
            <a:spLocks noGrp="1"/>
          </p:cNvSpPr>
          <p:nvPr>
            <p:ph type="title"/>
          </p:nvPr>
        </p:nvSpPr>
        <p:spPr>
          <a:xfrm>
            <a:off x="720000" y="2601000"/>
            <a:ext cx="556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04" name="Google Shape;704;g309b9d89ff9_1_512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5565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05" name="Google Shape;705;g309b9d89ff9_1_512"/>
          <p:cNvGrpSpPr/>
          <p:nvPr/>
        </p:nvGrpSpPr>
        <p:grpSpPr>
          <a:xfrm rot="199848" flipH="1">
            <a:off x="1146238" y="3853117"/>
            <a:ext cx="581719" cy="921600"/>
            <a:chOff x="-1904298" y="1056455"/>
            <a:chExt cx="581725" cy="921610"/>
          </a:xfrm>
        </p:grpSpPr>
        <p:sp>
          <p:nvSpPr>
            <p:cNvPr id="706" name="Google Shape;706;g309b9d89ff9_1_512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309b9d89ff9_1_512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g309b9d89ff9_1_512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709" name="Google Shape;709;g309b9d89ff9_1_512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309b9d89ff9_1_512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1" name="Google Shape;711;g309b9d89ff9_1_512"/>
          <p:cNvGrpSpPr/>
          <p:nvPr/>
        </p:nvGrpSpPr>
        <p:grpSpPr>
          <a:xfrm rot="1263781" flipH="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712" name="Google Shape;712;g309b9d89ff9_1_512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309b9d89ff9_1_512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g309b9d89ff9_1_512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715" name="Google Shape;715;g309b9d89ff9_1_512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309b9d89ff9_1_512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309b9d89ff9_1_512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g309b9d89ff9_1_528"/>
          <p:cNvGrpSpPr/>
          <p:nvPr/>
        </p:nvGrpSpPr>
        <p:grpSpPr>
          <a:xfrm>
            <a:off x="-300" y="3427904"/>
            <a:ext cx="9143704" cy="1715603"/>
            <a:chOff x="377798" y="3469600"/>
            <a:chExt cx="7110743" cy="1334165"/>
          </a:xfrm>
        </p:grpSpPr>
        <p:sp>
          <p:nvSpPr>
            <p:cNvPr id="720" name="Google Shape;720;g309b9d89ff9_1_528"/>
            <p:cNvSpPr/>
            <p:nvPr/>
          </p:nvSpPr>
          <p:spPr>
            <a:xfrm>
              <a:off x="2934275" y="3745525"/>
              <a:ext cx="1009075" cy="526875"/>
            </a:xfrm>
            <a:custGeom>
              <a:avLst/>
              <a:gdLst/>
              <a:ahLst/>
              <a:cxnLst/>
              <a:rect l="l" t="t" r="r" b="b"/>
              <a:pathLst>
                <a:path w="40363" h="21075" extrusionOk="0">
                  <a:moveTo>
                    <a:pt x="20277" y="1"/>
                  </a:moveTo>
                  <a:cubicBezTo>
                    <a:pt x="16705" y="1"/>
                    <a:pt x="13574" y="1834"/>
                    <a:pt x="11752" y="4608"/>
                  </a:cubicBezTo>
                  <a:cubicBezTo>
                    <a:pt x="11327" y="5242"/>
                    <a:pt x="10616" y="5583"/>
                    <a:pt x="9876" y="5583"/>
                  </a:cubicBezTo>
                  <a:cubicBezTo>
                    <a:pt x="9684" y="5583"/>
                    <a:pt x="9491" y="5560"/>
                    <a:pt x="9300" y="5513"/>
                  </a:cubicBezTo>
                  <a:cubicBezTo>
                    <a:pt x="8728" y="5382"/>
                    <a:pt x="8133" y="5299"/>
                    <a:pt x="7514" y="5299"/>
                  </a:cubicBezTo>
                  <a:cubicBezTo>
                    <a:pt x="3358" y="5299"/>
                    <a:pt x="1" y="8657"/>
                    <a:pt x="1" y="12812"/>
                  </a:cubicBezTo>
                  <a:cubicBezTo>
                    <a:pt x="1" y="16955"/>
                    <a:pt x="3358" y="20313"/>
                    <a:pt x="7514" y="20313"/>
                  </a:cubicBezTo>
                  <a:cubicBezTo>
                    <a:pt x="9204" y="20313"/>
                    <a:pt x="10764" y="19753"/>
                    <a:pt x="12026" y="18813"/>
                  </a:cubicBezTo>
                  <a:cubicBezTo>
                    <a:pt x="12454" y="18488"/>
                    <a:pt x="12967" y="18320"/>
                    <a:pt x="13478" y="18320"/>
                  </a:cubicBezTo>
                  <a:cubicBezTo>
                    <a:pt x="13905" y="18320"/>
                    <a:pt x="14331" y="18438"/>
                    <a:pt x="14705" y="18682"/>
                  </a:cubicBezTo>
                  <a:cubicBezTo>
                    <a:pt x="16312" y="19729"/>
                    <a:pt x="18217" y="20337"/>
                    <a:pt x="20277" y="20337"/>
                  </a:cubicBezTo>
                  <a:cubicBezTo>
                    <a:pt x="21361" y="20337"/>
                    <a:pt x="22396" y="20170"/>
                    <a:pt x="23373" y="19860"/>
                  </a:cubicBezTo>
                  <a:cubicBezTo>
                    <a:pt x="23615" y="19784"/>
                    <a:pt x="23866" y="19745"/>
                    <a:pt x="24114" y="19745"/>
                  </a:cubicBezTo>
                  <a:cubicBezTo>
                    <a:pt x="24525" y="19745"/>
                    <a:pt x="24929" y="19852"/>
                    <a:pt x="25278" y="20075"/>
                  </a:cubicBezTo>
                  <a:cubicBezTo>
                    <a:pt x="26314" y="20706"/>
                    <a:pt x="27516" y="21075"/>
                    <a:pt x="28814" y="21075"/>
                  </a:cubicBezTo>
                  <a:cubicBezTo>
                    <a:pt x="30409" y="21075"/>
                    <a:pt x="31886" y="20515"/>
                    <a:pt x="33041" y="19575"/>
                  </a:cubicBezTo>
                  <a:cubicBezTo>
                    <a:pt x="33472" y="19231"/>
                    <a:pt x="34006" y="19037"/>
                    <a:pt x="34544" y="19037"/>
                  </a:cubicBezTo>
                  <a:cubicBezTo>
                    <a:pt x="34808" y="19037"/>
                    <a:pt x="35072" y="19084"/>
                    <a:pt x="35327" y="19182"/>
                  </a:cubicBezTo>
                  <a:cubicBezTo>
                    <a:pt x="35743" y="19360"/>
                    <a:pt x="36208" y="19444"/>
                    <a:pt x="36684" y="19444"/>
                  </a:cubicBezTo>
                  <a:cubicBezTo>
                    <a:pt x="38720" y="19444"/>
                    <a:pt x="40363" y="17801"/>
                    <a:pt x="40363" y="15776"/>
                  </a:cubicBezTo>
                  <a:cubicBezTo>
                    <a:pt x="40363" y="13741"/>
                    <a:pt x="38720" y="12097"/>
                    <a:pt x="36684" y="12097"/>
                  </a:cubicBezTo>
                  <a:lnTo>
                    <a:pt x="36672" y="12097"/>
                  </a:lnTo>
                  <a:cubicBezTo>
                    <a:pt x="35827" y="12097"/>
                    <a:pt x="35029" y="11693"/>
                    <a:pt x="34600" y="10966"/>
                  </a:cubicBezTo>
                  <a:cubicBezTo>
                    <a:pt x="33838" y="9680"/>
                    <a:pt x="32660" y="8668"/>
                    <a:pt x="31231" y="8121"/>
                  </a:cubicBezTo>
                  <a:cubicBezTo>
                    <a:pt x="30612" y="7871"/>
                    <a:pt x="30100" y="7394"/>
                    <a:pt x="29874" y="6752"/>
                  </a:cubicBezTo>
                  <a:cubicBezTo>
                    <a:pt x="28469" y="2823"/>
                    <a:pt x="24706" y="1"/>
                    <a:pt x="20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309b9d89ff9_1_528"/>
            <p:cNvSpPr/>
            <p:nvPr/>
          </p:nvSpPr>
          <p:spPr>
            <a:xfrm>
              <a:off x="4838100" y="3469600"/>
              <a:ext cx="2018425" cy="1053725"/>
            </a:xfrm>
            <a:custGeom>
              <a:avLst/>
              <a:gdLst/>
              <a:ahLst/>
              <a:cxnLst/>
              <a:rect l="l" t="t" r="r" b="b"/>
              <a:pathLst>
                <a:path w="80737" h="42149" extrusionOk="0">
                  <a:moveTo>
                    <a:pt x="40565" y="1"/>
                  </a:moveTo>
                  <a:cubicBezTo>
                    <a:pt x="34671" y="1"/>
                    <a:pt x="29373" y="2489"/>
                    <a:pt x="25658" y="6478"/>
                  </a:cubicBezTo>
                  <a:cubicBezTo>
                    <a:pt x="23157" y="9151"/>
                    <a:pt x="19680" y="10629"/>
                    <a:pt x="16026" y="10629"/>
                  </a:cubicBezTo>
                  <a:cubicBezTo>
                    <a:pt x="15872" y="10629"/>
                    <a:pt x="15717" y="10626"/>
                    <a:pt x="15562" y="10621"/>
                  </a:cubicBezTo>
                  <a:cubicBezTo>
                    <a:pt x="15383" y="10609"/>
                    <a:pt x="15216" y="10609"/>
                    <a:pt x="15038" y="10609"/>
                  </a:cubicBezTo>
                  <a:cubicBezTo>
                    <a:pt x="6727" y="10609"/>
                    <a:pt x="0" y="17324"/>
                    <a:pt x="0" y="25623"/>
                  </a:cubicBezTo>
                  <a:cubicBezTo>
                    <a:pt x="0" y="33910"/>
                    <a:pt x="6727" y="40625"/>
                    <a:pt x="15038" y="40625"/>
                  </a:cubicBezTo>
                  <a:cubicBezTo>
                    <a:pt x="19705" y="40625"/>
                    <a:pt x="23872" y="38505"/>
                    <a:pt x="26623" y="35184"/>
                  </a:cubicBezTo>
                  <a:cubicBezTo>
                    <a:pt x="30278" y="38589"/>
                    <a:pt x="35171" y="40684"/>
                    <a:pt x="40565" y="40684"/>
                  </a:cubicBezTo>
                  <a:cubicBezTo>
                    <a:pt x="43529" y="40684"/>
                    <a:pt x="46351" y="40053"/>
                    <a:pt x="48887" y="38910"/>
                  </a:cubicBezTo>
                  <a:cubicBezTo>
                    <a:pt x="51233" y="40922"/>
                    <a:pt x="54293" y="42149"/>
                    <a:pt x="57638" y="42149"/>
                  </a:cubicBezTo>
                  <a:cubicBezTo>
                    <a:pt x="61984" y="42149"/>
                    <a:pt x="65854" y="40077"/>
                    <a:pt x="68306" y="36874"/>
                  </a:cubicBezTo>
                  <a:cubicBezTo>
                    <a:pt x="69628" y="38124"/>
                    <a:pt x="71414" y="38898"/>
                    <a:pt x="73378" y="38898"/>
                  </a:cubicBezTo>
                  <a:cubicBezTo>
                    <a:pt x="77438" y="38898"/>
                    <a:pt x="80736" y="35600"/>
                    <a:pt x="80736" y="31540"/>
                  </a:cubicBezTo>
                  <a:cubicBezTo>
                    <a:pt x="80736" y="27480"/>
                    <a:pt x="77438" y="24194"/>
                    <a:pt x="73378" y="24194"/>
                  </a:cubicBezTo>
                  <a:lnTo>
                    <a:pt x="73343" y="24194"/>
                  </a:lnTo>
                  <a:cubicBezTo>
                    <a:pt x="73331" y="24194"/>
                    <a:pt x="73318" y="24194"/>
                    <a:pt x="73306" y="24194"/>
                  </a:cubicBezTo>
                  <a:cubicBezTo>
                    <a:pt x="71641" y="24194"/>
                    <a:pt x="70062" y="23386"/>
                    <a:pt x="69211" y="21944"/>
                  </a:cubicBezTo>
                  <a:cubicBezTo>
                    <a:pt x="67925" y="19777"/>
                    <a:pt x="66044" y="17991"/>
                    <a:pt x="63782" y="16824"/>
                  </a:cubicBezTo>
                  <a:cubicBezTo>
                    <a:pt x="61734" y="15764"/>
                    <a:pt x="60091" y="14086"/>
                    <a:pt x="59139" y="11978"/>
                  </a:cubicBezTo>
                  <a:cubicBezTo>
                    <a:pt x="55948" y="4918"/>
                    <a:pt x="48840" y="1"/>
                    <a:pt x="40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309b9d89ff9_1_528"/>
            <p:cNvSpPr/>
            <p:nvPr/>
          </p:nvSpPr>
          <p:spPr>
            <a:xfrm>
              <a:off x="377798" y="4155401"/>
              <a:ext cx="7110743" cy="648364"/>
            </a:xfrm>
            <a:custGeom>
              <a:avLst/>
              <a:gdLst/>
              <a:ahLst/>
              <a:cxnLst/>
              <a:rect l="l" t="t" r="r" b="b"/>
              <a:pathLst>
                <a:path w="285572" h="28409" extrusionOk="0">
                  <a:moveTo>
                    <a:pt x="1" y="1"/>
                  </a:moveTo>
                  <a:lnTo>
                    <a:pt x="1" y="28409"/>
                  </a:lnTo>
                  <a:lnTo>
                    <a:pt x="285572" y="28409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3" name="Google Shape;723;g309b9d89ff9_1_528"/>
          <p:cNvSpPr txBox="1">
            <a:spLocks noGrp="1"/>
          </p:cNvSpPr>
          <p:nvPr>
            <p:ph type="title"/>
          </p:nvPr>
        </p:nvSpPr>
        <p:spPr>
          <a:xfrm>
            <a:off x="717525" y="905150"/>
            <a:ext cx="21834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24" name="Google Shape;724;g309b9d89ff9_1_528"/>
          <p:cNvSpPr txBox="1">
            <a:spLocks noGrp="1"/>
          </p:cNvSpPr>
          <p:nvPr>
            <p:ph type="subTitle" idx="1"/>
          </p:nvPr>
        </p:nvSpPr>
        <p:spPr>
          <a:xfrm>
            <a:off x="3343550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g309b9d89ff9_1_528"/>
          <p:cNvSpPr txBox="1">
            <a:spLocks noGrp="1"/>
          </p:cNvSpPr>
          <p:nvPr>
            <p:ph type="title" idx="2"/>
          </p:nvPr>
        </p:nvSpPr>
        <p:spPr>
          <a:xfrm>
            <a:off x="3343550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6" name="Google Shape;726;g309b9d89ff9_1_528"/>
          <p:cNvSpPr txBox="1">
            <a:spLocks noGrp="1"/>
          </p:cNvSpPr>
          <p:nvPr>
            <p:ph type="subTitle" idx="3"/>
          </p:nvPr>
        </p:nvSpPr>
        <p:spPr>
          <a:xfrm>
            <a:off x="5120450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g309b9d89ff9_1_528"/>
          <p:cNvSpPr txBox="1">
            <a:spLocks noGrp="1"/>
          </p:cNvSpPr>
          <p:nvPr>
            <p:ph type="title" idx="4"/>
          </p:nvPr>
        </p:nvSpPr>
        <p:spPr>
          <a:xfrm>
            <a:off x="5120463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8" name="Google Shape;728;g309b9d89ff9_1_528"/>
          <p:cNvSpPr txBox="1">
            <a:spLocks noGrp="1"/>
          </p:cNvSpPr>
          <p:nvPr>
            <p:ph type="subTitle" idx="5"/>
          </p:nvPr>
        </p:nvSpPr>
        <p:spPr>
          <a:xfrm>
            <a:off x="6897375" y="1515050"/>
            <a:ext cx="1529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g309b9d89ff9_1_528"/>
          <p:cNvSpPr txBox="1">
            <a:spLocks noGrp="1"/>
          </p:cNvSpPr>
          <p:nvPr>
            <p:ph type="title" idx="6"/>
          </p:nvPr>
        </p:nvSpPr>
        <p:spPr>
          <a:xfrm>
            <a:off x="6897375" y="1130825"/>
            <a:ext cx="1529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3">
  <p:cSld name="CUSTOM_3_1_1_1">
    <p:bg>
      <p:bgPr>
        <a:solidFill>
          <a:schemeClr val="dk2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09b9d89ff9_1_540"/>
          <p:cNvSpPr txBox="1">
            <a:spLocks noGrp="1"/>
          </p:cNvSpPr>
          <p:nvPr>
            <p:ph type="title"/>
          </p:nvPr>
        </p:nvSpPr>
        <p:spPr>
          <a:xfrm>
            <a:off x="1242000" y="2998800"/>
            <a:ext cx="28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2" name="Google Shape;732;g309b9d89ff9_1_540"/>
          <p:cNvSpPr txBox="1">
            <a:spLocks noGrp="1"/>
          </p:cNvSpPr>
          <p:nvPr>
            <p:ph type="subTitle" idx="1"/>
          </p:nvPr>
        </p:nvSpPr>
        <p:spPr>
          <a:xfrm>
            <a:off x="1242000" y="3506450"/>
            <a:ext cx="28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3" name="Google Shape;733;g309b9d89ff9_1_540"/>
          <p:cNvSpPr txBox="1">
            <a:spLocks noGrp="1"/>
          </p:cNvSpPr>
          <p:nvPr>
            <p:ph type="title" idx="2"/>
          </p:nvPr>
        </p:nvSpPr>
        <p:spPr>
          <a:xfrm>
            <a:off x="5094000" y="2998800"/>
            <a:ext cx="28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4" name="Google Shape;734;g309b9d89ff9_1_540"/>
          <p:cNvSpPr txBox="1">
            <a:spLocks noGrp="1"/>
          </p:cNvSpPr>
          <p:nvPr>
            <p:ph type="subTitle" idx="3"/>
          </p:nvPr>
        </p:nvSpPr>
        <p:spPr>
          <a:xfrm>
            <a:off x="5094000" y="3506450"/>
            <a:ext cx="28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5" name="Google Shape;735;g309b9d89ff9_1_540"/>
          <p:cNvSpPr txBox="1">
            <a:spLocks noGrp="1"/>
          </p:cNvSpPr>
          <p:nvPr>
            <p:ph type="title" idx="4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6" name="Google Shape;736;g309b9d89ff9_1_540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737" name="Google Shape;737;g309b9d89ff9_1_540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738" name="Google Shape;738;g309b9d89ff9_1_540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g309b9d89ff9_1_540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g309b9d89ff9_1_540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g309b9d89ff9_1_540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g309b9d89ff9_1_540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743" name="Google Shape;743;g309b9d89ff9_1_540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g309b9d89ff9_1_540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5" name="Google Shape;745;g309b9d89ff9_1_540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g309b9d89ff9_1_540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747" name="Google Shape;747;g309b9d89ff9_1_540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309b9d89ff9_1_540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5">
  <p:cSld name="CUSTOM_3_1_2_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09b9d89ff9_1_559"/>
          <p:cNvSpPr txBox="1">
            <a:spLocks noGrp="1"/>
          </p:cNvSpPr>
          <p:nvPr>
            <p:ph type="title"/>
          </p:nvPr>
        </p:nvSpPr>
        <p:spPr>
          <a:xfrm>
            <a:off x="720000" y="291907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1" name="Google Shape;751;g309b9d89ff9_1_559"/>
          <p:cNvSpPr txBox="1">
            <a:spLocks noGrp="1"/>
          </p:cNvSpPr>
          <p:nvPr>
            <p:ph type="subTitle" idx="1"/>
          </p:nvPr>
        </p:nvSpPr>
        <p:spPr>
          <a:xfrm>
            <a:off x="720000" y="3426762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2" name="Google Shape;752;g309b9d89ff9_1_559"/>
          <p:cNvSpPr txBox="1">
            <a:spLocks noGrp="1"/>
          </p:cNvSpPr>
          <p:nvPr>
            <p:ph type="title" idx="2"/>
          </p:nvPr>
        </p:nvSpPr>
        <p:spPr>
          <a:xfrm>
            <a:off x="6263800" y="29190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3" name="Google Shape;753;g309b9d89ff9_1_559"/>
          <p:cNvSpPr txBox="1">
            <a:spLocks noGrp="1"/>
          </p:cNvSpPr>
          <p:nvPr>
            <p:ph type="subTitle" idx="3"/>
          </p:nvPr>
        </p:nvSpPr>
        <p:spPr>
          <a:xfrm>
            <a:off x="6263800" y="3426750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4" name="Google Shape;754;g309b9d89ff9_1_559"/>
          <p:cNvSpPr txBox="1">
            <a:spLocks noGrp="1"/>
          </p:cNvSpPr>
          <p:nvPr>
            <p:ph type="title" idx="4"/>
          </p:nvPr>
        </p:nvSpPr>
        <p:spPr>
          <a:xfrm>
            <a:off x="3492000" y="2919050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5" name="Google Shape;755;g309b9d89ff9_1_559"/>
          <p:cNvSpPr txBox="1">
            <a:spLocks noGrp="1"/>
          </p:cNvSpPr>
          <p:nvPr>
            <p:ph type="subTitle" idx="5"/>
          </p:nvPr>
        </p:nvSpPr>
        <p:spPr>
          <a:xfrm>
            <a:off x="3492000" y="3426765"/>
            <a:ext cx="216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56" name="Google Shape;756;g309b9d89ff9_1_559"/>
          <p:cNvSpPr txBox="1">
            <a:spLocks noGrp="1"/>
          </p:cNvSpPr>
          <p:nvPr>
            <p:ph type="title" idx="6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7" name="Google Shape;757;g309b9d89ff9_1_559"/>
          <p:cNvGrpSpPr/>
          <p:nvPr/>
        </p:nvGrpSpPr>
        <p:grpSpPr>
          <a:xfrm>
            <a:off x="7676453" y="-6"/>
            <a:ext cx="1430731" cy="1059983"/>
            <a:chOff x="7676453" y="-6"/>
            <a:chExt cx="1430731" cy="1059983"/>
          </a:xfrm>
        </p:grpSpPr>
        <p:grpSp>
          <p:nvGrpSpPr>
            <p:cNvPr id="758" name="Google Shape;758;g309b9d89ff9_1_559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759" name="Google Shape;759;g309b9d89ff9_1_559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g309b9d89ff9_1_559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g309b9d89ff9_1_559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g309b9d89ff9_1_559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3" name="Google Shape;763;g309b9d89ff9_1_559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764" name="Google Shape;764;g309b9d89ff9_1_559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g309b9d89ff9_1_559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g309b9d89ff9_1_559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g309b9d89ff9_1_559"/>
          <p:cNvGrpSpPr/>
          <p:nvPr/>
        </p:nvGrpSpPr>
        <p:grpSpPr>
          <a:xfrm>
            <a:off x="-7" y="4090039"/>
            <a:ext cx="3948417" cy="1053464"/>
            <a:chOff x="271750" y="3380525"/>
            <a:chExt cx="3056050" cy="815375"/>
          </a:xfrm>
        </p:grpSpPr>
        <p:sp>
          <p:nvSpPr>
            <p:cNvPr id="768" name="Google Shape;768;g309b9d89ff9_1_559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309b9d89ff9_1_559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CUSTOM_15_1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09b9d89ff9_1_580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72" name="Google Shape;772;g309b9d89ff9_1_580"/>
          <p:cNvGrpSpPr/>
          <p:nvPr/>
        </p:nvGrpSpPr>
        <p:grpSpPr>
          <a:xfrm>
            <a:off x="5978544" y="3960231"/>
            <a:ext cx="3165451" cy="1179524"/>
            <a:chOff x="5978544" y="3960231"/>
            <a:chExt cx="3165451" cy="1179524"/>
          </a:xfrm>
        </p:grpSpPr>
        <p:sp>
          <p:nvSpPr>
            <p:cNvPr id="773" name="Google Shape;773;g309b9d89ff9_1_580"/>
            <p:cNvSpPr/>
            <p:nvPr/>
          </p:nvSpPr>
          <p:spPr>
            <a:xfrm flipH="1">
              <a:off x="6326888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09b9d89ff9_1_580"/>
            <p:cNvSpPr/>
            <p:nvPr/>
          </p:nvSpPr>
          <p:spPr>
            <a:xfrm>
              <a:off x="7325802" y="3960231"/>
              <a:ext cx="1548095" cy="1179524"/>
            </a:xfrm>
            <a:custGeom>
              <a:avLst/>
              <a:gdLst/>
              <a:ahLst/>
              <a:cxnLst/>
              <a:rect l="l" t="t" r="r" b="b"/>
              <a:pathLst>
                <a:path w="48156" h="36691" extrusionOk="0">
                  <a:moveTo>
                    <a:pt x="25980" y="13116"/>
                  </a:moveTo>
                  <a:cubicBezTo>
                    <a:pt x="26313" y="13211"/>
                    <a:pt x="26635" y="13306"/>
                    <a:pt x="26968" y="13425"/>
                  </a:cubicBezTo>
                  <a:cubicBezTo>
                    <a:pt x="27040" y="13842"/>
                    <a:pt x="27087" y="14271"/>
                    <a:pt x="27040" y="14687"/>
                  </a:cubicBezTo>
                  <a:cubicBezTo>
                    <a:pt x="27004" y="15021"/>
                    <a:pt x="26897" y="15330"/>
                    <a:pt x="26790" y="15628"/>
                  </a:cubicBezTo>
                  <a:cubicBezTo>
                    <a:pt x="26183" y="15616"/>
                    <a:pt x="25968" y="15354"/>
                    <a:pt x="25932" y="14604"/>
                  </a:cubicBezTo>
                  <a:cubicBezTo>
                    <a:pt x="25921" y="14259"/>
                    <a:pt x="25944" y="13925"/>
                    <a:pt x="25956" y="13604"/>
                  </a:cubicBezTo>
                  <a:cubicBezTo>
                    <a:pt x="25968" y="13437"/>
                    <a:pt x="25980" y="13283"/>
                    <a:pt x="25980" y="13116"/>
                  </a:cubicBezTo>
                  <a:close/>
                  <a:moveTo>
                    <a:pt x="19551" y="13854"/>
                  </a:moveTo>
                  <a:lnTo>
                    <a:pt x="19551" y="13854"/>
                  </a:lnTo>
                  <a:cubicBezTo>
                    <a:pt x="19444" y="14604"/>
                    <a:pt x="19444" y="15378"/>
                    <a:pt x="19622" y="16235"/>
                  </a:cubicBezTo>
                  <a:cubicBezTo>
                    <a:pt x="19646" y="16378"/>
                    <a:pt x="19706" y="16521"/>
                    <a:pt x="19765" y="16664"/>
                  </a:cubicBezTo>
                  <a:cubicBezTo>
                    <a:pt x="19848" y="16866"/>
                    <a:pt x="19932" y="17081"/>
                    <a:pt x="19872" y="17200"/>
                  </a:cubicBezTo>
                  <a:cubicBezTo>
                    <a:pt x="19860" y="17223"/>
                    <a:pt x="19825" y="17259"/>
                    <a:pt x="19789" y="17283"/>
                  </a:cubicBezTo>
                  <a:cubicBezTo>
                    <a:pt x="19706" y="17176"/>
                    <a:pt x="19622" y="17069"/>
                    <a:pt x="19527" y="16962"/>
                  </a:cubicBezTo>
                  <a:cubicBezTo>
                    <a:pt x="19325" y="16712"/>
                    <a:pt x="19122" y="16461"/>
                    <a:pt x="18991" y="16188"/>
                  </a:cubicBezTo>
                  <a:cubicBezTo>
                    <a:pt x="18765" y="15676"/>
                    <a:pt x="18682" y="15045"/>
                    <a:pt x="18717" y="14426"/>
                  </a:cubicBezTo>
                  <a:cubicBezTo>
                    <a:pt x="19003" y="14211"/>
                    <a:pt x="19277" y="14021"/>
                    <a:pt x="19551" y="13854"/>
                  </a:cubicBezTo>
                  <a:close/>
                  <a:moveTo>
                    <a:pt x="27409" y="13580"/>
                  </a:moveTo>
                  <a:lnTo>
                    <a:pt x="27409" y="13580"/>
                  </a:lnTo>
                  <a:cubicBezTo>
                    <a:pt x="27885" y="13747"/>
                    <a:pt x="28361" y="13937"/>
                    <a:pt x="28861" y="14140"/>
                  </a:cubicBezTo>
                  <a:cubicBezTo>
                    <a:pt x="28814" y="15188"/>
                    <a:pt x="28730" y="16223"/>
                    <a:pt x="28480" y="17152"/>
                  </a:cubicBezTo>
                  <a:cubicBezTo>
                    <a:pt x="28385" y="17485"/>
                    <a:pt x="28278" y="17747"/>
                    <a:pt x="28159" y="17974"/>
                  </a:cubicBezTo>
                  <a:cubicBezTo>
                    <a:pt x="27611" y="17950"/>
                    <a:pt x="27254" y="17819"/>
                    <a:pt x="27064" y="17593"/>
                  </a:cubicBezTo>
                  <a:cubicBezTo>
                    <a:pt x="26873" y="17354"/>
                    <a:pt x="26837" y="16985"/>
                    <a:pt x="26956" y="16473"/>
                  </a:cubicBezTo>
                  <a:cubicBezTo>
                    <a:pt x="27004" y="16247"/>
                    <a:pt x="27075" y="16033"/>
                    <a:pt x="27159" y="15807"/>
                  </a:cubicBezTo>
                  <a:cubicBezTo>
                    <a:pt x="27278" y="15473"/>
                    <a:pt x="27397" y="15128"/>
                    <a:pt x="27445" y="14735"/>
                  </a:cubicBezTo>
                  <a:cubicBezTo>
                    <a:pt x="27492" y="14342"/>
                    <a:pt x="27456" y="13949"/>
                    <a:pt x="27409" y="13580"/>
                  </a:cubicBezTo>
                  <a:close/>
                  <a:moveTo>
                    <a:pt x="24147" y="12771"/>
                  </a:moveTo>
                  <a:lnTo>
                    <a:pt x="24147" y="12771"/>
                  </a:lnTo>
                  <a:cubicBezTo>
                    <a:pt x="24623" y="12818"/>
                    <a:pt x="25099" y="12902"/>
                    <a:pt x="25575" y="13021"/>
                  </a:cubicBezTo>
                  <a:cubicBezTo>
                    <a:pt x="25575" y="13199"/>
                    <a:pt x="25563" y="13390"/>
                    <a:pt x="25551" y="13580"/>
                  </a:cubicBezTo>
                  <a:cubicBezTo>
                    <a:pt x="25528" y="13914"/>
                    <a:pt x="25516" y="14259"/>
                    <a:pt x="25528" y="14616"/>
                  </a:cubicBezTo>
                  <a:cubicBezTo>
                    <a:pt x="25551" y="15247"/>
                    <a:pt x="25718" y="15938"/>
                    <a:pt x="26659" y="16021"/>
                  </a:cubicBezTo>
                  <a:cubicBezTo>
                    <a:pt x="26611" y="16140"/>
                    <a:pt x="26587" y="16259"/>
                    <a:pt x="26552" y="16378"/>
                  </a:cubicBezTo>
                  <a:cubicBezTo>
                    <a:pt x="26409" y="17033"/>
                    <a:pt x="26480" y="17509"/>
                    <a:pt x="26754" y="17843"/>
                  </a:cubicBezTo>
                  <a:cubicBezTo>
                    <a:pt x="26992" y="18140"/>
                    <a:pt x="27361" y="18307"/>
                    <a:pt x="27921" y="18366"/>
                  </a:cubicBezTo>
                  <a:cubicBezTo>
                    <a:pt x="27754" y="18605"/>
                    <a:pt x="27564" y="18807"/>
                    <a:pt x="27361" y="19021"/>
                  </a:cubicBezTo>
                  <a:cubicBezTo>
                    <a:pt x="27111" y="19307"/>
                    <a:pt x="26849" y="19593"/>
                    <a:pt x="26587" y="19974"/>
                  </a:cubicBezTo>
                  <a:cubicBezTo>
                    <a:pt x="26575" y="19998"/>
                    <a:pt x="26564" y="20010"/>
                    <a:pt x="26552" y="20033"/>
                  </a:cubicBezTo>
                  <a:cubicBezTo>
                    <a:pt x="26538" y="20031"/>
                    <a:pt x="26524" y="20029"/>
                    <a:pt x="26510" y="20029"/>
                  </a:cubicBezTo>
                  <a:cubicBezTo>
                    <a:pt x="26461" y="20029"/>
                    <a:pt x="26410" y="20047"/>
                    <a:pt x="26373" y="20093"/>
                  </a:cubicBezTo>
                  <a:cubicBezTo>
                    <a:pt x="26244" y="20222"/>
                    <a:pt x="26077" y="20289"/>
                    <a:pt x="25873" y="20289"/>
                  </a:cubicBezTo>
                  <a:cubicBezTo>
                    <a:pt x="25795" y="20289"/>
                    <a:pt x="25712" y="20279"/>
                    <a:pt x="25623" y="20260"/>
                  </a:cubicBezTo>
                  <a:cubicBezTo>
                    <a:pt x="24932" y="20105"/>
                    <a:pt x="24194" y="19414"/>
                    <a:pt x="24051" y="18938"/>
                  </a:cubicBezTo>
                  <a:cubicBezTo>
                    <a:pt x="23885" y="18414"/>
                    <a:pt x="24004" y="17866"/>
                    <a:pt x="24123" y="17271"/>
                  </a:cubicBezTo>
                  <a:cubicBezTo>
                    <a:pt x="24194" y="16962"/>
                    <a:pt x="24254" y="16640"/>
                    <a:pt x="24278" y="16319"/>
                  </a:cubicBezTo>
                  <a:cubicBezTo>
                    <a:pt x="24349" y="15366"/>
                    <a:pt x="24385" y="13949"/>
                    <a:pt x="24147" y="12771"/>
                  </a:cubicBezTo>
                  <a:close/>
                  <a:moveTo>
                    <a:pt x="18301" y="14759"/>
                  </a:moveTo>
                  <a:cubicBezTo>
                    <a:pt x="18312" y="15342"/>
                    <a:pt x="18420" y="15914"/>
                    <a:pt x="18622" y="16366"/>
                  </a:cubicBezTo>
                  <a:cubicBezTo>
                    <a:pt x="18777" y="16688"/>
                    <a:pt x="19003" y="16962"/>
                    <a:pt x="19217" y="17223"/>
                  </a:cubicBezTo>
                  <a:cubicBezTo>
                    <a:pt x="19313" y="17331"/>
                    <a:pt x="19396" y="17438"/>
                    <a:pt x="19479" y="17557"/>
                  </a:cubicBezTo>
                  <a:cubicBezTo>
                    <a:pt x="19479" y="17581"/>
                    <a:pt x="19479" y="17616"/>
                    <a:pt x="19491" y="17640"/>
                  </a:cubicBezTo>
                  <a:cubicBezTo>
                    <a:pt x="19503" y="17700"/>
                    <a:pt x="19563" y="17735"/>
                    <a:pt x="19622" y="17759"/>
                  </a:cubicBezTo>
                  <a:cubicBezTo>
                    <a:pt x="19717" y="17914"/>
                    <a:pt x="19801" y="18069"/>
                    <a:pt x="19848" y="18236"/>
                  </a:cubicBezTo>
                  <a:cubicBezTo>
                    <a:pt x="19944" y="18628"/>
                    <a:pt x="19884" y="18998"/>
                    <a:pt x="19646" y="19367"/>
                  </a:cubicBezTo>
                  <a:cubicBezTo>
                    <a:pt x="19325" y="19867"/>
                    <a:pt x="18682" y="20271"/>
                    <a:pt x="18039" y="20402"/>
                  </a:cubicBezTo>
                  <a:cubicBezTo>
                    <a:pt x="17848" y="20283"/>
                    <a:pt x="17670" y="20141"/>
                    <a:pt x="17479" y="19962"/>
                  </a:cubicBezTo>
                  <a:cubicBezTo>
                    <a:pt x="17110" y="19605"/>
                    <a:pt x="16598" y="18164"/>
                    <a:pt x="16265" y="16676"/>
                  </a:cubicBezTo>
                  <a:cubicBezTo>
                    <a:pt x="16788" y="16152"/>
                    <a:pt x="17324" y="15628"/>
                    <a:pt x="17860" y="15140"/>
                  </a:cubicBezTo>
                  <a:cubicBezTo>
                    <a:pt x="18003" y="15009"/>
                    <a:pt x="18158" y="14878"/>
                    <a:pt x="18301" y="14759"/>
                  </a:cubicBezTo>
                  <a:close/>
                  <a:moveTo>
                    <a:pt x="29266" y="14306"/>
                  </a:moveTo>
                  <a:cubicBezTo>
                    <a:pt x="29742" y="14509"/>
                    <a:pt x="30231" y="14711"/>
                    <a:pt x="30731" y="14926"/>
                  </a:cubicBezTo>
                  <a:cubicBezTo>
                    <a:pt x="30778" y="14937"/>
                    <a:pt x="30826" y="14961"/>
                    <a:pt x="30874" y="14973"/>
                  </a:cubicBezTo>
                  <a:cubicBezTo>
                    <a:pt x="30433" y="15664"/>
                    <a:pt x="30052" y="16426"/>
                    <a:pt x="29778" y="17223"/>
                  </a:cubicBezTo>
                  <a:cubicBezTo>
                    <a:pt x="29314" y="18569"/>
                    <a:pt x="28814" y="19831"/>
                    <a:pt x="27718" y="20533"/>
                  </a:cubicBezTo>
                  <a:cubicBezTo>
                    <a:pt x="27606" y="20601"/>
                    <a:pt x="27494" y="20689"/>
                    <a:pt x="27362" y="20689"/>
                  </a:cubicBezTo>
                  <a:cubicBezTo>
                    <a:pt x="27354" y="20689"/>
                    <a:pt x="27346" y="20689"/>
                    <a:pt x="27337" y="20688"/>
                  </a:cubicBezTo>
                  <a:cubicBezTo>
                    <a:pt x="27135" y="20688"/>
                    <a:pt x="26968" y="20486"/>
                    <a:pt x="26873" y="20283"/>
                  </a:cubicBezTo>
                  <a:cubicBezTo>
                    <a:pt x="26897" y="20260"/>
                    <a:pt x="26909" y="20236"/>
                    <a:pt x="26921" y="20212"/>
                  </a:cubicBezTo>
                  <a:cubicBezTo>
                    <a:pt x="27171" y="19843"/>
                    <a:pt x="27421" y="19569"/>
                    <a:pt x="27671" y="19295"/>
                  </a:cubicBezTo>
                  <a:cubicBezTo>
                    <a:pt x="27921" y="19021"/>
                    <a:pt x="28171" y="18747"/>
                    <a:pt x="28397" y="18390"/>
                  </a:cubicBezTo>
                  <a:lnTo>
                    <a:pt x="28469" y="18390"/>
                  </a:lnTo>
                  <a:cubicBezTo>
                    <a:pt x="28588" y="18390"/>
                    <a:pt x="28671" y="18295"/>
                    <a:pt x="28671" y="18176"/>
                  </a:cubicBezTo>
                  <a:cubicBezTo>
                    <a:pt x="28671" y="18116"/>
                    <a:pt x="28635" y="18057"/>
                    <a:pt x="28588" y="18021"/>
                  </a:cubicBezTo>
                  <a:cubicBezTo>
                    <a:pt x="28695" y="17807"/>
                    <a:pt x="28790" y="17557"/>
                    <a:pt x="28873" y="17259"/>
                  </a:cubicBezTo>
                  <a:cubicBezTo>
                    <a:pt x="29123" y="16331"/>
                    <a:pt x="29207" y="15318"/>
                    <a:pt x="29266" y="14306"/>
                  </a:cubicBezTo>
                  <a:close/>
                  <a:moveTo>
                    <a:pt x="15919" y="17045"/>
                  </a:moveTo>
                  <a:cubicBezTo>
                    <a:pt x="16265" y="18497"/>
                    <a:pt x="16777" y="19867"/>
                    <a:pt x="17205" y="20260"/>
                  </a:cubicBezTo>
                  <a:cubicBezTo>
                    <a:pt x="17384" y="20438"/>
                    <a:pt x="17562" y="20581"/>
                    <a:pt x="17753" y="20712"/>
                  </a:cubicBezTo>
                  <a:cubicBezTo>
                    <a:pt x="17789" y="20783"/>
                    <a:pt x="17860" y="20843"/>
                    <a:pt x="17943" y="20843"/>
                  </a:cubicBezTo>
                  <a:lnTo>
                    <a:pt x="17955" y="20843"/>
                  </a:lnTo>
                  <a:cubicBezTo>
                    <a:pt x="18384" y="21105"/>
                    <a:pt x="18836" y="21272"/>
                    <a:pt x="19301" y="21379"/>
                  </a:cubicBezTo>
                  <a:cubicBezTo>
                    <a:pt x="18920" y="21700"/>
                    <a:pt x="18581" y="21860"/>
                    <a:pt x="18270" y="21860"/>
                  </a:cubicBezTo>
                  <a:cubicBezTo>
                    <a:pt x="18212" y="21860"/>
                    <a:pt x="18155" y="21854"/>
                    <a:pt x="18098" y="21843"/>
                  </a:cubicBezTo>
                  <a:cubicBezTo>
                    <a:pt x="17289" y="21700"/>
                    <a:pt x="16717" y="20438"/>
                    <a:pt x="16157" y="19224"/>
                  </a:cubicBezTo>
                  <a:cubicBezTo>
                    <a:pt x="15896" y="18640"/>
                    <a:pt x="15634" y="18081"/>
                    <a:pt x="15348" y="17628"/>
                  </a:cubicBezTo>
                  <a:cubicBezTo>
                    <a:pt x="15538" y="17426"/>
                    <a:pt x="15729" y="17235"/>
                    <a:pt x="15919" y="17045"/>
                  </a:cubicBezTo>
                  <a:close/>
                  <a:moveTo>
                    <a:pt x="23358" y="12738"/>
                  </a:moveTo>
                  <a:cubicBezTo>
                    <a:pt x="23478" y="12738"/>
                    <a:pt x="23598" y="12741"/>
                    <a:pt x="23718" y="12747"/>
                  </a:cubicBezTo>
                  <a:cubicBezTo>
                    <a:pt x="23992" y="14021"/>
                    <a:pt x="23920" y="15664"/>
                    <a:pt x="23873" y="16295"/>
                  </a:cubicBezTo>
                  <a:cubicBezTo>
                    <a:pt x="23849" y="16581"/>
                    <a:pt x="23789" y="16878"/>
                    <a:pt x="23730" y="17188"/>
                  </a:cubicBezTo>
                  <a:cubicBezTo>
                    <a:pt x="23599" y="17807"/>
                    <a:pt x="23468" y="18438"/>
                    <a:pt x="23658" y="19057"/>
                  </a:cubicBezTo>
                  <a:cubicBezTo>
                    <a:pt x="23861" y="19724"/>
                    <a:pt x="24754" y="20486"/>
                    <a:pt x="25528" y="20664"/>
                  </a:cubicBezTo>
                  <a:cubicBezTo>
                    <a:pt x="25659" y="20688"/>
                    <a:pt x="25766" y="20700"/>
                    <a:pt x="25885" y="20700"/>
                  </a:cubicBezTo>
                  <a:cubicBezTo>
                    <a:pt x="25980" y="20700"/>
                    <a:pt x="26075" y="20688"/>
                    <a:pt x="26171" y="20664"/>
                  </a:cubicBezTo>
                  <a:lnTo>
                    <a:pt x="26171" y="20664"/>
                  </a:lnTo>
                  <a:cubicBezTo>
                    <a:pt x="25778" y="21403"/>
                    <a:pt x="25635" y="21998"/>
                    <a:pt x="25599" y="22605"/>
                  </a:cubicBezTo>
                  <a:cubicBezTo>
                    <a:pt x="25528" y="22641"/>
                    <a:pt x="25480" y="22700"/>
                    <a:pt x="25468" y="22772"/>
                  </a:cubicBezTo>
                  <a:cubicBezTo>
                    <a:pt x="25051" y="21795"/>
                    <a:pt x="24206" y="21355"/>
                    <a:pt x="22003" y="21236"/>
                  </a:cubicBezTo>
                  <a:cubicBezTo>
                    <a:pt x="21825" y="21224"/>
                    <a:pt x="21634" y="21212"/>
                    <a:pt x="21456" y="21212"/>
                  </a:cubicBezTo>
                  <a:cubicBezTo>
                    <a:pt x="20396" y="21164"/>
                    <a:pt x="19432" y="21117"/>
                    <a:pt x="18539" y="20688"/>
                  </a:cubicBezTo>
                  <a:cubicBezTo>
                    <a:pt x="19134" y="20474"/>
                    <a:pt x="19670" y="20081"/>
                    <a:pt x="19991" y="19593"/>
                  </a:cubicBezTo>
                  <a:cubicBezTo>
                    <a:pt x="20289" y="19128"/>
                    <a:pt x="20372" y="18628"/>
                    <a:pt x="20241" y="18128"/>
                  </a:cubicBezTo>
                  <a:cubicBezTo>
                    <a:pt x="20182" y="17950"/>
                    <a:pt x="20110" y="17783"/>
                    <a:pt x="20015" y="17628"/>
                  </a:cubicBezTo>
                  <a:cubicBezTo>
                    <a:pt x="20122" y="17557"/>
                    <a:pt x="20194" y="17474"/>
                    <a:pt x="20241" y="17366"/>
                  </a:cubicBezTo>
                  <a:cubicBezTo>
                    <a:pt x="20372" y="17093"/>
                    <a:pt x="20253" y="16795"/>
                    <a:pt x="20146" y="16521"/>
                  </a:cubicBezTo>
                  <a:cubicBezTo>
                    <a:pt x="20098" y="16390"/>
                    <a:pt x="20039" y="16259"/>
                    <a:pt x="20015" y="16152"/>
                  </a:cubicBezTo>
                  <a:cubicBezTo>
                    <a:pt x="19825" y="15223"/>
                    <a:pt x="19848" y="14414"/>
                    <a:pt x="20003" y="13604"/>
                  </a:cubicBezTo>
                  <a:cubicBezTo>
                    <a:pt x="21142" y="12992"/>
                    <a:pt x="22252" y="12738"/>
                    <a:pt x="23358" y="12738"/>
                  </a:cubicBezTo>
                  <a:close/>
                  <a:moveTo>
                    <a:pt x="35065" y="1"/>
                  </a:moveTo>
                  <a:cubicBezTo>
                    <a:pt x="33061" y="1"/>
                    <a:pt x="29825" y="4743"/>
                    <a:pt x="27908" y="4743"/>
                  </a:cubicBezTo>
                  <a:cubicBezTo>
                    <a:pt x="27835" y="4743"/>
                    <a:pt x="27764" y="4736"/>
                    <a:pt x="27695" y="4722"/>
                  </a:cubicBezTo>
                  <a:cubicBezTo>
                    <a:pt x="25442" y="4255"/>
                    <a:pt x="24493" y="1437"/>
                    <a:pt x="22431" y="1437"/>
                  </a:cubicBezTo>
                  <a:cubicBezTo>
                    <a:pt x="21811" y="1437"/>
                    <a:pt x="21091" y="1691"/>
                    <a:pt x="20206" y="2341"/>
                  </a:cubicBezTo>
                  <a:cubicBezTo>
                    <a:pt x="17574" y="4281"/>
                    <a:pt x="19682" y="7056"/>
                    <a:pt x="18158" y="9068"/>
                  </a:cubicBezTo>
                  <a:cubicBezTo>
                    <a:pt x="17682" y="9692"/>
                    <a:pt x="16979" y="9932"/>
                    <a:pt x="16137" y="9932"/>
                  </a:cubicBezTo>
                  <a:cubicBezTo>
                    <a:pt x="13390" y="9932"/>
                    <a:pt x="9163" y="7384"/>
                    <a:pt x="6534" y="7384"/>
                  </a:cubicBezTo>
                  <a:cubicBezTo>
                    <a:pt x="6299" y="7384"/>
                    <a:pt x="6077" y="7404"/>
                    <a:pt x="5870" y="7448"/>
                  </a:cubicBezTo>
                  <a:cubicBezTo>
                    <a:pt x="203" y="8663"/>
                    <a:pt x="1" y="16557"/>
                    <a:pt x="3596" y="19890"/>
                  </a:cubicBezTo>
                  <a:cubicBezTo>
                    <a:pt x="5319" y="21493"/>
                    <a:pt x="6853" y="22130"/>
                    <a:pt x="8267" y="22130"/>
                  </a:cubicBezTo>
                  <a:cubicBezTo>
                    <a:pt x="10782" y="22130"/>
                    <a:pt x="12916" y="20113"/>
                    <a:pt x="15050" y="17926"/>
                  </a:cubicBezTo>
                  <a:cubicBezTo>
                    <a:pt x="15312" y="18355"/>
                    <a:pt x="15550" y="18878"/>
                    <a:pt x="15788" y="19390"/>
                  </a:cubicBezTo>
                  <a:cubicBezTo>
                    <a:pt x="16384" y="20700"/>
                    <a:pt x="17015" y="22057"/>
                    <a:pt x="18027" y="22248"/>
                  </a:cubicBezTo>
                  <a:cubicBezTo>
                    <a:pt x="18098" y="22260"/>
                    <a:pt x="18182" y="22272"/>
                    <a:pt x="18265" y="22272"/>
                  </a:cubicBezTo>
                  <a:cubicBezTo>
                    <a:pt x="18741" y="22272"/>
                    <a:pt x="19241" y="22010"/>
                    <a:pt x="19801" y="21486"/>
                  </a:cubicBezTo>
                  <a:cubicBezTo>
                    <a:pt x="20325" y="21569"/>
                    <a:pt x="20872" y="21593"/>
                    <a:pt x="21432" y="21617"/>
                  </a:cubicBezTo>
                  <a:cubicBezTo>
                    <a:pt x="21622" y="21629"/>
                    <a:pt x="21801" y="21629"/>
                    <a:pt x="21980" y="21641"/>
                  </a:cubicBezTo>
                  <a:cubicBezTo>
                    <a:pt x="24944" y="21807"/>
                    <a:pt x="25159" y="22379"/>
                    <a:pt x="25456" y="24677"/>
                  </a:cubicBezTo>
                  <a:cubicBezTo>
                    <a:pt x="25623" y="26058"/>
                    <a:pt x="25456" y="27570"/>
                    <a:pt x="25456" y="28951"/>
                  </a:cubicBezTo>
                  <a:cubicBezTo>
                    <a:pt x="25456" y="31392"/>
                    <a:pt x="25456" y="33821"/>
                    <a:pt x="25456" y="36262"/>
                  </a:cubicBezTo>
                  <a:cubicBezTo>
                    <a:pt x="25456" y="36440"/>
                    <a:pt x="25504" y="36678"/>
                    <a:pt x="25682" y="36690"/>
                  </a:cubicBezTo>
                  <a:cubicBezTo>
                    <a:pt x="25687" y="36690"/>
                    <a:pt x="25691" y="36691"/>
                    <a:pt x="25696" y="36691"/>
                  </a:cubicBezTo>
                  <a:cubicBezTo>
                    <a:pt x="25887" y="36691"/>
                    <a:pt x="25944" y="36436"/>
                    <a:pt x="25944" y="36250"/>
                  </a:cubicBezTo>
                  <a:cubicBezTo>
                    <a:pt x="25956" y="33464"/>
                    <a:pt x="25968" y="30666"/>
                    <a:pt x="25980" y="27880"/>
                  </a:cubicBezTo>
                  <a:cubicBezTo>
                    <a:pt x="25992" y="26487"/>
                    <a:pt x="26016" y="25093"/>
                    <a:pt x="26004" y="23700"/>
                  </a:cubicBezTo>
                  <a:cubicBezTo>
                    <a:pt x="25992" y="22593"/>
                    <a:pt x="26052" y="21665"/>
                    <a:pt x="26635" y="20676"/>
                  </a:cubicBezTo>
                  <a:cubicBezTo>
                    <a:pt x="26802" y="20903"/>
                    <a:pt x="27028" y="21093"/>
                    <a:pt x="27337" y="21093"/>
                  </a:cubicBezTo>
                  <a:cubicBezTo>
                    <a:pt x="27576" y="21093"/>
                    <a:pt x="27778" y="20986"/>
                    <a:pt x="27945" y="20879"/>
                  </a:cubicBezTo>
                  <a:cubicBezTo>
                    <a:pt x="29147" y="20105"/>
                    <a:pt x="29683" y="18771"/>
                    <a:pt x="30159" y="17366"/>
                  </a:cubicBezTo>
                  <a:cubicBezTo>
                    <a:pt x="30445" y="16557"/>
                    <a:pt x="30814" y="15807"/>
                    <a:pt x="31266" y="15116"/>
                  </a:cubicBezTo>
                  <a:cubicBezTo>
                    <a:pt x="32581" y="15594"/>
                    <a:pt x="33923" y="15826"/>
                    <a:pt x="35239" y="15826"/>
                  </a:cubicBezTo>
                  <a:cubicBezTo>
                    <a:pt x="38680" y="15826"/>
                    <a:pt x="41953" y="14239"/>
                    <a:pt x="44149" y="11294"/>
                  </a:cubicBezTo>
                  <a:cubicBezTo>
                    <a:pt x="48156" y="5945"/>
                    <a:pt x="43939" y="1151"/>
                    <a:pt x="38630" y="1151"/>
                  </a:cubicBezTo>
                  <a:cubicBezTo>
                    <a:pt x="37912" y="1151"/>
                    <a:pt x="37174" y="1238"/>
                    <a:pt x="36434" y="1424"/>
                  </a:cubicBezTo>
                  <a:cubicBezTo>
                    <a:pt x="36122" y="398"/>
                    <a:pt x="35645" y="1"/>
                    <a:pt x="35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309b9d89ff9_1_580"/>
            <p:cNvSpPr/>
            <p:nvPr/>
          </p:nvSpPr>
          <p:spPr>
            <a:xfrm flipH="1">
              <a:off x="5978544" y="4795819"/>
              <a:ext cx="1347267" cy="343936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309b9d89ff9_1_580"/>
            <p:cNvSpPr/>
            <p:nvPr/>
          </p:nvSpPr>
          <p:spPr>
            <a:xfrm flipH="1">
              <a:off x="7621797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15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1" name="Google Shape;71;p20"/>
          <p:cNvGrpSpPr/>
          <p:nvPr/>
        </p:nvGrpSpPr>
        <p:grpSpPr>
          <a:xfrm rot="-3108865">
            <a:off x="377868" y="4286613"/>
            <a:ext cx="448943" cy="711246"/>
            <a:chOff x="-1904298" y="1056455"/>
            <a:chExt cx="581725" cy="921610"/>
          </a:xfrm>
        </p:grpSpPr>
        <p:sp>
          <p:nvSpPr>
            <p:cNvPr id="72" name="Google Shape;72;p20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0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0"/>
          <p:cNvGrpSpPr/>
          <p:nvPr/>
        </p:nvGrpSpPr>
        <p:grpSpPr>
          <a:xfrm rot="-2014239">
            <a:off x="604038" y="4210956"/>
            <a:ext cx="687216" cy="635164"/>
            <a:chOff x="-1855532" y="1600966"/>
            <a:chExt cx="890361" cy="822923"/>
          </a:xfrm>
        </p:grpSpPr>
        <p:sp>
          <p:nvSpPr>
            <p:cNvPr id="75" name="Google Shape;75;p20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0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0"/>
          <p:cNvSpPr/>
          <p:nvPr/>
        </p:nvSpPr>
        <p:spPr>
          <a:xfrm flipH="1">
            <a:off x="578963" y="4441778"/>
            <a:ext cx="2817107" cy="719102"/>
          </a:xfrm>
          <a:custGeom>
            <a:avLst/>
            <a:gdLst/>
            <a:ahLst/>
            <a:cxnLst/>
            <a:rect l="l" t="t" r="r" b="b"/>
            <a:pathLst>
              <a:path w="90025" h="22980" extrusionOk="0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/>
          <p:nvPr/>
        </p:nvSpPr>
        <p:spPr>
          <a:xfrm flipH="1">
            <a:off x="154419" y="4816944"/>
            <a:ext cx="1347267" cy="343936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/>
          <p:nvPr/>
        </p:nvSpPr>
        <p:spPr>
          <a:xfrm flipH="1">
            <a:off x="1797672" y="4877626"/>
            <a:ext cx="1109502" cy="283238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3">
  <p:cSld name="CUSTOM_4_1_1_1">
    <p:bg>
      <p:bgPr>
        <a:solidFill>
          <a:schemeClr val="lt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09b9d89ff9_1_587"/>
          <p:cNvSpPr/>
          <p:nvPr/>
        </p:nvSpPr>
        <p:spPr>
          <a:xfrm flipH="1">
            <a:off x="1" y="2854047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309b9d89ff9_1_587"/>
          <p:cNvSpPr txBox="1">
            <a:spLocks noGrp="1"/>
          </p:cNvSpPr>
          <p:nvPr>
            <p:ph type="title"/>
          </p:nvPr>
        </p:nvSpPr>
        <p:spPr>
          <a:xfrm>
            <a:off x="1329000" y="14718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0" name="Google Shape;780;g309b9d89ff9_1_587"/>
          <p:cNvSpPr txBox="1">
            <a:spLocks noGrp="1"/>
          </p:cNvSpPr>
          <p:nvPr>
            <p:ph type="subTitle" idx="1"/>
          </p:nvPr>
        </p:nvSpPr>
        <p:spPr>
          <a:xfrm>
            <a:off x="1329000" y="197945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1" name="Google Shape;781;g309b9d89ff9_1_587"/>
          <p:cNvSpPr txBox="1">
            <a:spLocks noGrp="1"/>
          </p:cNvSpPr>
          <p:nvPr>
            <p:ph type="title" idx="2"/>
          </p:nvPr>
        </p:nvSpPr>
        <p:spPr>
          <a:xfrm>
            <a:off x="5568000" y="147180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2" name="Google Shape;782;g309b9d89ff9_1_587"/>
          <p:cNvSpPr txBox="1">
            <a:spLocks noGrp="1"/>
          </p:cNvSpPr>
          <p:nvPr>
            <p:ph type="subTitle" idx="3"/>
          </p:nvPr>
        </p:nvSpPr>
        <p:spPr>
          <a:xfrm>
            <a:off x="5568000" y="197945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3" name="Google Shape;783;g309b9d89ff9_1_587"/>
          <p:cNvSpPr txBox="1">
            <a:spLocks noGrp="1"/>
          </p:cNvSpPr>
          <p:nvPr>
            <p:ph type="title" idx="4"/>
          </p:nvPr>
        </p:nvSpPr>
        <p:spPr>
          <a:xfrm>
            <a:off x="1329000" y="33050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4" name="Google Shape;784;g309b9d89ff9_1_587"/>
          <p:cNvSpPr txBox="1">
            <a:spLocks noGrp="1"/>
          </p:cNvSpPr>
          <p:nvPr>
            <p:ph type="subTitle" idx="5"/>
          </p:nvPr>
        </p:nvSpPr>
        <p:spPr>
          <a:xfrm>
            <a:off x="1329000" y="38127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5" name="Google Shape;785;g309b9d89ff9_1_587"/>
          <p:cNvSpPr txBox="1">
            <a:spLocks noGrp="1"/>
          </p:cNvSpPr>
          <p:nvPr>
            <p:ph type="title" idx="6"/>
          </p:nvPr>
        </p:nvSpPr>
        <p:spPr>
          <a:xfrm>
            <a:off x="5568000" y="33050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6" name="Google Shape;786;g309b9d89ff9_1_587"/>
          <p:cNvSpPr txBox="1">
            <a:spLocks noGrp="1"/>
          </p:cNvSpPr>
          <p:nvPr>
            <p:ph type="subTitle" idx="7"/>
          </p:nvPr>
        </p:nvSpPr>
        <p:spPr>
          <a:xfrm>
            <a:off x="5568000" y="38127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7" name="Google Shape;787;g309b9d89ff9_1_587"/>
          <p:cNvSpPr txBox="1">
            <a:spLocks noGrp="1"/>
          </p:cNvSpPr>
          <p:nvPr>
            <p:ph type="title" idx="8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88" name="Google Shape;788;g309b9d89ff9_1_587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789" name="Google Shape;789;g309b9d89ff9_1_587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790" name="Google Shape;790;g309b9d89ff9_1_587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g309b9d89ff9_1_587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g309b9d89ff9_1_587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g309b9d89ff9_1_587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4" name="Google Shape;794;g309b9d89ff9_1_587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795" name="Google Shape;795;g309b9d89ff9_1_587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g309b9d89ff9_1_587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7" name="Google Shape;797;g309b9d89ff9_1_587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8">
    <p:bg>
      <p:bgPr>
        <a:solidFill>
          <a:schemeClr val="dk2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09b9d89ff9_1_60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0" name="Google Shape;800;g309b9d89ff9_1_608"/>
          <p:cNvSpPr txBox="1">
            <a:spLocks noGrp="1"/>
          </p:cNvSpPr>
          <p:nvPr>
            <p:ph type="title" idx="2"/>
          </p:nvPr>
        </p:nvSpPr>
        <p:spPr>
          <a:xfrm>
            <a:off x="1137388" y="15321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01" name="Google Shape;801;g309b9d89ff9_1_608"/>
          <p:cNvSpPr txBox="1">
            <a:spLocks noGrp="1"/>
          </p:cNvSpPr>
          <p:nvPr>
            <p:ph type="subTitle" idx="1"/>
          </p:nvPr>
        </p:nvSpPr>
        <p:spPr>
          <a:xfrm>
            <a:off x="1137400" y="19354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802" name="Google Shape;802;g309b9d89ff9_1_608"/>
          <p:cNvSpPr txBox="1">
            <a:spLocks noGrp="1"/>
          </p:cNvSpPr>
          <p:nvPr>
            <p:ph type="title" idx="3"/>
          </p:nvPr>
        </p:nvSpPr>
        <p:spPr>
          <a:xfrm>
            <a:off x="3579602" y="15321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03" name="Google Shape;803;g309b9d89ff9_1_608"/>
          <p:cNvSpPr txBox="1">
            <a:spLocks noGrp="1"/>
          </p:cNvSpPr>
          <p:nvPr>
            <p:ph type="subTitle" idx="4"/>
          </p:nvPr>
        </p:nvSpPr>
        <p:spPr>
          <a:xfrm>
            <a:off x="3579613" y="19354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804" name="Google Shape;804;g309b9d89ff9_1_608"/>
          <p:cNvSpPr txBox="1">
            <a:spLocks noGrp="1"/>
          </p:cNvSpPr>
          <p:nvPr>
            <p:ph type="title" idx="5"/>
          </p:nvPr>
        </p:nvSpPr>
        <p:spPr>
          <a:xfrm>
            <a:off x="6021817" y="15321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g309b9d89ff9_1_608"/>
          <p:cNvSpPr txBox="1">
            <a:spLocks noGrp="1"/>
          </p:cNvSpPr>
          <p:nvPr>
            <p:ph type="subTitle" idx="6"/>
          </p:nvPr>
        </p:nvSpPr>
        <p:spPr>
          <a:xfrm>
            <a:off x="6021826" y="19354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806" name="Google Shape;806;g309b9d89ff9_1_608"/>
          <p:cNvSpPr txBox="1">
            <a:spLocks noGrp="1"/>
          </p:cNvSpPr>
          <p:nvPr>
            <p:ph type="title" idx="7"/>
          </p:nvPr>
        </p:nvSpPr>
        <p:spPr>
          <a:xfrm>
            <a:off x="1137388" y="31534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07" name="Google Shape;807;g309b9d89ff9_1_608"/>
          <p:cNvSpPr txBox="1">
            <a:spLocks noGrp="1"/>
          </p:cNvSpPr>
          <p:nvPr>
            <p:ph type="subTitle" idx="8"/>
          </p:nvPr>
        </p:nvSpPr>
        <p:spPr>
          <a:xfrm>
            <a:off x="1137400" y="35567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808" name="Google Shape;808;g309b9d89ff9_1_608"/>
          <p:cNvSpPr txBox="1">
            <a:spLocks noGrp="1"/>
          </p:cNvSpPr>
          <p:nvPr>
            <p:ph type="title" idx="9"/>
          </p:nvPr>
        </p:nvSpPr>
        <p:spPr>
          <a:xfrm>
            <a:off x="3579602" y="31534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g309b9d89ff9_1_608"/>
          <p:cNvSpPr txBox="1">
            <a:spLocks noGrp="1"/>
          </p:cNvSpPr>
          <p:nvPr>
            <p:ph type="subTitle" idx="13"/>
          </p:nvPr>
        </p:nvSpPr>
        <p:spPr>
          <a:xfrm>
            <a:off x="3579613" y="35567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810" name="Google Shape;810;g309b9d89ff9_1_608"/>
          <p:cNvSpPr txBox="1">
            <a:spLocks noGrp="1"/>
          </p:cNvSpPr>
          <p:nvPr>
            <p:ph type="title" idx="14"/>
          </p:nvPr>
        </p:nvSpPr>
        <p:spPr>
          <a:xfrm>
            <a:off x="6021817" y="3153475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11" name="Google Shape;811;g309b9d89ff9_1_608"/>
          <p:cNvSpPr txBox="1">
            <a:spLocks noGrp="1"/>
          </p:cNvSpPr>
          <p:nvPr>
            <p:ph type="subTitle" idx="15"/>
          </p:nvPr>
        </p:nvSpPr>
        <p:spPr>
          <a:xfrm>
            <a:off x="6021826" y="3556775"/>
            <a:ext cx="19848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812" name="Google Shape;812;g309b9d89ff9_1_608"/>
          <p:cNvSpPr/>
          <p:nvPr/>
        </p:nvSpPr>
        <p:spPr>
          <a:xfrm>
            <a:off x="1" y="4090039"/>
            <a:ext cx="2424373" cy="1053465"/>
          </a:xfrm>
          <a:custGeom>
            <a:avLst/>
            <a:gdLst/>
            <a:ahLst/>
            <a:cxnLst/>
            <a:rect l="l" t="t" r="r" b="b"/>
            <a:pathLst>
              <a:path w="75058" h="32615" extrusionOk="0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309b9d89ff9_1_608"/>
          <p:cNvSpPr/>
          <p:nvPr/>
        </p:nvSpPr>
        <p:spPr>
          <a:xfrm>
            <a:off x="2010934" y="4642982"/>
            <a:ext cx="1937483" cy="500521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g309b9d89ff9_1_608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815" name="Google Shape;815;g309b9d89ff9_1_608"/>
            <p:cNvSpPr/>
            <p:nvPr/>
          </p:nvSpPr>
          <p:spPr>
            <a:xfrm>
              <a:off x="8644188" y="3606050"/>
              <a:ext cx="499800" cy="1162300"/>
            </a:xfrm>
            <a:custGeom>
              <a:avLst/>
              <a:gdLst/>
              <a:ahLst/>
              <a:cxnLst/>
              <a:rect l="l" t="t" r="r" b="b"/>
              <a:pathLst>
                <a:path w="19992" h="46492" extrusionOk="0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309b9d89ff9_1_608"/>
            <p:cNvSpPr/>
            <p:nvPr/>
          </p:nvSpPr>
          <p:spPr>
            <a:xfrm>
              <a:off x="8896613" y="3682825"/>
              <a:ext cx="25" cy="1498425"/>
            </a:xfrm>
            <a:custGeom>
              <a:avLst/>
              <a:gdLst/>
              <a:ahLst/>
              <a:cxnLst/>
              <a:rect l="l" t="t" r="r" b="b"/>
              <a:pathLst>
                <a:path w="1" h="59937" fill="none" extrusionOk="0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309b9d89ff9_1_608"/>
            <p:cNvSpPr/>
            <p:nvPr/>
          </p:nvSpPr>
          <p:spPr>
            <a:xfrm>
              <a:off x="8896613" y="3917975"/>
              <a:ext cx="161650" cy="150650"/>
            </a:xfrm>
            <a:custGeom>
              <a:avLst/>
              <a:gdLst/>
              <a:ahLst/>
              <a:cxnLst/>
              <a:rect l="l" t="t" r="r" b="b"/>
              <a:pathLst>
                <a:path w="6466" h="6026" fill="none" extrusionOk="0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309b9d89ff9_1_608"/>
            <p:cNvSpPr/>
            <p:nvPr/>
          </p:nvSpPr>
          <p:spPr>
            <a:xfrm>
              <a:off x="8766238" y="4362375"/>
              <a:ext cx="130400" cy="108375"/>
            </a:xfrm>
            <a:custGeom>
              <a:avLst/>
              <a:gdLst/>
              <a:ahLst/>
              <a:cxnLst/>
              <a:rect l="l" t="t" r="r" b="b"/>
              <a:pathLst>
                <a:path w="5216" h="4335" fill="none" extrusionOk="0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309b9d89ff9_1_608"/>
            <p:cNvSpPr/>
            <p:nvPr/>
          </p:nvSpPr>
          <p:spPr>
            <a:xfrm>
              <a:off x="8896613" y="4544250"/>
              <a:ext cx="136050" cy="139325"/>
            </a:xfrm>
            <a:custGeom>
              <a:avLst/>
              <a:gdLst/>
              <a:ahLst/>
              <a:cxnLst/>
              <a:rect l="l" t="t" r="r" b="b"/>
              <a:pathLst>
                <a:path w="5442" h="5573" fill="none" extrusionOk="0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309b9d89ff9_1_608"/>
            <p:cNvSpPr/>
            <p:nvPr/>
          </p:nvSpPr>
          <p:spPr>
            <a:xfrm>
              <a:off x="8898388" y="4490975"/>
              <a:ext cx="114025" cy="110150"/>
            </a:xfrm>
            <a:custGeom>
              <a:avLst/>
              <a:gdLst/>
              <a:ahLst/>
              <a:cxnLst/>
              <a:rect l="l" t="t" r="r" b="b"/>
              <a:pathLst>
                <a:path w="4561" h="4406" fill="none" extrusionOk="0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309b9d89ff9_1_608"/>
            <p:cNvSpPr/>
            <p:nvPr/>
          </p:nvSpPr>
          <p:spPr>
            <a:xfrm>
              <a:off x="8208488" y="3307425"/>
              <a:ext cx="634325" cy="1474725"/>
            </a:xfrm>
            <a:custGeom>
              <a:avLst/>
              <a:gdLst/>
              <a:ahLst/>
              <a:cxnLst/>
              <a:rect l="l" t="t" r="r" b="b"/>
              <a:pathLst>
                <a:path w="25373" h="58989" extrusionOk="0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309b9d89ff9_1_608"/>
            <p:cNvSpPr/>
            <p:nvPr/>
          </p:nvSpPr>
          <p:spPr>
            <a:xfrm>
              <a:off x="8523388" y="3349450"/>
              <a:ext cx="25" cy="1830325"/>
            </a:xfrm>
            <a:custGeom>
              <a:avLst/>
              <a:gdLst/>
              <a:ahLst/>
              <a:cxnLst/>
              <a:rect l="l" t="t" r="r" b="b"/>
              <a:pathLst>
                <a:path w="1" h="73213" fill="none" extrusionOk="0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309b9d89ff9_1_608"/>
            <p:cNvSpPr/>
            <p:nvPr/>
          </p:nvSpPr>
          <p:spPr>
            <a:xfrm>
              <a:off x="8389763" y="3590575"/>
              <a:ext cx="133650" cy="130975"/>
            </a:xfrm>
            <a:custGeom>
              <a:avLst/>
              <a:gdLst/>
              <a:ahLst/>
              <a:cxnLst/>
              <a:rect l="l" t="t" r="r" b="b"/>
              <a:pathLst>
                <a:path w="5346" h="5239" fill="none" extrusionOk="0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309b9d89ff9_1_608"/>
            <p:cNvSpPr/>
            <p:nvPr/>
          </p:nvSpPr>
          <p:spPr>
            <a:xfrm>
              <a:off x="8351063" y="3656650"/>
              <a:ext cx="170875" cy="154200"/>
            </a:xfrm>
            <a:custGeom>
              <a:avLst/>
              <a:gdLst/>
              <a:ahLst/>
              <a:cxnLst/>
              <a:rect l="l" t="t" r="r" b="b"/>
              <a:pathLst>
                <a:path w="6835" h="6168" fill="none" extrusionOk="0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309b9d89ff9_1_608"/>
            <p:cNvSpPr/>
            <p:nvPr/>
          </p:nvSpPr>
          <p:spPr>
            <a:xfrm>
              <a:off x="8290638" y="3992700"/>
              <a:ext cx="231300" cy="143200"/>
            </a:xfrm>
            <a:custGeom>
              <a:avLst/>
              <a:gdLst/>
              <a:ahLst/>
              <a:cxnLst/>
              <a:rect l="l" t="t" r="r" b="b"/>
              <a:pathLst>
                <a:path w="9252" h="5728" fill="none" extrusionOk="0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309b9d89ff9_1_608"/>
            <p:cNvSpPr/>
            <p:nvPr/>
          </p:nvSpPr>
          <p:spPr>
            <a:xfrm>
              <a:off x="8305813" y="4392150"/>
              <a:ext cx="214625" cy="136350"/>
            </a:xfrm>
            <a:custGeom>
              <a:avLst/>
              <a:gdLst/>
              <a:ahLst/>
              <a:cxnLst/>
              <a:rect l="l" t="t" r="r" b="b"/>
              <a:pathLst>
                <a:path w="8585" h="5454" fill="none" extrusionOk="0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309b9d89ff9_1_608"/>
            <p:cNvSpPr/>
            <p:nvPr/>
          </p:nvSpPr>
          <p:spPr>
            <a:xfrm>
              <a:off x="8279613" y="4477575"/>
              <a:ext cx="240825" cy="159875"/>
            </a:xfrm>
            <a:custGeom>
              <a:avLst/>
              <a:gdLst/>
              <a:ahLst/>
              <a:cxnLst/>
              <a:rect l="l" t="t" r="r" b="b"/>
              <a:pathLst>
                <a:path w="9633" h="6395" fill="none" extrusionOk="0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309b9d89ff9_1_608"/>
            <p:cNvSpPr/>
            <p:nvPr/>
          </p:nvSpPr>
          <p:spPr>
            <a:xfrm>
              <a:off x="8523388" y="3753075"/>
              <a:ext cx="206600" cy="175050"/>
            </a:xfrm>
            <a:custGeom>
              <a:avLst/>
              <a:gdLst/>
              <a:ahLst/>
              <a:cxnLst/>
              <a:rect l="l" t="t" r="r" b="b"/>
              <a:pathLst>
                <a:path w="8264" h="7002" fill="none" extrusionOk="0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309b9d89ff9_1_608"/>
            <p:cNvSpPr/>
            <p:nvPr/>
          </p:nvSpPr>
          <p:spPr>
            <a:xfrm>
              <a:off x="8519238" y="4193900"/>
              <a:ext cx="205100" cy="108675"/>
            </a:xfrm>
            <a:custGeom>
              <a:avLst/>
              <a:gdLst/>
              <a:ahLst/>
              <a:cxnLst/>
              <a:rect l="l" t="t" r="r" b="b"/>
              <a:pathLst>
                <a:path w="8204" h="4347" fill="none" extrusionOk="0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309b9d89ff9_1_608"/>
            <p:cNvSpPr/>
            <p:nvPr/>
          </p:nvSpPr>
          <p:spPr>
            <a:xfrm>
              <a:off x="8521913" y="4248975"/>
              <a:ext cx="220275" cy="118500"/>
            </a:xfrm>
            <a:custGeom>
              <a:avLst/>
              <a:gdLst/>
              <a:ahLst/>
              <a:cxnLst/>
              <a:rect l="l" t="t" r="r" b="b"/>
              <a:pathLst>
                <a:path w="8811" h="4740" fill="none" extrusionOk="0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09b9d89ff9_1_641"/>
          <p:cNvSpPr txBox="1">
            <a:spLocks noGrp="1"/>
          </p:cNvSpPr>
          <p:nvPr>
            <p:ph type="subTitle" idx="1"/>
          </p:nvPr>
        </p:nvSpPr>
        <p:spPr>
          <a:xfrm>
            <a:off x="725694" y="2952300"/>
            <a:ext cx="28614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g309b9d89ff9_1_641"/>
          <p:cNvSpPr txBox="1">
            <a:spLocks noGrp="1"/>
          </p:cNvSpPr>
          <p:nvPr>
            <p:ph type="title"/>
          </p:nvPr>
        </p:nvSpPr>
        <p:spPr>
          <a:xfrm>
            <a:off x="694981" y="1715725"/>
            <a:ext cx="19527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13">
    <p:bg>
      <p:bgPr>
        <a:solidFill>
          <a:schemeClr val="dk2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09b9d89ff9_1_644"/>
          <p:cNvSpPr/>
          <p:nvPr/>
        </p:nvSpPr>
        <p:spPr>
          <a:xfrm flipH="1">
            <a:off x="3222649" y="1592997"/>
            <a:ext cx="5854826" cy="2933425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309b9d89ff9_1_644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g309b9d89ff9_1_644"/>
          <p:cNvSpPr/>
          <p:nvPr/>
        </p:nvSpPr>
        <p:spPr>
          <a:xfrm>
            <a:off x="82" y="304013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g309b9d89ff9_1_644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9" name="Google Shape;839;g309b9d89ff9_1_644"/>
          <p:cNvSpPr txBox="1">
            <a:spLocks noGrp="1"/>
          </p:cNvSpPr>
          <p:nvPr>
            <p:ph type="subTitle" idx="1"/>
          </p:nvPr>
        </p:nvSpPr>
        <p:spPr>
          <a:xfrm>
            <a:off x="116255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g309b9d89ff9_1_644"/>
          <p:cNvSpPr txBox="1">
            <a:spLocks noGrp="1"/>
          </p:cNvSpPr>
          <p:nvPr>
            <p:ph type="title" idx="2"/>
          </p:nvPr>
        </p:nvSpPr>
        <p:spPr>
          <a:xfrm>
            <a:off x="116253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41" name="Google Shape;841;g309b9d89ff9_1_644"/>
          <p:cNvSpPr txBox="1">
            <a:spLocks noGrp="1"/>
          </p:cNvSpPr>
          <p:nvPr>
            <p:ph type="subTitle" idx="3"/>
          </p:nvPr>
        </p:nvSpPr>
        <p:spPr>
          <a:xfrm>
            <a:off x="357960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g309b9d89ff9_1_644"/>
          <p:cNvSpPr txBox="1">
            <a:spLocks noGrp="1"/>
          </p:cNvSpPr>
          <p:nvPr>
            <p:ph type="title" idx="4"/>
          </p:nvPr>
        </p:nvSpPr>
        <p:spPr>
          <a:xfrm>
            <a:off x="357958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43" name="Google Shape;843;g309b9d89ff9_1_644"/>
          <p:cNvSpPr txBox="1">
            <a:spLocks noGrp="1"/>
          </p:cNvSpPr>
          <p:nvPr>
            <p:ph type="subTitle" idx="5"/>
          </p:nvPr>
        </p:nvSpPr>
        <p:spPr>
          <a:xfrm>
            <a:off x="5996650" y="2509075"/>
            <a:ext cx="19848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g309b9d89ff9_1_644"/>
          <p:cNvSpPr txBox="1">
            <a:spLocks noGrp="1"/>
          </p:cNvSpPr>
          <p:nvPr>
            <p:ph type="title" idx="6"/>
          </p:nvPr>
        </p:nvSpPr>
        <p:spPr>
          <a:xfrm>
            <a:off x="5996638" y="3737250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CUSTOM_4_1_1">
    <p:bg>
      <p:bgPr>
        <a:solidFill>
          <a:schemeClr val="dk2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g309b9d89ff9_1_655"/>
          <p:cNvGrpSpPr/>
          <p:nvPr/>
        </p:nvGrpSpPr>
        <p:grpSpPr>
          <a:xfrm flipH="1">
            <a:off x="717526" y="-6"/>
            <a:ext cx="1430731" cy="1059983"/>
            <a:chOff x="7676453" y="-6"/>
            <a:chExt cx="1430731" cy="1059983"/>
          </a:xfrm>
        </p:grpSpPr>
        <p:grpSp>
          <p:nvGrpSpPr>
            <p:cNvPr id="847" name="Google Shape;847;g309b9d89ff9_1_655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848" name="Google Shape;848;g309b9d89ff9_1_655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g309b9d89ff9_1_655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g309b9d89ff9_1_655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g309b9d89ff9_1_655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g309b9d89ff9_1_655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853" name="Google Shape;853;g309b9d89ff9_1_655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g309b9d89ff9_1_655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g309b9d89ff9_1_655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6" name="Google Shape;856;g309b9d89ff9_1_655"/>
          <p:cNvSpPr txBox="1">
            <a:spLocks noGrp="1"/>
          </p:cNvSpPr>
          <p:nvPr>
            <p:ph type="title"/>
          </p:nvPr>
        </p:nvSpPr>
        <p:spPr>
          <a:xfrm>
            <a:off x="1522800" y="1717192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7" name="Google Shape;857;g309b9d89ff9_1_655"/>
          <p:cNvSpPr txBox="1">
            <a:spLocks noGrp="1"/>
          </p:cNvSpPr>
          <p:nvPr>
            <p:ph type="subTitle" idx="1"/>
          </p:nvPr>
        </p:nvSpPr>
        <p:spPr>
          <a:xfrm>
            <a:off x="1522800" y="2224842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8" name="Google Shape;858;g309b9d89ff9_1_655"/>
          <p:cNvSpPr txBox="1">
            <a:spLocks noGrp="1"/>
          </p:cNvSpPr>
          <p:nvPr>
            <p:ph type="title" idx="2"/>
          </p:nvPr>
        </p:nvSpPr>
        <p:spPr>
          <a:xfrm>
            <a:off x="5374800" y="1717192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9" name="Google Shape;859;g309b9d89ff9_1_655"/>
          <p:cNvSpPr txBox="1">
            <a:spLocks noGrp="1"/>
          </p:cNvSpPr>
          <p:nvPr>
            <p:ph type="subTitle" idx="3"/>
          </p:nvPr>
        </p:nvSpPr>
        <p:spPr>
          <a:xfrm>
            <a:off x="5374800" y="2224842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0" name="Google Shape;860;g309b9d89ff9_1_655"/>
          <p:cNvSpPr txBox="1">
            <a:spLocks noGrp="1"/>
          </p:cNvSpPr>
          <p:nvPr>
            <p:ph type="title" idx="4"/>
          </p:nvPr>
        </p:nvSpPr>
        <p:spPr>
          <a:xfrm>
            <a:off x="1522800" y="34802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1" name="Google Shape;861;g309b9d89ff9_1_655"/>
          <p:cNvSpPr txBox="1">
            <a:spLocks noGrp="1"/>
          </p:cNvSpPr>
          <p:nvPr>
            <p:ph type="subTitle" idx="5"/>
          </p:nvPr>
        </p:nvSpPr>
        <p:spPr>
          <a:xfrm>
            <a:off x="15228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2" name="Google Shape;862;g309b9d89ff9_1_655"/>
          <p:cNvSpPr txBox="1">
            <a:spLocks noGrp="1"/>
          </p:cNvSpPr>
          <p:nvPr>
            <p:ph type="title" idx="6"/>
          </p:nvPr>
        </p:nvSpPr>
        <p:spPr>
          <a:xfrm>
            <a:off x="5374800" y="348025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3" name="Google Shape;863;g309b9d89ff9_1_655"/>
          <p:cNvSpPr txBox="1">
            <a:spLocks noGrp="1"/>
          </p:cNvSpPr>
          <p:nvPr>
            <p:ph type="subTitle" idx="7"/>
          </p:nvPr>
        </p:nvSpPr>
        <p:spPr>
          <a:xfrm>
            <a:off x="5374800" y="398790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64" name="Google Shape;864;g309b9d89ff9_1_655"/>
          <p:cNvSpPr txBox="1">
            <a:spLocks noGrp="1"/>
          </p:cNvSpPr>
          <p:nvPr>
            <p:ph type="title" idx="8"/>
          </p:nvPr>
        </p:nvSpPr>
        <p:spPr>
          <a:xfrm>
            <a:off x="720000" y="554400"/>
            <a:ext cx="77040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09b9d89ff9_1_675"/>
          <p:cNvSpPr txBox="1">
            <a:spLocks noGrp="1"/>
          </p:cNvSpPr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67" name="Google Shape;867;g309b9d89ff9_1_675"/>
          <p:cNvSpPr txBox="1">
            <a:spLocks noGrp="1"/>
          </p:cNvSpPr>
          <p:nvPr>
            <p:ph type="subTitle" idx="1"/>
          </p:nvPr>
        </p:nvSpPr>
        <p:spPr>
          <a:xfrm>
            <a:off x="6041400" y="2125150"/>
            <a:ext cx="2385000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g309b9d89ff9_1_675"/>
          <p:cNvSpPr txBox="1">
            <a:spLocks noGrp="1"/>
          </p:cNvSpPr>
          <p:nvPr>
            <p:ph type="title" idx="2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69" name="Google Shape;869;g309b9d89ff9_1_675"/>
          <p:cNvSpPr txBox="1"/>
          <p:nvPr/>
        </p:nvSpPr>
        <p:spPr>
          <a:xfrm>
            <a:off x="717525" y="542750"/>
            <a:ext cx="2826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-U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-U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-U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-U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Stories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1">
    <p:bg>
      <p:bgPr>
        <a:solidFill>
          <a:schemeClr val="lt1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09b9d89ff9_1_680"/>
          <p:cNvSpPr txBox="1">
            <a:spLocks noGrp="1"/>
          </p:cNvSpPr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2" name="Google Shape;872;g309b9d89ff9_1_680"/>
          <p:cNvSpPr txBox="1">
            <a:spLocks noGrp="1"/>
          </p:cNvSpPr>
          <p:nvPr>
            <p:ph type="body" idx="1"/>
          </p:nvPr>
        </p:nvSpPr>
        <p:spPr>
          <a:xfrm>
            <a:off x="715050" y="1127100"/>
            <a:ext cx="7709100" cy="1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g309b9d89ff9_1_683"/>
          <p:cNvGrpSpPr/>
          <p:nvPr/>
        </p:nvGrpSpPr>
        <p:grpSpPr>
          <a:xfrm rot="-199848">
            <a:off x="6767746" y="3359501"/>
            <a:ext cx="581719" cy="921600"/>
            <a:chOff x="-1904298" y="1056455"/>
            <a:chExt cx="581725" cy="921610"/>
          </a:xfrm>
        </p:grpSpPr>
        <p:sp>
          <p:nvSpPr>
            <p:cNvPr id="875" name="Google Shape;875;g309b9d89ff9_1_683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309b9d89ff9_1_683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g309b9d89ff9_1_683"/>
          <p:cNvGrpSpPr/>
          <p:nvPr/>
        </p:nvGrpSpPr>
        <p:grpSpPr>
          <a:xfrm>
            <a:off x="6056239" y="3440533"/>
            <a:ext cx="878448" cy="863379"/>
            <a:chOff x="-5358445" y="839844"/>
            <a:chExt cx="1391711" cy="1367837"/>
          </a:xfrm>
        </p:grpSpPr>
        <p:sp>
          <p:nvSpPr>
            <p:cNvPr id="878" name="Google Shape;878;g309b9d89ff9_1_683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309b9d89ff9_1_683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g309b9d89ff9_1_683"/>
          <p:cNvGrpSpPr/>
          <p:nvPr/>
        </p:nvGrpSpPr>
        <p:grpSpPr>
          <a:xfrm rot="-1263781">
            <a:off x="7067107" y="3536395"/>
            <a:ext cx="890375" cy="822935"/>
            <a:chOff x="-1855532" y="1600966"/>
            <a:chExt cx="890361" cy="822923"/>
          </a:xfrm>
        </p:grpSpPr>
        <p:sp>
          <p:nvSpPr>
            <p:cNvPr id="881" name="Google Shape;881;g309b9d89ff9_1_683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309b9d89ff9_1_683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g309b9d89ff9_1_683"/>
          <p:cNvSpPr/>
          <p:nvPr/>
        </p:nvSpPr>
        <p:spPr>
          <a:xfrm>
            <a:off x="75" y="2753774"/>
            <a:ext cx="9143830" cy="2389672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g309b9d89ff9_1_683"/>
          <p:cNvSpPr txBox="1">
            <a:spLocks noGrp="1"/>
          </p:cNvSpPr>
          <p:nvPr>
            <p:ph type="title"/>
          </p:nvPr>
        </p:nvSpPr>
        <p:spPr>
          <a:xfrm>
            <a:off x="696300" y="551956"/>
            <a:ext cx="775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g309b9d89ff9_1_683"/>
          <p:cNvSpPr txBox="1">
            <a:spLocks noGrp="1"/>
          </p:cNvSpPr>
          <p:nvPr>
            <p:ph type="body" idx="1"/>
          </p:nvPr>
        </p:nvSpPr>
        <p:spPr>
          <a:xfrm>
            <a:off x="706525" y="1997919"/>
            <a:ext cx="3629100" cy="26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100"/>
              <a:buChar char="◔"/>
              <a:defRPr sz="12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◃"/>
              <a:defRPr sz="12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◄"/>
              <a:defRPr sz="12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⭙"/>
              <a:defRPr sz="12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◼"/>
              <a:defRPr sz="12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○"/>
              <a:defRPr sz="12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●"/>
              <a:defRPr sz="12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1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6" name="Google Shape;886;g309b9d89ff9_1_683"/>
          <p:cNvSpPr txBox="1">
            <a:spLocks noGrp="1"/>
          </p:cNvSpPr>
          <p:nvPr>
            <p:ph type="body" idx="2"/>
          </p:nvPr>
        </p:nvSpPr>
        <p:spPr>
          <a:xfrm>
            <a:off x="4808271" y="1997919"/>
            <a:ext cx="3629100" cy="26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100"/>
              <a:buChar char="◔"/>
              <a:defRPr sz="12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◃"/>
              <a:defRPr sz="12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◄"/>
              <a:defRPr sz="12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⭙"/>
              <a:defRPr sz="12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◼"/>
              <a:defRPr sz="12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○"/>
              <a:defRPr sz="12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3B5C"/>
              </a:buClr>
              <a:buSzPts val="1100"/>
              <a:buChar char="●"/>
              <a:defRPr sz="12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53B5C"/>
              </a:buClr>
              <a:buSzPts val="11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09b9d89ff9_1_6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2901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18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83" name="Google Shape;83;p18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8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235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8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87" name="Google Shape;87;p18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" name="Google Shape;88;p18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89" name="Google Shape;89;p18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8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8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" name="Google Shape;92;p18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93" name="Google Shape;93;p18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" name="Google Shape;94;p18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95" name="Google Shape;95;p18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8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8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8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" name="Google Shape;99;p18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2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4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 idx="7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 idx="13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CUSTOM_7_1_1">
    <p:bg>
      <p:bgPr>
        <a:solidFill>
          <a:schemeClr val="lt1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g2e91065d68d_0_349"/>
          <p:cNvGrpSpPr/>
          <p:nvPr/>
        </p:nvGrpSpPr>
        <p:grpSpPr>
          <a:xfrm>
            <a:off x="196876" y="-180407"/>
            <a:ext cx="2637197" cy="1754140"/>
            <a:chOff x="196876" y="-180407"/>
            <a:chExt cx="2637197" cy="1754140"/>
          </a:xfrm>
        </p:grpSpPr>
        <p:grpSp>
          <p:nvGrpSpPr>
            <p:cNvPr id="896" name="Google Shape;896;g2e91065d68d_0_349"/>
            <p:cNvGrpSpPr/>
            <p:nvPr/>
          </p:nvGrpSpPr>
          <p:grpSpPr>
            <a:xfrm rot="9401449">
              <a:off x="754395" y="69565"/>
              <a:ext cx="1522160" cy="1254196"/>
              <a:chOff x="698956" y="6526827"/>
              <a:chExt cx="1522132" cy="1254173"/>
            </a:xfrm>
          </p:grpSpPr>
          <p:grpSp>
            <p:nvGrpSpPr>
              <p:cNvPr id="897" name="Google Shape;897;g2e91065d68d_0_349"/>
              <p:cNvGrpSpPr/>
              <p:nvPr/>
            </p:nvGrpSpPr>
            <p:grpSpPr>
              <a:xfrm>
                <a:off x="970014" y="6599641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898" name="Google Shape;898;g2e91065d68d_0_349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99" name="Google Shape;899;g2e91065d68d_0_349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900" name="Google Shape;900;g2e91065d68d_0_349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1" name="Google Shape;901;g2e91065d68d_0_349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2" name="Google Shape;902;g2e91065d68d_0_349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03" name="Google Shape;903;g2e91065d68d_0_349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904" name="Google Shape;904;g2e91065d68d_0_349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05" name="Google Shape;905;g2e91065d68d_0_349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906" name="Google Shape;906;g2e91065d68d_0_349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7" name="Google Shape;907;g2e91065d68d_0_349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8" name="Google Shape;908;g2e91065d68d_0_349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9" name="Google Shape;909;g2e91065d68d_0_349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10" name="Google Shape;910;g2e91065d68d_0_349"/>
            <p:cNvSpPr/>
            <p:nvPr/>
          </p:nvSpPr>
          <p:spPr>
            <a:xfrm rot="10800000" flipH="1">
              <a:off x="196876" y="18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g2e91065d68d_0_34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e91065d68d_0_264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2e91065d68d_0_264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g2e91065d68d_0_264"/>
          <p:cNvSpPr txBox="1">
            <a:spLocks noGrp="1"/>
          </p:cNvSpPr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6" name="Google Shape;916;g2e91065d68d_0_264"/>
          <p:cNvSpPr txBox="1">
            <a:spLocks noGrp="1"/>
          </p:cNvSpPr>
          <p:nvPr>
            <p:ph type="subTitle" idx="1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e91065d68d_0_269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9" name="Google Shape;919;g2e91065d68d_0_269"/>
          <p:cNvSpPr txBox="1">
            <a:spLocks noGrp="1"/>
          </p:cNvSpPr>
          <p:nvPr>
            <p:ph type="body" idx="1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0" name="Google Shape;920;g2e91065d68d_0_269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e91065d68d_0_2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923" name="Google Shape;923;g2e91065d68d_0_273"/>
          <p:cNvGrpSpPr/>
          <p:nvPr/>
        </p:nvGrpSpPr>
        <p:grpSpPr>
          <a:xfrm rot="9401449">
            <a:off x="754395" y="69565"/>
            <a:ext cx="1522160" cy="1254196"/>
            <a:chOff x="698956" y="6526827"/>
            <a:chExt cx="1522132" cy="1254173"/>
          </a:xfrm>
        </p:grpSpPr>
        <p:grpSp>
          <p:nvGrpSpPr>
            <p:cNvPr id="924" name="Google Shape;924;g2e91065d68d_0_273"/>
            <p:cNvGrpSpPr/>
            <p:nvPr/>
          </p:nvGrpSpPr>
          <p:grpSpPr>
            <a:xfrm>
              <a:off x="970014" y="6599641"/>
              <a:ext cx="1251074" cy="1089966"/>
              <a:chOff x="2227541" y="6011760"/>
              <a:chExt cx="2864180" cy="2495343"/>
            </a:xfrm>
          </p:grpSpPr>
          <p:sp>
            <p:nvSpPr>
              <p:cNvPr id="925" name="Google Shape;925;g2e91065d68d_0_273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26" name="Google Shape;926;g2e91065d68d_0_273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927" name="Google Shape;927;g2e91065d68d_0_273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g2e91065d68d_0_273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g2e91065d68d_0_273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30" name="Google Shape;930;g2e91065d68d_0_273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931" name="Google Shape;931;g2e91065d68d_0_273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2" name="Google Shape;932;g2e91065d68d_0_273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933" name="Google Shape;933;g2e91065d68d_0_273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g2e91065d68d_0_273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g2e91065d68d_0_273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g2e91065d68d_0_273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37" name="Google Shape;937;g2e91065d68d_0_273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g2e91065d68d_0_273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g2e91065d68d_0_273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g2e91065d68d_0_273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g2e91065d68d_0_273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2" name="Google Shape;942;g2e91065d68d_0_273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3" name="Google Shape;943;g2e91065d68d_0_273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g2e91065d68d_0_296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946" name="Google Shape;946;g2e91065d68d_0_296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e91065d68d_0_296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e91065d68d_0_296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e91065d68d_0_296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g2e91065d68d_0_296"/>
          <p:cNvGrpSpPr/>
          <p:nvPr/>
        </p:nvGrpSpPr>
        <p:grpSpPr>
          <a:xfrm rot="-1537546">
            <a:off x="604996" y="3763987"/>
            <a:ext cx="488794" cy="774382"/>
            <a:chOff x="-1904298" y="1056455"/>
            <a:chExt cx="581725" cy="921610"/>
          </a:xfrm>
        </p:grpSpPr>
        <p:sp>
          <p:nvSpPr>
            <p:cNvPr id="951" name="Google Shape;951;g2e91065d68d_0_296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2e91065d68d_0_296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g2e91065d68d_0_296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2e91065d68d_0_296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2e91065d68d_0_296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2e91065d68d_0_29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7" name="Google Shape;957;g2e91065d68d_0_296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g2e91065d68d_0_296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g2e91065d68d_0_296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960" name="Google Shape;960;g2e91065d68d_0_296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g2e91065d68d_0_296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962" name="Google Shape;962;g2e91065d68d_0_296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963" name="Google Shape;963;g2e91065d68d_0_296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g2e91065d68d_0_296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2e91065d68d_0_317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7" name="Google Shape;967;g2e91065d68d_0_317"/>
          <p:cNvGrpSpPr/>
          <p:nvPr/>
        </p:nvGrpSpPr>
        <p:grpSpPr>
          <a:xfrm rot="-1314983">
            <a:off x="8216043" y="3311271"/>
            <a:ext cx="972293" cy="928264"/>
            <a:chOff x="-1855532" y="1600966"/>
            <a:chExt cx="890361" cy="822923"/>
          </a:xfrm>
        </p:grpSpPr>
        <p:sp>
          <p:nvSpPr>
            <p:cNvPr id="968" name="Google Shape;968;g2e91065d68d_0_317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2e91065d68d_0_317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0" name="Google Shape;970;g2e91065d68d_0_317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1" name="Google Shape;971;g2e91065d68d_0_317"/>
          <p:cNvGrpSpPr/>
          <p:nvPr/>
        </p:nvGrpSpPr>
        <p:grpSpPr>
          <a:xfrm>
            <a:off x="461664" y="2367616"/>
            <a:ext cx="1251074" cy="1089966"/>
            <a:chOff x="2227541" y="6011760"/>
            <a:chExt cx="2864180" cy="2495343"/>
          </a:xfrm>
        </p:grpSpPr>
        <p:sp>
          <p:nvSpPr>
            <p:cNvPr id="972" name="Google Shape;972;g2e91065d68d_0_317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g2e91065d68d_0_317"/>
            <p:cNvGrpSpPr/>
            <p:nvPr/>
          </p:nvGrpSpPr>
          <p:grpSpPr>
            <a:xfrm>
              <a:off x="2227541" y="6635268"/>
              <a:ext cx="2250382" cy="1871836"/>
              <a:chOff x="2227541" y="6635268"/>
              <a:chExt cx="2250382" cy="1871836"/>
            </a:xfrm>
          </p:grpSpPr>
          <p:sp>
            <p:nvSpPr>
              <p:cNvPr id="974" name="Google Shape;974;g2e91065d68d_0_317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g2e91065d68d_0_317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g2e91065d68d_0_317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7" name="Google Shape;977;g2e91065d68d_0_317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978" name="Google Shape;978;g2e91065d68d_0_317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9" name="Google Shape;979;g2e91065d68d_0_317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980" name="Google Shape;980;g2e91065d68d_0_317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g2e91065d68d_0_317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g2e91065d68d_0_317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g2e91065d68d_0_317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4" name="Google Shape;984;g2e91065d68d_0_317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g2e91065d68d_0_317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86" name="Google Shape;986;g2e91065d68d_0_317"/>
          <p:cNvSpPr txBox="1">
            <a:spLocks noGrp="1"/>
          </p:cNvSpPr>
          <p:nvPr>
            <p:ph type="title" idx="2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87" name="Google Shape;987;g2e91065d68d_0_317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g2e91065d68d_0_317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89" name="Google Shape;989;g2e91065d68d_0_317"/>
          <p:cNvSpPr txBox="1">
            <a:spLocks noGrp="1"/>
          </p:cNvSpPr>
          <p:nvPr>
            <p:ph type="title" idx="4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90" name="Google Shape;990;g2e91065d68d_0_317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g2e91065d68d_0_317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92" name="Google Shape;992;g2e91065d68d_0_317"/>
          <p:cNvSpPr txBox="1">
            <a:spLocks noGrp="1"/>
          </p:cNvSpPr>
          <p:nvPr>
            <p:ph type="title" idx="7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93" name="Google Shape;993;g2e91065d68d_0_317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g2e91065d68d_0_317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95" name="Google Shape;995;g2e91065d68d_0_317"/>
          <p:cNvSpPr txBox="1">
            <a:spLocks noGrp="1"/>
          </p:cNvSpPr>
          <p:nvPr>
            <p:ph type="title" idx="13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96" name="Google Shape;996;g2e91065d68d_0_317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15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e91065d68d_0_36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999" name="Google Shape;999;g2e91065d68d_0_367"/>
          <p:cNvGrpSpPr/>
          <p:nvPr/>
        </p:nvGrpSpPr>
        <p:grpSpPr>
          <a:xfrm rot="-3108865">
            <a:off x="377870" y="4286612"/>
            <a:ext cx="448943" cy="711247"/>
            <a:chOff x="-1904298" y="1056455"/>
            <a:chExt cx="581725" cy="921610"/>
          </a:xfrm>
        </p:grpSpPr>
        <p:sp>
          <p:nvSpPr>
            <p:cNvPr id="1000" name="Google Shape;1000;g2e91065d68d_0_367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2e91065d68d_0_367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g2e91065d68d_0_367"/>
          <p:cNvGrpSpPr/>
          <p:nvPr/>
        </p:nvGrpSpPr>
        <p:grpSpPr>
          <a:xfrm rot="-2014239">
            <a:off x="604039" y="4210956"/>
            <a:ext cx="687216" cy="635164"/>
            <a:chOff x="-1855532" y="1600966"/>
            <a:chExt cx="890361" cy="822923"/>
          </a:xfrm>
        </p:grpSpPr>
        <p:sp>
          <p:nvSpPr>
            <p:cNvPr id="1003" name="Google Shape;1003;g2e91065d68d_0_367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2e91065d68d_0_367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g2e91065d68d_0_367"/>
          <p:cNvSpPr/>
          <p:nvPr/>
        </p:nvSpPr>
        <p:spPr>
          <a:xfrm flipH="1">
            <a:off x="578963" y="4441778"/>
            <a:ext cx="2817107" cy="719102"/>
          </a:xfrm>
          <a:custGeom>
            <a:avLst/>
            <a:gdLst/>
            <a:ahLst/>
            <a:cxnLst/>
            <a:rect l="l" t="t" r="r" b="b"/>
            <a:pathLst>
              <a:path w="90025" h="22980" extrusionOk="0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g2e91065d68d_0_367"/>
          <p:cNvSpPr/>
          <p:nvPr/>
        </p:nvSpPr>
        <p:spPr>
          <a:xfrm flipH="1">
            <a:off x="154419" y="4816944"/>
            <a:ext cx="1347267" cy="343936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2e91065d68d_0_367"/>
          <p:cNvSpPr/>
          <p:nvPr/>
        </p:nvSpPr>
        <p:spPr>
          <a:xfrm flipH="1">
            <a:off x="1797672" y="4877626"/>
            <a:ext cx="1109502" cy="283238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8_1">
    <p:bg>
      <p:bgPr>
        <a:solidFill>
          <a:schemeClr val="dk2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e91065d68d_0_37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0" name="Google Shape;1010;g2e91065d68d_0_378"/>
          <p:cNvSpPr txBox="1">
            <a:spLocks noGrp="1"/>
          </p:cNvSpPr>
          <p:nvPr>
            <p:ph type="title" idx="2"/>
          </p:nvPr>
        </p:nvSpPr>
        <p:spPr>
          <a:xfrm>
            <a:off x="720000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11" name="Google Shape;1011;g2e91065d68d_0_378"/>
          <p:cNvSpPr txBox="1">
            <a:spLocks noGrp="1"/>
          </p:cNvSpPr>
          <p:nvPr>
            <p:ph type="subTitle" idx="1"/>
          </p:nvPr>
        </p:nvSpPr>
        <p:spPr>
          <a:xfrm>
            <a:off x="720000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g2e91065d68d_0_378"/>
          <p:cNvSpPr txBox="1">
            <a:spLocks noGrp="1"/>
          </p:cNvSpPr>
          <p:nvPr>
            <p:ph type="title" idx="3"/>
          </p:nvPr>
        </p:nvSpPr>
        <p:spPr>
          <a:xfrm>
            <a:off x="3456581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13" name="Google Shape;1013;g2e91065d68d_0_378"/>
          <p:cNvSpPr txBox="1">
            <a:spLocks noGrp="1"/>
          </p:cNvSpPr>
          <p:nvPr>
            <p:ph type="subTitle" idx="4"/>
          </p:nvPr>
        </p:nvSpPr>
        <p:spPr>
          <a:xfrm>
            <a:off x="3457163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g2e91065d68d_0_378"/>
          <p:cNvSpPr txBox="1">
            <a:spLocks noGrp="1"/>
          </p:cNvSpPr>
          <p:nvPr>
            <p:ph type="title" idx="5"/>
          </p:nvPr>
        </p:nvSpPr>
        <p:spPr>
          <a:xfrm>
            <a:off x="6194325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15" name="Google Shape;1015;g2e91065d68d_0_378"/>
          <p:cNvSpPr txBox="1">
            <a:spLocks noGrp="1"/>
          </p:cNvSpPr>
          <p:nvPr>
            <p:ph type="subTitle" idx="6"/>
          </p:nvPr>
        </p:nvSpPr>
        <p:spPr>
          <a:xfrm>
            <a:off x="6194325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g2e91065d68d_0_378"/>
          <p:cNvGrpSpPr/>
          <p:nvPr/>
        </p:nvGrpSpPr>
        <p:grpSpPr>
          <a:xfrm flipH="1">
            <a:off x="36827" y="-6"/>
            <a:ext cx="1430731" cy="1059983"/>
            <a:chOff x="7676453" y="-6"/>
            <a:chExt cx="1430731" cy="1059983"/>
          </a:xfrm>
        </p:grpSpPr>
        <p:grpSp>
          <p:nvGrpSpPr>
            <p:cNvPr id="1017" name="Google Shape;1017;g2e91065d68d_0_378"/>
            <p:cNvGrpSpPr/>
            <p:nvPr/>
          </p:nvGrpSpPr>
          <p:grpSpPr>
            <a:xfrm rot="10690018">
              <a:off x="7690194" y="79770"/>
              <a:ext cx="1152535" cy="877616"/>
              <a:chOff x="3077675" y="6690087"/>
              <a:chExt cx="2525088" cy="1922768"/>
            </a:xfrm>
          </p:grpSpPr>
          <p:sp>
            <p:nvSpPr>
              <p:cNvPr id="1018" name="Google Shape;1018;g2e91065d68d_0_378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g2e91065d68d_0_378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g2e91065d68d_0_378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g2e91065d68d_0_378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2" name="Google Shape;1022;g2e91065d68d_0_378"/>
            <p:cNvGrpSpPr/>
            <p:nvPr/>
          </p:nvGrpSpPr>
          <p:grpSpPr>
            <a:xfrm rot="8905895">
              <a:off x="8402485" y="210114"/>
              <a:ext cx="491590" cy="778811"/>
              <a:chOff x="-1904298" y="1056455"/>
              <a:chExt cx="581725" cy="921610"/>
            </a:xfrm>
          </p:grpSpPr>
          <p:sp>
            <p:nvSpPr>
              <p:cNvPr id="1023" name="Google Shape;1023;g2e91065d68d_0_378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g2e91065d68d_0_378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5" name="Google Shape;1025;g2e91065d68d_0_378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g2e91065d68d_0_378"/>
          <p:cNvGrpSpPr/>
          <p:nvPr/>
        </p:nvGrpSpPr>
        <p:grpSpPr>
          <a:xfrm flipH="1">
            <a:off x="5195593" y="4090041"/>
            <a:ext cx="3948417" cy="1053464"/>
            <a:chOff x="271750" y="3380525"/>
            <a:chExt cx="3056050" cy="815375"/>
          </a:xfrm>
        </p:grpSpPr>
        <p:sp>
          <p:nvSpPr>
            <p:cNvPr id="1027" name="Google Shape;1027;g2e91065d68d_0_378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2e91065d68d_0_378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bg>
      <p:bgPr>
        <a:solidFill>
          <a:schemeClr val="dk2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e91065d68d_0_399"/>
          <p:cNvSpPr txBox="1">
            <a:spLocks noGrp="1"/>
          </p:cNvSpPr>
          <p:nvPr>
            <p:ph type="title"/>
          </p:nvPr>
        </p:nvSpPr>
        <p:spPr>
          <a:xfrm>
            <a:off x="717525" y="55440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1" name="Google Shape;1031;g2e91065d68d_0_399"/>
          <p:cNvSpPr txBox="1">
            <a:spLocks noGrp="1"/>
          </p:cNvSpPr>
          <p:nvPr>
            <p:ph type="body" idx="1"/>
          </p:nvPr>
        </p:nvSpPr>
        <p:spPr>
          <a:xfrm>
            <a:off x="2154150" y="1343963"/>
            <a:ext cx="4835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32" name="Google Shape;1032;g2e91065d68d_0_399"/>
          <p:cNvGrpSpPr/>
          <p:nvPr/>
        </p:nvGrpSpPr>
        <p:grpSpPr>
          <a:xfrm flipH="1">
            <a:off x="5411725" y="3605058"/>
            <a:ext cx="3748961" cy="1754140"/>
            <a:chOff x="440413" y="3605058"/>
            <a:chExt cx="3748961" cy="1754140"/>
          </a:xfrm>
        </p:grpSpPr>
        <p:sp>
          <p:nvSpPr>
            <p:cNvPr id="1033" name="Google Shape;1033;g2e91065d68d_0_399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2e91065d68d_0_399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5" name="Google Shape;1035;g2e91065d68d_0_399"/>
            <p:cNvGrpSpPr/>
            <p:nvPr/>
          </p:nvGrpSpPr>
          <p:grpSpPr>
            <a:xfrm rot="1398551" flipH="1">
              <a:off x="1087893" y="3855030"/>
              <a:ext cx="1522160" cy="1254196"/>
              <a:chOff x="698956" y="6526827"/>
              <a:chExt cx="1522132" cy="1254173"/>
            </a:xfrm>
          </p:grpSpPr>
          <p:grpSp>
            <p:nvGrpSpPr>
              <p:cNvPr id="1036" name="Google Shape;1036;g2e91065d68d_0_399"/>
              <p:cNvGrpSpPr/>
              <p:nvPr/>
            </p:nvGrpSpPr>
            <p:grpSpPr>
              <a:xfrm>
                <a:off x="970014" y="6599641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037" name="Google Shape;1037;g2e91065d68d_0_399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8" name="Google Shape;1038;g2e91065d68d_0_399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1039" name="Google Shape;1039;g2e91065d68d_0_399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0" name="Google Shape;1040;g2e91065d68d_0_399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1" name="Google Shape;1041;g2e91065d68d_0_399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42" name="Google Shape;1042;g2e91065d68d_0_399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043" name="Google Shape;1043;g2e91065d68d_0_399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44" name="Google Shape;1044;g2e91065d68d_0_399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045" name="Google Shape;1045;g2e91065d68d_0_399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g2e91065d68d_0_399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g2e91065d68d_0_399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g2e91065d68d_0_399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49" name="Google Shape;1049;g2e91065d68d_0_399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g2e91065d68d_0_399"/>
          <p:cNvGrpSpPr/>
          <p:nvPr/>
        </p:nvGrpSpPr>
        <p:grpSpPr>
          <a:xfrm flipH="1">
            <a:off x="717527" y="-6"/>
            <a:ext cx="1430731" cy="1059983"/>
            <a:chOff x="7676453" y="-6"/>
            <a:chExt cx="1430731" cy="1059983"/>
          </a:xfrm>
        </p:grpSpPr>
        <p:grpSp>
          <p:nvGrpSpPr>
            <p:cNvPr id="1051" name="Google Shape;1051;g2e91065d68d_0_399"/>
            <p:cNvGrpSpPr/>
            <p:nvPr/>
          </p:nvGrpSpPr>
          <p:grpSpPr>
            <a:xfrm rot="10690018">
              <a:off x="7690194" y="79770"/>
              <a:ext cx="1152535" cy="877616"/>
              <a:chOff x="3077675" y="6690087"/>
              <a:chExt cx="2525088" cy="1922768"/>
            </a:xfrm>
          </p:grpSpPr>
          <p:sp>
            <p:nvSpPr>
              <p:cNvPr id="1052" name="Google Shape;1052;g2e91065d68d_0_399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g2e91065d68d_0_399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g2e91065d68d_0_399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g2e91065d68d_0_399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6" name="Google Shape;1056;g2e91065d68d_0_399"/>
            <p:cNvGrpSpPr/>
            <p:nvPr/>
          </p:nvGrpSpPr>
          <p:grpSpPr>
            <a:xfrm rot="8905895">
              <a:off x="8402485" y="210114"/>
              <a:ext cx="491590" cy="778811"/>
              <a:chOff x="-1904298" y="1056455"/>
              <a:chExt cx="581725" cy="921610"/>
            </a:xfrm>
          </p:grpSpPr>
          <p:sp>
            <p:nvSpPr>
              <p:cNvPr id="1057" name="Google Shape;1057;g2e91065d68d_0_399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g2e91065d68d_0_399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g2e91065d68d_0_399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6">
  <p:cSld name="CUSTOM_7_1_1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9"/>
          <p:cNvGrpSpPr/>
          <p:nvPr/>
        </p:nvGrpSpPr>
        <p:grpSpPr>
          <a:xfrm>
            <a:off x="196876" y="-180406"/>
            <a:ext cx="2637197" cy="1754140"/>
            <a:chOff x="196876" y="-180406"/>
            <a:chExt cx="2637197" cy="1754140"/>
          </a:xfrm>
        </p:grpSpPr>
        <p:grpSp>
          <p:nvGrpSpPr>
            <p:cNvPr id="114" name="Google Shape;114;p19"/>
            <p:cNvGrpSpPr/>
            <p:nvPr/>
          </p:nvGrpSpPr>
          <p:grpSpPr>
            <a:xfrm rot="9401449">
              <a:off x="754395" y="69566"/>
              <a:ext cx="1522160" cy="1254196"/>
              <a:chOff x="698956" y="6526827"/>
              <a:chExt cx="1522132" cy="1254173"/>
            </a:xfrm>
          </p:grpSpPr>
          <p:grpSp>
            <p:nvGrpSpPr>
              <p:cNvPr id="115" name="Google Shape;115;p19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16" name="Google Shape;116;p19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7" name="Google Shape;117;p19"/>
                <p:cNvGrpSpPr/>
                <p:nvPr/>
              </p:nvGrpSpPr>
              <p:grpSpPr>
                <a:xfrm>
                  <a:off x="2227541" y="6635268"/>
                  <a:ext cx="2250382" cy="1871836"/>
                  <a:chOff x="2227541" y="6635268"/>
                  <a:chExt cx="2250382" cy="1871836"/>
                </a:xfrm>
              </p:grpSpPr>
              <p:sp>
                <p:nvSpPr>
                  <p:cNvPr id="118" name="Google Shape;118;p19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19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20;p19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1" name="Google Shape;121;p19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22" name="Google Shape;122;p19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3" name="Google Shape;123;p19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24" name="Google Shape;124;p19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25;p19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126;p19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27;p19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28" name="Google Shape;128;p19"/>
            <p:cNvSpPr/>
            <p:nvPr/>
          </p:nvSpPr>
          <p:spPr>
            <a:xfrm rot="10800000" flipH="1">
              <a:off x="196876" y="18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g2e91065d68d_0_430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1062" name="Google Shape;1062;g2e91065d68d_0_430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e91065d68d_0_430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e91065d68d_0_430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e91065d68d_0_430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e91065d68d_0_430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e91065d68d_0_430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e91065d68d_0_430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e91065d68d_0_430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g2e91065d68d_0_430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71" name="Google Shape;1071;g2e91065d68d_0_430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e91065d68d_0_4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8_1">
    <p:bg>
      <p:bgPr>
        <a:solidFill>
          <a:schemeClr val="dk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 idx="2"/>
          </p:nvPr>
        </p:nvSpPr>
        <p:spPr>
          <a:xfrm>
            <a:off x="720000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1"/>
          </p:nvPr>
        </p:nvSpPr>
        <p:spPr>
          <a:xfrm>
            <a:off x="720000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 idx="3"/>
          </p:nvPr>
        </p:nvSpPr>
        <p:spPr>
          <a:xfrm>
            <a:off x="3456581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4"/>
          </p:nvPr>
        </p:nvSpPr>
        <p:spPr>
          <a:xfrm>
            <a:off x="3457163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 idx="5"/>
          </p:nvPr>
        </p:nvSpPr>
        <p:spPr>
          <a:xfrm>
            <a:off x="6194325" y="2440811"/>
            <a:ext cx="223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6"/>
          </p:nvPr>
        </p:nvSpPr>
        <p:spPr>
          <a:xfrm>
            <a:off x="6194325" y="2948461"/>
            <a:ext cx="22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22"/>
          <p:cNvGrpSpPr/>
          <p:nvPr/>
        </p:nvGrpSpPr>
        <p:grpSpPr>
          <a:xfrm flipH="1">
            <a:off x="36826" y="-6"/>
            <a:ext cx="1430731" cy="1059983"/>
            <a:chOff x="7676453" y="-6"/>
            <a:chExt cx="1430731" cy="1059983"/>
          </a:xfrm>
        </p:grpSpPr>
        <p:grpSp>
          <p:nvGrpSpPr>
            <p:cNvPr id="139" name="Google Shape;139;p22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40" name="Google Shape;140;p22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2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2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2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22"/>
            <p:cNvGrpSpPr/>
            <p:nvPr/>
          </p:nvGrpSpPr>
          <p:grpSpPr>
            <a:xfrm rot="8905895">
              <a:off x="8402486" y="210114"/>
              <a:ext cx="491590" cy="778811"/>
              <a:chOff x="-1904298" y="1056455"/>
              <a:chExt cx="581725" cy="921610"/>
            </a:xfrm>
          </p:grpSpPr>
          <p:sp>
            <p:nvSpPr>
              <p:cNvPr id="145" name="Google Shape;145;p22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47;p22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2"/>
          <p:cNvGrpSpPr/>
          <p:nvPr/>
        </p:nvGrpSpPr>
        <p:grpSpPr>
          <a:xfrm flipH="1">
            <a:off x="5195593" y="4090039"/>
            <a:ext cx="3948417" cy="1053464"/>
            <a:chOff x="271750" y="3380525"/>
            <a:chExt cx="3056050" cy="815375"/>
          </a:xfrm>
        </p:grpSpPr>
        <p:sp>
          <p:nvSpPr>
            <p:cNvPr id="149" name="Google Shape;149;p22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235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grpSp>
        <p:nvGrpSpPr>
          <p:cNvPr id="153" name="Google Shape;153;p17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154" name="Google Shape;154;p17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155" name="Google Shape;155;p17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Google Shape;156;p17"/>
              <p:cNvGrpSpPr/>
              <p:nvPr/>
            </p:nvGrpSpPr>
            <p:grpSpPr>
              <a:xfrm>
                <a:off x="2227541" y="6635268"/>
                <a:ext cx="2250382" cy="1871836"/>
                <a:chOff x="2227541" y="6635268"/>
                <a:chExt cx="2250382" cy="1871836"/>
              </a:xfrm>
            </p:grpSpPr>
            <p:sp>
              <p:nvSpPr>
                <p:cNvPr id="157" name="Google Shape;157;p17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17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17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0" name="Google Shape;160;p17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2" name="Google Shape;162;p17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163" name="Google Shape;163;p17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7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7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7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7" name="Google Shape;167;p17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235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9b9d89ff9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92" name="Google Shape;192;g309b9d89ff9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e91065d68d_0_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93" name="Google Shape;893;g2e91065d68d_0_2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1"/>
          <p:cNvGrpSpPr/>
          <p:nvPr/>
        </p:nvGrpSpPr>
        <p:grpSpPr>
          <a:xfrm>
            <a:off x="5587591" y="1283760"/>
            <a:ext cx="1362603" cy="1528734"/>
            <a:chOff x="5587591" y="1283760"/>
            <a:chExt cx="1362603" cy="1528734"/>
          </a:xfrm>
        </p:grpSpPr>
        <p:sp>
          <p:nvSpPr>
            <p:cNvPr id="1081" name="Google Shape;1081;p1"/>
            <p:cNvSpPr/>
            <p:nvPr/>
          </p:nvSpPr>
          <p:spPr>
            <a:xfrm>
              <a:off x="5587591" y="1532880"/>
              <a:ext cx="550061" cy="1038190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5662884" y="1557956"/>
              <a:ext cx="549929" cy="1038212"/>
            </a:xfrm>
            <a:custGeom>
              <a:avLst/>
              <a:gdLst/>
              <a:ahLst/>
              <a:cxnLst/>
              <a:rect l="l" t="t" r="r" b="b"/>
              <a:pathLst>
                <a:path w="50090" h="94565" extrusionOk="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"/>
            <p:cNvSpPr/>
            <p:nvPr/>
          </p:nvSpPr>
          <p:spPr>
            <a:xfrm>
              <a:off x="5733082" y="1588038"/>
              <a:ext cx="550061" cy="1038190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"/>
            <p:cNvSpPr/>
            <p:nvPr/>
          </p:nvSpPr>
          <p:spPr>
            <a:xfrm>
              <a:off x="5802095" y="1613794"/>
              <a:ext cx="550072" cy="1038311"/>
            </a:xfrm>
            <a:custGeom>
              <a:avLst/>
              <a:gdLst/>
              <a:ahLst/>
              <a:cxnLst/>
              <a:rect l="l" t="t" r="r" b="b"/>
              <a:pathLst>
                <a:path w="50103" h="94574" extrusionOk="0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6012548" y="1698364"/>
              <a:ext cx="586664" cy="1084070"/>
            </a:xfrm>
            <a:custGeom>
              <a:avLst/>
              <a:gdLst/>
              <a:ahLst/>
              <a:cxnLst/>
              <a:rect l="l" t="t" r="r" b="b"/>
              <a:pathLst>
                <a:path w="53436" h="98742" extrusionOk="0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"/>
            <p:cNvSpPr/>
            <p:nvPr/>
          </p:nvSpPr>
          <p:spPr>
            <a:xfrm>
              <a:off x="6092551" y="1698386"/>
              <a:ext cx="603000" cy="1114108"/>
            </a:xfrm>
            <a:custGeom>
              <a:avLst/>
              <a:gdLst/>
              <a:ahLst/>
              <a:cxnLst/>
              <a:rect l="l" t="t" r="r" b="b"/>
              <a:pathLst>
                <a:path w="54924" h="101478" extrusionOk="0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"/>
            <p:cNvSpPr/>
            <p:nvPr/>
          </p:nvSpPr>
          <p:spPr>
            <a:xfrm>
              <a:off x="5877520" y="1647258"/>
              <a:ext cx="550061" cy="1038190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"/>
            <p:cNvSpPr/>
            <p:nvPr/>
          </p:nvSpPr>
          <p:spPr>
            <a:xfrm>
              <a:off x="5947587" y="1684037"/>
              <a:ext cx="550061" cy="1038267"/>
            </a:xfrm>
            <a:custGeom>
              <a:avLst/>
              <a:gdLst/>
              <a:ahLst/>
              <a:cxnLst/>
              <a:rect l="l" t="t" r="r" b="b"/>
              <a:pathLst>
                <a:path w="50102" h="94570" extrusionOk="0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"/>
            <p:cNvSpPr/>
            <p:nvPr/>
          </p:nvSpPr>
          <p:spPr>
            <a:xfrm>
              <a:off x="5634778" y="1283760"/>
              <a:ext cx="1315416" cy="452547"/>
            </a:xfrm>
            <a:custGeom>
              <a:avLst/>
              <a:gdLst/>
              <a:ahLst/>
              <a:cxnLst/>
              <a:rect l="l" t="t" r="r" b="b"/>
              <a:pathLst>
                <a:path w="119814" h="41220" extrusionOk="0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0" name="Google Shape;1090;p1"/>
          <p:cNvSpPr/>
          <p:nvPr/>
        </p:nvSpPr>
        <p:spPr>
          <a:xfrm>
            <a:off x="4911911" y="2408836"/>
            <a:ext cx="861310" cy="447189"/>
          </a:xfrm>
          <a:custGeom>
            <a:avLst/>
            <a:gdLst/>
            <a:ahLst/>
            <a:cxnLst/>
            <a:rect l="l" t="t" r="r" b="b"/>
            <a:pathLst>
              <a:path w="78452" h="40732" extrusionOk="0">
                <a:moveTo>
                  <a:pt x="39196" y="1"/>
                </a:moveTo>
                <a:cubicBezTo>
                  <a:pt x="33303" y="1"/>
                  <a:pt x="28004" y="2584"/>
                  <a:pt x="24397" y="6692"/>
                </a:cubicBezTo>
                <a:cubicBezTo>
                  <a:pt x="22313" y="9062"/>
                  <a:pt x="19311" y="10299"/>
                  <a:pt x="16174" y="10299"/>
                </a:cubicBezTo>
                <a:cubicBezTo>
                  <a:pt x="15923" y="10299"/>
                  <a:pt x="15672" y="10291"/>
                  <a:pt x="15420" y="10276"/>
                </a:cubicBezTo>
                <a:cubicBezTo>
                  <a:pt x="15122" y="10264"/>
                  <a:pt x="14824" y="10252"/>
                  <a:pt x="14527" y="10252"/>
                </a:cubicBezTo>
                <a:cubicBezTo>
                  <a:pt x="6502" y="10252"/>
                  <a:pt x="1" y="16741"/>
                  <a:pt x="1" y="24754"/>
                </a:cubicBezTo>
                <a:cubicBezTo>
                  <a:pt x="1" y="32766"/>
                  <a:pt x="6502" y="39255"/>
                  <a:pt x="14527" y="39255"/>
                </a:cubicBezTo>
                <a:cubicBezTo>
                  <a:pt x="16420" y="39255"/>
                  <a:pt x="18229" y="38898"/>
                  <a:pt x="19884" y="38243"/>
                </a:cubicBezTo>
                <a:cubicBezTo>
                  <a:pt x="21880" y="37452"/>
                  <a:pt x="23979" y="37091"/>
                  <a:pt x="26087" y="37091"/>
                </a:cubicBezTo>
                <a:cubicBezTo>
                  <a:pt x="28356" y="37091"/>
                  <a:pt x="30636" y="37509"/>
                  <a:pt x="32815" y="38255"/>
                </a:cubicBezTo>
                <a:cubicBezTo>
                  <a:pt x="34815" y="38946"/>
                  <a:pt x="36970" y="39315"/>
                  <a:pt x="39196" y="39315"/>
                </a:cubicBezTo>
                <a:cubicBezTo>
                  <a:pt x="40637" y="39315"/>
                  <a:pt x="42042" y="39160"/>
                  <a:pt x="43387" y="38862"/>
                </a:cubicBezTo>
                <a:cubicBezTo>
                  <a:pt x="44179" y="38691"/>
                  <a:pt x="44979" y="38607"/>
                  <a:pt x="45775" y="38607"/>
                </a:cubicBezTo>
                <a:cubicBezTo>
                  <a:pt x="47362" y="38607"/>
                  <a:pt x="48934" y="38943"/>
                  <a:pt x="50400" y="39601"/>
                </a:cubicBezTo>
                <a:cubicBezTo>
                  <a:pt x="52019" y="40327"/>
                  <a:pt x="53805" y="40732"/>
                  <a:pt x="55698" y="40732"/>
                </a:cubicBezTo>
                <a:cubicBezTo>
                  <a:pt x="58354" y="40732"/>
                  <a:pt x="60830" y="39922"/>
                  <a:pt x="62890" y="38553"/>
                </a:cubicBezTo>
                <a:cubicBezTo>
                  <a:pt x="64240" y="37652"/>
                  <a:pt x="65827" y="37207"/>
                  <a:pt x="67430" y="37207"/>
                </a:cubicBezTo>
                <a:cubicBezTo>
                  <a:pt x="68074" y="37207"/>
                  <a:pt x="68720" y="37278"/>
                  <a:pt x="69355" y="37422"/>
                </a:cubicBezTo>
                <a:cubicBezTo>
                  <a:pt x="69855" y="37529"/>
                  <a:pt x="70367" y="37588"/>
                  <a:pt x="70903" y="37588"/>
                </a:cubicBezTo>
                <a:cubicBezTo>
                  <a:pt x="75106" y="37588"/>
                  <a:pt x="78451" y="33957"/>
                  <a:pt x="77975" y="29671"/>
                </a:cubicBezTo>
                <a:cubicBezTo>
                  <a:pt x="77630" y="26504"/>
                  <a:pt x="75082" y="23896"/>
                  <a:pt x="71927" y="23456"/>
                </a:cubicBezTo>
                <a:cubicBezTo>
                  <a:pt x="71891" y="23444"/>
                  <a:pt x="71855" y="23444"/>
                  <a:pt x="71819" y="23432"/>
                </a:cubicBezTo>
                <a:cubicBezTo>
                  <a:pt x="69533" y="23158"/>
                  <a:pt x="67521" y="21967"/>
                  <a:pt x="66164" y="20122"/>
                </a:cubicBezTo>
                <a:cubicBezTo>
                  <a:pt x="64973" y="18503"/>
                  <a:pt x="63426" y="17181"/>
                  <a:pt x="61640" y="16264"/>
                </a:cubicBezTo>
                <a:cubicBezTo>
                  <a:pt x="59556" y="15181"/>
                  <a:pt x="57996" y="13335"/>
                  <a:pt x="56984" y="11216"/>
                </a:cubicBezTo>
                <a:cubicBezTo>
                  <a:pt x="53829" y="4584"/>
                  <a:pt x="47054" y="1"/>
                  <a:pt x="39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"/>
          <p:cNvSpPr/>
          <p:nvPr/>
        </p:nvSpPr>
        <p:spPr>
          <a:xfrm>
            <a:off x="7570431" y="1005733"/>
            <a:ext cx="535426" cy="278039"/>
          </a:xfrm>
          <a:custGeom>
            <a:avLst/>
            <a:gdLst/>
            <a:ahLst/>
            <a:cxnLst/>
            <a:rect l="l" t="t" r="r" b="b"/>
            <a:pathLst>
              <a:path w="48769" h="25325" extrusionOk="0">
                <a:moveTo>
                  <a:pt x="24372" y="0"/>
                </a:moveTo>
                <a:cubicBezTo>
                  <a:pt x="20705" y="0"/>
                  <a:pt x="17419" y="1607"/>
                  <a:pt x="15169" y="4155"/>
                </a:cubicBezTo>
                <a:cubicBezTo>
                  <a:pt x="13866" y="5635"/>
                  <a:pt x="12000" y="6408"/>
                  <a:pt x="10045" y="6408"/>
                </a:cubicBezTo>
                <a:cubicBezTo>
                  <a:pt x="9892" y="6408"/>
                  <a:pt x="9739" y="6403"/>
                  <a:pt x="9585" y="6394"/>
                </a:cubicBezTo>
                <a:cubicBezTo>
                  <a:pt x="9406" y="6382"/>
                  <a:pt x="9216" y="6370"/>
                  <a:pt x="9037" y="6370"/>
                </a:cubicBezTo>
                <a:cubicBezTo>
                  <a:pt x="4048" y="6370"/>
                  <a:pt x="0" y="10418"/>
                  <a:pt x="0" y="15395"/>
                </a:cubicBezTo>
                <a:cubicBezTo>
                  <a:pt x="0" y="20372"/>
                  <a:pt x="4048" y="24408"/>
                  <a:pt x="9037" y="24408"/>
                </a:cubicBezTo>
                <a:cubicBezTo>
                  <a:pt x="10204" y="24408"/>
                  <a:pt x="11335" y="24182"/>
                  <a:pt x="12359" y="23777"/>
                </a:cubicBezTo>
                <a:cubicBezTo>
                  <a:pt x="13593" y="23285"/>
                  <a:pt x="14893" y="23063"/>
                  <a:pt x="16201" y="23063"/>
                </a:cubicBezTo>
                <a:cubicBezTo>
                  <a:pt x="17619" y="23063"/>
                  <a:pt x="19045" y="23324"/>
                  <a:pt x="20408" y="23789"/>
                </a:cubicBezTo>
                <a:cubicBezTo>
                  <a:pt x="21646" y="24217"/>
                  <a:pt x="22979" y="24444"/>
                  <a:pt x="24372" y="24444"/>
                </a:cubicBezTo>
                <a:cubicBezTo>
                  <a:pt x="25265" y="24444"/>
                  <a:pt x="26135" y="24348"/>
                  <a:pt x="26980" y="24170"/>
                </a:cubicBezTo>
                <a:cubicBezTo>
                  <a:pt x="27470" y="24062"/>
                  <a:pt x="27967" y="24009"/>
                  <a:pt x="28462" y="24009"/>
                </a:cubicBezTo>
                <a:cubicBezTo>
                  <a:pt x="29447" y="24009"/>
                  <a:pt x="30427" y="24218"/>
                  <a:pt x="31338" y="24622"/>
                </a:cubicBezTo>
                <a:cubicBezTo>
                  <a:pt x="32338" y="25075"/>
                  <a:pt x="33457" y="25325"/>
                  <a:pt x="34624" y="25325"/>
                </a:cubicBezTo>
                <a:cubicBezTo>
                  <a:pt x="36279" y="25325"/>
                  <a:pt x="37815" y="24825"/>
                  <a:pt x="39100" y="23967"/>
                </a:cubicBezTo>
                <a:cubicBezTo>
                  <a:pt x="39941" y="23407"/>
                  <a:pt x="40926" y="23131"/>
                  <a:pt x="41923" y="23131"/>
                </a:cubicBezTo>
                <a:cubicBezTo>
                  <a:pt x="42325" y="23131"/>
                  <a:pt x="42728" y="23176"/>
                  <a:pt x="43125" y="23265"/>
                </a:cubicBezTo>
                <a:cubicBezTo>
                  <a:pt x="43434" y="23336"/>
                  <a:pt x="43756" y="23372"/>
                  <a:pt x="44077" y="23372"/>
                </a:cubicBezTo>
                <a:cubicBezTo>
                  <a:pt x="46697" y="23372"/>
                  <a:pt x="48768" y="21110"/>
                  <a:pt x="48483" y="18455"/>
                </a:cubicBezTo>
                <a:cubicBezTo>
                  <a:pt x="48256" y="16478"/>
                  <a:pt x="46685" y="14859"/>
                  <a:pt x="44720" y="14585"/>
                </a:cubicBezTo>
                <a:cubicBezTo>
                  <a:pt x="44696" y="14573"/>
                  <a:pt x="44673" y="14573"/>
                  <a:pt x="44649" y="14573"/>
                </a:cubicBezTo>
                <a:cubicBezTo>
                  <a:pt x="43232" y="14395"/>
                  <a:pt x="41982" y="13657"/>
                  <a:pt x="41136" y="12514"/>
                </a:cubicBezTo>
                <a:cubicBezTo>
                  <a:pt x="40398" y="11513"/>
                  <a:pt x="39434" y="10680"/>
                  <a:pt x="38327" y="10108"/>
                </a:cubicBezTo>
                <a:cubicBezTo>
                  <a:pt x="37029" y="9442"/>
                  <a:pt x="36052" y="8299"/>
                  <a:pt x="35433" y="6977"/>
                </a:cubicBezTo>
                <a:cubicBezTo>
                  <a:pt x="33469" y="2858"/>
                  <a:pt x="29254" y="0"/>
                  <a:pt x="243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"/>
          <p:cNvSpPr txBox="1">
            <a:spLocks noGrp="1"/>
          </p:cNvSpPr>
          <p:nvPr>
            <p:ph type="ctrTitle"/>
          </p:nvPr>
        </p:nvSpPr>
        <p:spPr>
          <a:xfrm>
            <a:off x="228600" y="980475"/>
            <a:ext cx="9223800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200" b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From Life Cycle Sustainability Assessment to Cross matrix impact,the project Whitecycle</a:t>
            </a:r>
            <a:endParaRPr sz="22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22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600" b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Tipawan DURAND, Arnaud DIEMER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600" b="1" i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University of Clermont Auvergne, CERDI (CNRS-IRD)</a:t>
            </a:r>
            <a:endParaRPr sz="2200" b="1" i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3" name="Google Shape;10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9" cy="785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1"/>
          <p:cNvGrpSpPr/>
          <p:nvPr/>
        </p:nvGrpSpPr>
        <p:grpSpPr>
          <a:xfrm flipH="1">
            <a:off x="333587" y="2863789"/>
            <a:ext cx="446222" cy="77476"/>
            <a:chOff x="6146875" y="1767300"/>
            <a:chExt cx="331025" cy="57475"/>
          </a:xfrm>
        </p:grpSpPr>
        <p:sp>
          <p:nvSpPr>
            <p:cNvPr id="1095" name="Google Shape;1095;p1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1"/>
          <p:cNvGrpSpPr/>
          <p:nvPr/>
        </p:nvGrpSpPr>
        <p:grpSpPr>
          <a:xfrm flipH="1">
            <a:off x="2022151" y="3251193"/>
            <a:ext cx="446222" cy="77476"/>
            <a:chOff x="6146875" y="1767300"/>
            <a:chExt cx="331025" cy="57475"/>
          </a:xfrm>
        </p:grpSpPr>
        <p:sp>
          <p:nvSpPr>
            <p:cNvPr id="1099" name="Google Shape;1099;p1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2" name="Google Shape;1102;p1"/>
          <p:cNvGrpSpPr/>
          <p:nvPr/>
        </p:nvGrpSpPr>
        <p:grpSpPr>
          <a:xfrm flipH="1">
            <a:off x="2681695" y="3257597"/>
            <a:ext cx="446222" cy="77476"/>
            <a:chOff x="6146875" y="1767300"/>
            <a:chExt cx="331025" cy="57475"/>
          </a:xfrm>
        </p:grpSpPr>
        <p:sp>
          <p:nvSpPr>
            <p:cNvPr id="1103" name="Google Shape;1103;p1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6" name="Google Shape;1106;p1"/>
          <p:cNvSpPr txBox="1">
            <a:spLocks noGrp="1"/>
          </p:cNvSpPr>
          <p:nvPr>
            <p:ph type="ctrTitle"/>
          </p:nvPr>
        </p:nvSpPr>
        <p:spPr>
          <a:xfrm>
            <a:off x="107853" y="3932835"/>
            <a:ext cx="101385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900" b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endParaRPr sz="19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22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600" b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To define a step-wise method for selecting key indicators considering economic, </a:t>
            </a:r>
            <a:endParaRPr sz="16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600" b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environmental and social impact, using SWOT and cross-impact matrix analysis</a:t>
            </a:r>
            <a:endParaRPr sz="16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600" b="1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within innovative processes.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2200" b="1">
              <a:solidFill>
                <a:srgbClr val="000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7" name="Google Shape;1107;p1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0706" t="11250" r="9152" b="9017"/>
          <a:stretch/>
        </p:blipFill>
        <p:spPr>
          <a:xfrm>
            <a:off x="122026" y="13848"/>
            <a:ext cx="861325" cy="114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2decc1bf09c_0_98"/>
          <p:cNvSpPr/>
          <p:nvPr/>
        </p:nvSpPr>
        <p:spPr>
          <a:xfrm>
            <a:off x="1497825" y="381463"/>
            <a:ext cx="7438500" cy="11586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Vote SWOT indicator of 3 domains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5" name="Google Shape;1215;g2decc1bf09c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2decc1bf09c_0_98"/>
          <p:cNvPicPr preferRelativeResize="0"/>
          <p:nvPr/>
        </p:nvPicPr>
        <p:blipFill rotWithShape="1">
          <a:blip r:embed="rId4">
            <a:alphaModFix/>
          </a:blip>
          <a:srcRect l="3965"/>
          <a:stretch/>
        </p:blipFill>
        <p:spPr>
          <a:xfrm>
            <a:off x="2616000" y="2723975"/>
            <a:ext cx="25146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g2decc1bf09c_0_98"/>
          <p:cNvSpPr txBox="1"/>
          <p:nvPr/>
        </p:nvSpPr>
        <p:spPr>
          <a:xfrm>
            <a:off x="5524250" y="43345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of SWOT questionnaire and sheets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8" name="Google Shape;1218;g2decc1bf09c_0_98"/>
          <p:cNvGrpSpPr/>
          <p:nvPr/>
        </p:nvGrpSpPr>
        <p:grpSpPr>
          <a:xfrm>
            <a:off x="1185275" y="1064450"/>
            <a:ext cx="7833398" cy="1659525"/>
            <a:chOff x="1185275" y="683450"/>
            <a:chExt cx="7833398" cy="1659525"/>
          </a:xfrm>
        </p:grpSpPr>
        <p:pic>
          <p:nvPicPr>
            <p:cNvPr id="1219" name="Google Shape;1219;g2decc1bf09c_0_98"/>
            <p:cNvPicPr preferRelativeResize="0"/>
            <p:nvPr/>
          </p:nvPicPr>
          <p:blipFill rotWithShape="1">
            <a:blip r:embed="rId5">
              <a:alphaModFix/>
            </a:blip>
            <a:srcRect l="29328" t="35927" r="20000" b="44985"/>
            <a:stretch/>
          </p:blipFill>
          <p:spPr>
            <a:xfrm>
              <a:off x="1185275" y="683450"/>
              <a:ext cx="7833398" cy="165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0" name="Google Shape;1220;g2decc1bf09c_0_98"/>
            <p:cNvSpPr/>
            <p:nvPr/>
          </p:nvSpPr>
          <p:spPr>
            <a:xfrm>
              <a:off x="3988025" y="2026950"/>
              <a:ext cx="581100" cy="192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g2decc1bf09c_0_98"/>
            <p:cNvSpPr/>
            <p:nvPr/>
          </p:nvSpPr>
          <p:spPr>
            <a:xfrm>
              <a:off x="6241100" y="2026950"/>
              <a:ext cx="745200" cy="192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g2decc1bf09c_0_98"/>
            <p:cNvSpPr/>
            <p:nvPr/>
          </p:nvSpPr>
          <p:spPr>
            <a:xfrm>
              <a:off x="8296100" y="2026950"/>
              <a:ext cx="651600" cy="192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g2decc1bf09c_0_98"/>
            <p:cNvSpPr/>
            <p:nvPr/>
          </p:nvSpPr>
          <p:spPr>
            <a:xfrm>
              <a:off x="2083025" y="2026950"/>
              <a:ext cx="581100" cy="192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3166555ae67_0_10"/>
          <p:cNvSpPr/>
          <p:nvPr/>
        </p:nvSpPr>
        <p:spPr>
          <a:xfrm>
            <a:off x="986875" y="937900"/>
            <a:ext cx="7315800" cy="6807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SWOT Dashboard                         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" name="Google Shape;1229;g3166555ae67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3166555ae67_0_10"/>
          <p:cNvPicPr preferRelativeResize="0"/>
          <p:nvPr/>
        </p:nvPicPr>
        <p:blipFill rotWithShape="1">
          <a:blip r:embed="rId4">
            <a:alphaModFix/>
          </a:blip>
          <a:srcRect t="1613" r="2846"/>
          <a:stretch/>
        </p:blipFill>
        <p:spPr>
          <a:xfrm>
            <a:off x="4875275" y="2339575"/>
            <a:ext cx="33718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3166555ae67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9150" y="2325288"/>
            <a:ext cx="18097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g30eacea718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200" y="219875"/>
            <a:ext cx="3392651" cy="22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g30eacea7183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1400" y="219875"/>
            <a:ext cx="3332939" cy="22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g30eacea7183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g30eacea718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5000" y="2601700"/>
            <a:ext cx="3626265" cy="23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g30f5d7cdbb8_0_5"/>
          <p:cNvPicPr preferRelativeResize="0"/>
          <p:nvPr/>
        </p:nvPicPr>
        <p:blipFill rotWithShape="1">
          <a:blip r:embed="rId3">
            <a:alphaModFix/>
          </a:blip>
          <a:srcRect l="29328" t="53593" r="20000" b="23689"/>
          <a:stretch/>
        </p:blipFill>
        <p:spPr>
          <a:xfrm>
            <a:off x="1109075" y="2066850"/>
            <a:ext cx="7833398" cy="197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g30f5d7cdbb8_0_5"/>
          <p:cNvSpPr/>
          <p:nvPr/>
        </p:nvSpPr>
        <p:spPr>
          <a:xfrm>
            <a:off x="1444075" y="709300"/>
            <a:ext cx="7315800" cy="13869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Review important indicators by the most vote score (whatever SWOT)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impact and occurrence level to obtain cross-impact matrix                       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6" name="Google Shape;1246;g30f5d7cdbb8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" name="Google Shape;1251;g30c10640c7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30c10640c7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778550"/>
            <a:ext cx="8206751" cy="423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g30c10640c74_0_0"/>
          <p:cNvSpPr txBox="1"/>
          <p:nvPr/>
        </p:nvSpPr>
        <p:spPr>
          <a:xfrm rot="5400000">
            <a:off x="2355463" y="3948613"/>
            <a:ext cx="1897500" cy="3078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-5: The most negative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g30c10640c74_0_0"/>
          <p:cNvSpPr txBox="1"/>
          <p:nvPr/>
        </p:nvSpPr>
        <p:spPr>
          <a:xfrm rot="5400000">
            <a:off x="2858338" y="3740588"/>
            <a:ext cx="1492200" cy="3078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-3:Negative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g30c10640c74_0_0"/>
          <p:cNvSpPr txBox="1"/>
          <p:nvPr/>
        </p:nvSpPr>
        <p:spPr>
          <a:xfrm rot="5400000">
            <a:off x="3929713" y="3686213"/>
            <a:ext cx="1492200" cy="3078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3: positive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g30c10640c74_0_0"/>
          <p:cNvSpPr txBox="1"/>
          <p:nvPr/>
        </p:nvSpPr>
        <p:spPr>
          <a:xfrm rot="5400000">
            <a:off x="3496363" y="3842964"/>
            <a:ext cx="1755300" cy="3078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 slightly positive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g30c10640c74_0_0"/>
          <p:cNvSpPr txBox="1"/>
          <p:nvPr/>
        </p:nvSpPr>
        <p:spPr>
          <a:xfrm rot="5400000">
            <a:off x="3087850" y="3858350"/>
            <a:ext cx="1755300" cy="3078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-1: slightly negative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g30c10640c74_0_0"/>
          <p:cNvSpPr txBox="1"/>
          <p:nvPr/>
        </p:nvSpPr>
        <p:spPr>
          <a:xfrm rot="5400000">
            <a:off x="4068938" y="3954563"/>
            <a:ext cx="1897500" cy="3078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5: The most positive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g30c10640c74_0_0"/>
          <p:cNvSpPr txBox="1"/>
          <p:nvPr/>
        </p:nvSpPr>
        <p:spPr>
          <a:xfrm>
            <a:off x="552475" y="923700"/>
            <a:ext cx="7643100" cy="1246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is impact weight and a probability of occurrence of these indicators can be happened in the project?</a:t>
            </a:r>
            <a:endParaRPr sz="23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g30c10640c74_0_0"/>
          <p:cNvSpPr txBox="1"/>
          <p:nvPr/>
        </p:nvSpPr>
        <p:spPr>
          <a:xfrm>
            <a:off x="5603725" y="2930600"/>
            <a:ext cx="24642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 energy (and exergy) consumption during manufacturing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g30c10640c74_0_0"/>
          <p:cNvSpPr txBox="1"/>
          <p:nvPr/>
        </p:nvSpPr>
        <p:spPr>
          <a:xfrm>
            <a:off x="5603725" y="2502625"/>
            <a:ext cx="1701600" cy="188700"/>
          </a:xfrm>
          <a:prstGeom prst="rect">
            <a:avLst/>
          </a:prstGeom>
          <a:solidFill>
            <a:srgbClr val="0000B9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Increased waste avoidance in ton 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g30c10640c74_0_0"/>
          <p:cNvSpPr txBox="1"/>
          <p:nvPr/>
        </p:nvSpPr>
        <p:spPr>
          <a:xfrm>
            <a:off x="5603725" y="2731225"/>
            <a:ext cx="2872500" cy="1887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Reduce CO2 emission due to recycled material 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g30c10640c74_0_0"/>
          <p:cNvSpPr txBox="1"/>
          <p:nvPr/>
        </p:nvSpPr>
        <p:spPr>
          <a:xfrm>
            <a:off x="5603725" y="3155725"/>
            <a:ext cx="1322100" cy="1887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Created number of new jobs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g30c10640c74_0_0"/>
          <p:cNvSpPr txBox="1"/>
          <p:nvPr/>
        </p:nvSpPr>
        <p:spPr>
          <a:xfrm>
            <a:off x="5603725" y="3583825"/>
            <a:ext cx="16869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Improve worker skill development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g30c10640c74_0_0"/>
          <p:cNvSpPr txBox="1"/>
          <p:nvPr/>
        </p:nvSpPr>
        <p:spPr>
          <a:xfrm>
            <a:off x="5603725" y="3809675"/>
            <a:ext cx="27468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New revenue models related to the circular economy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g30c10640c74_0_0"/>
          <p:cNvSpPr txBox="1"/>
          <p:nvPr/>
        </p:nvSpPr>
        <p:spPr>
          <a:xfrm>
            <a:off x="5603725" y="3355225"/>
            <a:ext cx="15096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Weak employee engagement rate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7" name="Google Shape;1267;g30c10640c74_0_0"/>
          <p:cNvSpPr txBox="1"/>
          <p:nvPr/>
        </p:nvSpPr>
        <p:spPr>
          <a:xfrm>
            <a:off x="5632746" y="4262325"/>
            <a:ext cx="16869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Increase operational Cost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g30c10640c74_0_0"/>
          <p:cNvSpPr txBox="1"/>
          <p:nvPr/>
        </p:nvSpPr>
        <p:spPr>
          <a:xfrm>
            <a:off x="5593300" y="4035534"/>
            <a:ext cx="16869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Material import dependency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9" name="Google Shape;1269;g30c10640c74_0_0"/>
          <p:cNvSpPr/>
          <p:nvPr/>
        </p:nvSpPr>
        <p:spPr>
          <a:xfrm>
            <a:off x="3825725" y="2785525"/>
            <a:ext cx="188700" cy="1887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g30c10640c74_0_0"/>
          <p:cNvSpPr txBox="1"/>
          <p:nvPr/>
        </p:nvSpPr>
        <p:spPr>
          <a:xfrm>
            <a:off x="3790925" y="2680525"/>
            <a:ext cx="258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g30c10640c74_0_0"/>
          <p:cNvSpPr/>
          <p:nvPr/>
        </p:nvSpPr>
        <p:spPr>
          <a:xfrm>
            <a:off x="4587725" y="2861725"/>
            <a:ext cx="188700" cy="1887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2" name="Google Shape;1272;g30c10640c74_0_0"/>
          <p:cNvSpPr txBox="1"/>
          <p:nvPr/>
        </p:nvSpPr>
        <p:spPr>
          <a:xfrm>
            <a:off x="4526050" y="2771025"/>
            <a:ext cx="3078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g30c10640c74_0_0"/>
          <p:cNvSpPr/>
          <p:nvPr/>
        </p:nvSpPr>
        <p:spPr>
          <a:xfrm>
            <a:off x="4892525" y="2556925"/>
            <a:ext cx="188700" cy="1887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g30c10640c74_0_0"/>
          <p:cNvSpPr txBox="1"/>
          <p:nvPr/>
        </p:nvSpPr>
        <p:spPr>
          <a:xfrm>
            <a:off x="4857725" y="2451925"/>
            <a:ext cx="258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75" name="Google Shape;1275;g30c10640c74_0_0"/>
          <p:cNvCxnSpPr/>
          <p:nvPr/>
        </p:nvCxnSpPr>
        <p:spPr>
          <a:xfrm>
            <a:off x="3274350" y="3617225"/>
            <a:ext cx="0" cy="819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6" name="Google Shape;1276;g30c10640c74_0_0"/>
          <p:cNvCxnSpPr/>
          <p:nvPr/>
        </p:nvCxnSpPr>
        <p:spPr>
          <a:xfrm>
            <a:off x="3628097" y="3617225"/>
            <a:ext cx="0" cy="819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7" name="Google Shape;1277;g30c10640c74_0_0"/>
          <p:cNvCxnSpPr/>
          <p:nvPr/>
        </p:nvCxnSpPr>
        <p:spPr>
          <a:xfrm>
            <a:off x="3953333" y="3617225"/>
            <a:ext cx="0" cy="819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8" name="Google Shape;1278;g30c10640c74_0_0"/>
          <p:cNvCxnSpPr/>
          <p:nvPr/>
        </p:nvCxnSpPr>
        <p:spPr>
          <a:xfrm>
            <a:off x="4354767" y="3617225"/>
            <a:ext cx="0" cy="819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9" name="Google Shape;1279;g30c10640c74_0_0"/>
          <p:cNvCxnSpPr/>
          <p:nvPr/>
        </p:nvCxnSpPr>
        <p:spPr>
          <a:xfrm>
            <a:off x="5020125" y="3617225"/>
            <a:ext cx="0" cy="819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0" name="Google Shape;1280;g30c10640c74_0_0"/>
          <p:cNvCxnSpPr/>
          <p:nvPr/>
        </p:nvCxnSpPr>
        <p:spPr>
          <a:xfrm>
            <a:off x="4666378" y="3617225"/>
            <a:ext cx="0" cy="819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281" name="Google Shape;1281;g30c10640c74_0_0"/>
          <p:cNvGraphicFramePr/>
          <p:nvPr/>
        </p:nvGraphicFramePr>
        <p:xfrm>
          <a:off x="191350" y="2299800"/>
          <a:ext cx="2469550" cy="2157747"/>
        </p:xfrm>
        <a:graphic>
          <a:graphicData uri="http://schemas.openxmlformats.org/drawingml/2006/table">
            <a:tbl>
              <a:tblPr>
                <a:noFill/>
                <a:tableStyleId>{105050F9-492C-4B1C-A0BE-D7D488A83BDD}</a:tableStyleId>
              </a:tblPr>
              <a:tblGrid>
                <a:gridCol w="65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 this/ How does this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-1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2" name="Google Shape;1282;g30c10640c74_0_0"/>
          <p:cNvSpPr txBox="1"/>
          <p:nvPr/>
        </p:nvSpPr>
        <p:spPr>
          <a:xfrm>
            <a:off x="5335825" y="51694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5454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scale ranging: KENNETH C.(2008)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1287;g2e91065d68d_0_515"/>
          <p:cNvPicPr preferRelativeResize="0"/>
          <p:nvPr/>
        </p:nvPicPr>
        <p:blipFill rotWithShape="1">
          <a:blip r:embed="rId3">
            <a:alphaModFix/>
          </a:blip>
          <a:srcRect b="13119"/>
          <a:stretch/>
        </p:blipFill>
        <p:spPr>
          <a:xfrm>
            <a:off x="2950850" y="237175"/>
            <a:ext cx="5759175" cy="3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e91065d68d_0_515"/>
          <p:cNvSpPr txBox="1"/>
          <p:nvPr/>
        </p:nvSpPr>
        <p:spPr>
          <a:xfrm>
            <a:off x="6520625" y="1001400"/>
            <a:ext cx="2633100" cy="48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Increased waste avoidance in ton </a:t>
            </a:r>
            <a:endParaRPr sz="1500" b="0" i="0" u="none" strike="noStrike" cap="none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9" name="Google Shape;1289;g2e91065d68d_0_515"/>
          <p:cNvSpPr txBox="1"/>
          <p:nvPr/>
        </p:nvSpPr>
        <p:spPr>
          <a:xfrm>
            <a:off x="6348025" y="1549575"/>
            <a:ext cx="2959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Reduce CO2 emission due to recycled material reuse</a:t>
            </a:r>
            <a:endParaRPr sz="800" b="0" i="0" u="none" strike="noStrike" cap="none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0" name="Google Shape;1290;g2e91065d68d_0_515"/>
          <p:cNvSpPr txBox="1"/>
          <p:nvPr/>
        </p:nvSpPr>
        <p:spPr>
          <a:xfrm>
            <a:off x="4884550" y="834700"/>
            <a:ext cx="14142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g2e91065d68d_0_515"/>
          <p:cNvSpPr txBox="1"/>
          <p:nvPr/>
        </p:nvSpPr>
        <p:spPr>
          <a:xfrm>
            <a:off x="5189350" y="1368100"/>
            <a:ext cx="10062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g2e91065d68d_0_515"/>
          <p:cNvSpPr txBox="1"/>
          <p:nvPr/>
        </p:nvSpPr>
        <p:spPr>
          <a:xfrm>
            <a:off x="5036950" y="1971825"/>
            <a:ext cx="25221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occur about half of the time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g2e91065d68d_0_515"/>
          <p:cNvSpPr txBox="1"/>
          <p:nvPr/>
        </p:nvSpPr>
        <p:spPr>
          <a:xfrm>
            <a:off x="5123338" y="2909225"/>
            <a:ext cx="14142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g2e91065d68d_0_515"/>
          <p:cNvSpPr txBox="1"/>
          <p:nvPr/>
        </p:nvSpPr>
        <p:spPr>
          <a:xfrm>
            <a:off x="5036950" y="3390175"/>
            <a:ext cx="20076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unlikely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g2e91065d68d_0_515"/>
          <p:cNvSpPr txBox="1"/>
          <p:nvPr/>
        </p:nvSpPr>
        <p:spPr>
          <a:xfrm>
            <a:off x="5333650" y="2440525"/>
            <a:ext cx="4251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96" name="Google Shape;1296;g2e91065d68d_0_515"/>
          <p:cNvGraphicFramePr/>
          <p:nvPr/>
        </p:nvGraphicFramePr>
        <p:xfrm>
          <a:off x="228600" y="1331425"/>
          <a:ext cx="2771400" cy="2798400"/>
        </p:xfrm>
        <a:graphic>
          <a:graphicData uri="http://schemas.openxmlformats.org/drawingml/2006/table">
            <a:tbl>
              <a:tblPr>
                <a:noFill/>
                <a:tableStyleId>{CAB8356C-F47A-42C2-8D8F-4D55D276815C}</a:tableStyleId>
              </a:tblPr>
              <a:tblGrid>
                <a:gridCol w="51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Scale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Probability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Probability score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Scope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VLO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&lt;10%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0.1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Very unlikely to occur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LO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10 - &lt;30%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0.3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Unlikely to occur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MED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30 - &lt;50%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0.5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May occur about half of the time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HI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50 - &lt;70%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0.7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Likely to occur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VHI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≥70%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0.9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700" u="none" strike="noStrike" cap="none"/>
                        <a:t>Very likely to occur</a:t>
                      </a:r>
                      <a:endParaRPr sz="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97" name="Google Shape;1297;g2e91065d68d_0_515"/>
          <p:cNvSpPr txBox="1">
            <a:spLocks noGrp="1"/>
          </p:cNvSpPr>
          <p:nvPr>
            <p:ph type="ctrTitle" idx="4294967295"/>
          </p:nvPr>
        </p:nvSpPr>
        <p:spPr>
          <a:xfrm>
            <a:off x="0" y="-159376"/>
            <a:ext cx="101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</a:pPr>
            <a:r>
              <a:rPr lang="en-US" sz="1500" b="1" i="0" u="none" strike="noStrike" cap="none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Impact and possibility of indicators to the project</a:t>
            </a:r>
            <a:endParaRPr sz="15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98" name="Google Shape;1298;g2e91065d68d_0_515"/>
          <p:cNvCxnSpPr/>
          <p:nvPr/>
        </p:nvCxnSpPr>
        <p:spPr>
          <a:xfrm rot="10800000" flipH="1">
            <a:off x="3260750" y="2315400"/>
            <a:ext cx="4987200" cy="12000"/>
          </a:xfrm>
          <a:prstGeom prst="straightConnector1">
            <a:avLst/>
          </a:prstGeom>
          <a:noFill/>
          <a:ln w="76200" cap="flat" cmpd="sng">
            <a:solidFill>
              <a:srgbClr val="1F1F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9" name="Google Shape;1299;g2e91065d68d_0_515"/>
          <p:cNvSpPr/>
          <p:nvPr/>
        </p:nvSpPr>
        <p:spPr>
          <a:xfrm>
            <a:off x="8115825" y="885300"/>
            <a:ext cx="132000" cy="19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0" name="Google Shape;1300;g2e91065d68d_0_515"/>
          <p:cNvSpPr/>
          <p:nvPr/>
        </p:nvSpPr>
        <p:spPr>
          <a:xfrm>
            <a:off x="5024300" y="1438100"/>
            <a:ext cx="132000" cy="1443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1" name="Google Shape;1301;g2e91065d68d_0_515"/>
          <p:cNvSpPr/>
          <p:nvPr/>
        </p:nvSpPr>
        <p:spPr>
          <a:xfrm>
            <a:off x="7081700" y="1438100"/>
            <a:ext cx="132000" cy="144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2" name="Google Shape;1302;g2e91065d68d_0_515"/>
          <p:cNvSpPr/>
          <p:nvPr/>
        </p:nvSpPr>
        <p:spPr>
          <a:xfrm>
            <a:off x="8051900" y="877650"/>
            <a:ext cx="132000" cy="144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g2e91065d68d_0_515"/>
          <p:cNvSpPr txBox="1"/>
          <p:nvPr/>
        </p:nvSpPr>
        <p:spPr>
          <a:xfrm>
            <a:off x="-49150" y="41976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5454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Project risk analysis and management guide 2nd edition (2007)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g2e91065d68d_0_515"/>
          <p:cNvSpPr/>
          <p:nvPr/>
        </p:nvSpPr>
        <p:spPr>
          <a:xfrm>
            <a:off x="4186100" y="1465450"/>
            <a:ext cx="132000" cy="144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g2e91065d68d_0_515"/>
          <p:cNvSpPr txBox="1"/>
          <p:nvPr/>
        </p:nvSpPr>
        <p:spPr>
          <a:xfrm>
            <a:off x="2592000" y="1113900"/>
            <a:ext cx="3106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High energy (and exergy) consumption during manufacturing</a:t>
            </a:r>
            <a:endParaRPr sz="800" b="0" i="0" u="none" strike="noStrike" cap="none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" name="Google Shape;1310;g3166555ae67_0_124"/>
          <p:cNvPicPr preferRelativeResize="0"/>
          <p:nvPr/>
        </p:nvPicPr>
        <p:blipFill rotWithShape="1">
          <a:blip r:embed="rId3">
            <a:alphaModFix/>
          </a:blip>
          <a:srcRect b="13119"/>
          <a:stretch/>
        </p:blipFill>
        <p:spPr>
          <a:xfrm>
            <a:off x="2950850" y="237175"/>
            <a:ext cx="5759175" cy="3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g3166555ae67_0_124"/>
          <p:cNvSpPr txBox="1"/>
          <p:nvPr/>
        </p:nvSpPr>
        <p:spPr>
          <a:xfrm>
            <a:off x="6520625" y="1001400"/>
            <a:ext cx="2633100" cy="48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Increased waste avoidance in ton </a:t>
            </a:r>
            <a:endParaRPr sz="1500" b="0" i="0" u="none" strike="noStrike" cap="none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g3166555ae67_0_124"/>
          <p:cNvSpPr txBox="1"/>
          <p:nvPr/>
        </p:nvSpPr>
        <p:spPr>
          <a:xfrm>
            <a:off x="6348025" y="1549575"/>
            <a:ext cx="2959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Reduce CO2 emission due to recycled material reuse</a:t>
            </a:r>
            <a:endParaRPr sz="800" b="0" i="0" u="none" strike="noStrike" cap="none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g3166555ae67_0_124"/>
          <p:cNvSpPr txBox="1"/>
          <p:nvPr/>
        </p:nvSpPr>
        <p:spPr>
          <a:xfrm>
            <a:off x="4884550" y="834700"/>
            <a:ext cx="14142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g3166555ae67_0_124"/>
          <p:cNvSpPr txBox="1"/>
          <p:nvPr/>
        </p:nvSpPr>
        <p:spPr>
          <a:xfrm>
            <a:off x="5189350" y="1368100"/>
            <a:ext cx="10062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g3166555ae67_0_124"/>
          <p:cNvSpPr txBox="1"/>
          <p:nvPr/>
        </p:nvSpPr>
        <p:spPr>
          <a:xfrm>
            <a:off x="5036950" y="1971825"/>
            <a:ext cx="25221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occur about half of the time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g3166555ae67_0_124"/>
          <p:cNvSpPr txBox="1"/>
          <p:nvPr/>
        </p:nvSpPr>
        <p:spPr>
          <a:xfrm>
            <a:off x="5123338" y="2909225"/>
            <a:ext cx="14142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g3166555ae67_0_124"/>
          <p:cNvSpPr txBox="1"/>
          <p:nvPr/>
        </p:nvSpPr>
        <p:spPr>
          <a:xfrm>
            <a:off x="5036950" y="3390175"/>
            <a:ext cx="20076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unlikely to occur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g3166555ae67_0_124"/>
          <p:cNvSpPr txBox="1"/>
          <p:nvPr/>
        </p:nvSpPr>
        <p:spPr>
          <a:xfrm>
            <a:off x="5333650" y="2440525"/>
            <a:ext cx="4251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g3166555ae67_0_124"/>
          <p:cNvSpPr txBox="1">
            <a:spLocks noGrp="1"/>
          </p:cNvSpPr>
          <p:nvPr>
            <p:ph type="ctrTitle" idx="4294967295"/>
          </p:nvPr>
        </p:nvSpPr>
        <p:spPr>
          <a:xfrm>
            <a:off x="0" y="-159376"/>
            <a:ext cx="101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</a:pPr>
            <a:r>
              <a:rPr lang="en-US" sz="1500" b="1" i="0" u="none" strike="noStrike" cap="none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Impact and possibility of indicators to the project</a:t>
            </a:r>
            <a:endParaRPr sz="15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320" name="Google Shape;1320;g3166555ae67_0_124"/>
          <p:cNvCxnSpPr/>
          <p:nvPr/>
        </p:nvCxnSpPr>
        <p:spPr>
          <a:xfrm rot="10800000" flipH="1">
            <a:off x="3260750" y="2315400"/>
            <a:ext cx="4987200" cy="12000"/>
          </a:xfrm>
          <a:prstGeom prst="straightConnector1">
            <a:avLst/>
          </a:prstGeom>
          <a:noFill/>
          <a:ln w="76200" cap="flat" cmpd="sng">
            <a:solidFill>
              <a:srgbClr val="1F1F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1" name="Google Shape;1321;g3166555ae67_0_124"/>
          <p:cNvSpPr/>
          <p:nvPr/>
        </p:nvSpPr>
        <p:spPr>
          <a:xfrm>
            <a:off x="8115825" y="885300"/>
            <a:ext cx="132000" cy="19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g3166555ae67_0_124"/>
          <p:cNvSpPr/>
          <p:nvPr/>
        </p:nvSpPr>
        <p:spPr>
          <a:xfrm>
            <a:off x="5024300" y="1438100"/>
            <a:ext cx="132000" cy="1443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3" name="Google Shape;1323;g3166555ae67_0_124"/>
          <p:cNvSpPr/>
          <p:nvPr/>
        </p:nvSpPr>
        <p:spPr>
          <a:xfrm>
            <a:off x="7081700" y="1438100"/>
            <a:ext cx="132000" cy="144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4" name="Google Shape;1324;g3166555ae67_0_124"/>
          <p:cNvSpPr/>
          <p:nvPr/>
        </p:nvSpPr>
        <p:spPr>
          <a:xfrm>
            <a:off x="8051900" y="877650"/>
            <a:ext cx="132000" cy="144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g3166555ae67_0_124"/>
          <p:cNvSpPr/>
          <p:nvPr/>
        </p:nvSpPr>
        <p:spPr>
          <a:xfrm>
            <a:off x="4186100" y="1465450"/>
            <a:ext cx="132000" cy="144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6" name="Google Shape;1326;g3166555ae67_0_124"/>
          <p:cNvSpPr txBox="1"/>
          <p:nvPr/>
        </p:nvSpPr>
        <p:spPr>
          <a:xfrm>
            <a:off x="2592000" y="1113900"/>
            <a:ext cx="3106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High energy (and exergy) consumption during manufacturing</a:t>
            </a:r>
            <a:endParaRPr sz="800" b="0" i="0" u="none" strike="noStrike" cap="none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27" name="Google Shape;1327;g3166555ae67_0_124"/>
          <p:cNvGraphicFramePr/>
          <p:nvPr/>
        </p:nvGraphicFramePr>
        <p:xfrm>
          <a:off x="212950" y="1411000"/>
          <a:ext cx="2620750" cy="2098261"/>
        </p:xfrm>
        <a:graphic>
          <a:graphicData uri="http://schemas.openxmlformats.org/drawingml/2006/table">
            <a:tbl>
              <a:tblPr>
                <a:noFill/>
                <a:tableStyleId>{105050F9-492C-4B1C-A0BE-D7D488A83BDD}</a:tableStyleId>
              </a:tblPr>
              <a:tblGrid>
                <a:gridCol w="71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probability of impacting from indicator to other indicators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       </a:t>
                      </a:r>
                      <a:r>
                        <a:rPr lang="en-US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(0.9)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 </a:t>
                      </a:r>
                      <a:r>
                        <a:rPr lang="en-US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(0.7)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 </a:t>
                      </a:r>
                      <a:r>
                        <a:rPr lang="en-US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(0.7)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g2e7a525786d_0_81"/>
          <p:cNvPicPr preferRelativeResize="0"/>
          <p:nvPr/>
        </p:nvPicPr>
        <p:blipFill rotWithShape="1">
          <a:blip r:embed="rId3">
            <a:alphaModFix/>
          </a:blip>
          <a:srcRect t="9804"/>
          <a:stretch/>
        </p:blipFill>
        <p:spPr>
          <a:xfrm>
            <a:off x="2275350" y="681000"/>
            <a:ext cx="6706725" cy="346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g2e7a525786d_0_81"/>
          <p:cNvSpPr txBox="1"/>
          <p:nvPr/>
        </p:nvSpPr>
        <p:spPr>
          <a:xfrm rot="5400000">
            <a:off x="3574663" y="3948613"/>
            <a:ext cx="18975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-5: The most negative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g2e7a525786d_0_81"/>
          <p:cNvSpPr txBox="1"/>
          <p:nvPr/>
        </p:nvSpPr>
        <p:spPr>
          <a:xfrm rot="5400000">
            <a:off x="4077538" y="3740588"/>
            <a:ext cx="14922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-3:Negative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g2e7a525786d_0_81"/>
          <p:cNvSpPr txBox="1"/>
          <p:nvPr/>
        </p:nvSpPr>
        <p:spPr>
          <a:xfrm rot="5400000">
            <a:off x="5013025" y="3702675"/>
            <a:ext cx="14592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3: positive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g2e7a525786d_0_81"/>
          <p:cNvSpPr txBox="1"/>
          <p:nvPr/>
        </p:nvSpPr>
        <p:spPr>
          <a:xfrm rot="5400000">
            <a:off x="4563163" y="3842964"/>
            <a:ext cx="17553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 slightly positive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g2e7a525786d_0_81"/>
          <p:cNvSpPr txBox="1"/>
          <p:nvPr/>
        </p:nvSpPr>
        <p:spPr>
          <a:xfrm rot="5400000">
            <a:off x="4230850" y="3858350"/>
            <a:ext cx="17553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-1: slightly negative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g2e7a525786d_0_81"/>
          <p:cNvSpPr txBox="1">
            <a:spLocks noGrp="1"/>
          </p:cNvSpPr>
          <p:nvPr>
            <p:ph type="ctrTitle" idx="4294967295"/>
          </p:nvPr>
        </p:nvSpPr>
        <p:spPr>
          <a:xfrm>
            <a:off x="533400" y="-159376"/>
            <a:ext cx="101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</a:pPr>
            <a:r>
              <a:rPr lang="en-US" sz="1500" b="1" i="0" u="none" strike="noStrike" cap="none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Impact and possibility between indicators to understand their interaction</a:t>
            </a:r>
            <a:endParaRPr sz="15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9" name="Google Shape;1339;g2e7a525786d_0_81"/>
          <p:cNvSpPr txBox="1"/>
          <p:nvPr/>
        </p:nvSpPr>
        <p:spPr>
          <a:xfrm rot="5400000">
            <a:off x="5077850" y="3896725"/>
            <a:ext cx="18609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5: The most positive impact to factor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g2e7a525786d_0_81"/>
          <p:cNvSpPr txBox="1"/>
          <p:nvPr/>
        </p:nvSpPr>
        <p:spPr>
          <a:xfrm>
            <a:off x="2443575" y="917750"/>
            <a:ext cx="6538500" cy="11544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is impact of increased waste avoided in ton can be affected indicators below? </a:t>
            </a: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1" name="Google Shape;1341;g2e7a525786d_0_81"/>
          <p:cNvSpPr txBox="1"/>
          <p:nvPr/>
        </p:nvSpPr>
        <p:spPr>
          <a:xfrm>
            <a:off x="6441925" y="2241325"/>
            <a:ext cx="1910400" cy="1887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Reduce CO2 emission due to recycled material reuse</a:t>
            </a:r>
            <a:endParaRPr sz="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2" name="Google Shape;1342;g2e7a525786d_0_81"/>
          <p:cNvSpPr txBox="1"/>
          <p:nvPr/>
        </p:nvSpPr>
        <p:spPr>
          <a:xfrm>
            <a:off x="6441925" y="2462850"/>
            <a:ext cx="2414400" cy="217800"/>
          </a:xfrm>
          <a:prstGeom prst="rect">
            <a:avLst/>
          </a:prstGeom>
          <a:solidFill>
            <a:srgbClr val="0000B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 energy (and exergy) consumption during manufacturing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g2e7a525786d_0_81"/>
          <p:cNvSpPr/>
          <p:nvPr/>
        </p:nvSpPr>
        <p:spPr>
          <a:xfrm>
            <a:off x="5645100" y="2455375"/>
            <a:ext cx="188700" cy="1887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g2e7a525786d_0_81"/>
          <p:cNvSpPr txBox="1"/>
          <p:nvPr/>
        </p:nvSpPr>
        <p:spPr>
          <a:xfrm>
            <a:off x="5595538" y="2360012"/>
            <a:ext cx="307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g2e7a525786d_0_81"/>
          <p:cNvSpPr/>
          <p:nvPr/>
        </p:nvSpPr>
        <p:spPr>
          <a:xfrm>
            <a:off x="6254700" y="2470488"/>
            <a:ext cx="188700" cy="1887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6" name="Google Shape;1346;g2e7a525786d_0_81"/>
          <p:cNvSpPr txBox="1"/>
          <p:nvPr/>
        </p:nvSpPr>
        <p:spPr>
          <a:xfrm>
            <a:off x="6219900" y="2386650"/>
            <a:ext cx="258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7" name="Google Shape;1347;g2e7a525786d_0_81"/>
          <p:cNvCxnSpPr/>
          <p:nvPr/>
        </p:nvCxnSpPr>
        <p:spPr>
          <a:xfrm>
            <a:off x="4569750" y="3007625"/>
            <a:ext cx="0" cy="786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8" name="Google Shape;1348;g2e7a525786d_0_81"/>
          <p:cNvCxnSpPr/>
          <p:nvPr/>
        </p:nvCxnSpPr>
        <p:spPr>
          <a:xfrm>
            <a:off x="4847297" y="3007625"/>
            <a:ext cx="0" cy="786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9" name="Google Shape;1349;g2e7a525786d_0_81"/>
          <p:cNvCxnSpPr/>
          <p:nvPr/>
        </p:nvCxnSpPr>
        <p:spPr>
          <a:xfrm>
            <a:off x="5096333" y="3007625"/>
            <a:ext cx="0" cy="786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0" name="Google Shape;1350;g2e7a525786d_0_81"/>
          <p:cNvCxnSpPr/>
          <p:nvPr/>
        </p:nvCxnSpPr>
        <p:spPr>
          <a:xfrm>
            <a:off x="5421567" y="3007625"/>
            <a:ext cx="0" cy="786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1" name="Google Shape;1351;g2e7a525786d_0_81"/>
          <p:cNvCxnSpPr/>
          <p:nvPr/>
        </p:nvCxnSpPr>
        <p:spPr>
          <a:xfrm>
            <a:off x="5705927" y="3007625"/>
            <a:ext cx="0" cy="786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2" name="Google Shape;1352;g2e7a525786d_0_81"/>
          <p:cNvCxnSpPr/>
          <p:nvPr/>
        </p:nvCxnSpPr>
        <p:spPr>
          <a:xfrm>
            <a:off x="5961775" y="3007625"/>
            <a:ext cx="0" cy="78600"/>
          </a:xfrm>
          <a:prstGeom prst="straightConnector1">
            <a:avLst/>
          </a:prstGeom>
          <a:noFill/>
          <a:ln w="38100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3" name="Google Shape;1353;g2e7a525786d_0_81"/>
          <p:cNvSpPr/>
          <p:nvPr/>
        </p:nvSpPr>
        <p:spPr>
          <a:xfrm>
            <a:off x="6254700" y="2226775"/>
            <a:ext cx="188700" cy="1887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g2e7a525786d_0_81"/>
          <p:cNvSpPr txBox="1"/>
          <p:nvPr/>
        </p:nvSpPr>
        <p:spPr>
          <a:xfrm>
            <a:off x="6198325" y="2138225"/>
            <a:ext cx="307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5" name="Google Shape;1355;g2e7a525786d_0_81"/>
          <p:cNvSpPr/>
          <p:nvPr/>
        </p:nvSpPr>
        <p:spPr>
          <a:xfrm>
            <a:off x="4959300" y="2470488"/>
            <a:ext cx="188700" cy="1887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6" name="Google Shape;1356;g2e7a525786d_0_81"/>
          <p:cNvSpPr txBox="1"/>
          <p:nvPr/>
        </p:nvSpPr>
        <p:spPr>
          <a:xfrm>
            <a:off x="4924500" y="2386650"/>
            <a:ext cx="258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57" name="Google Shape;1357;g2e7a525786d_0_81"/>
          <p:cNvGraphicFramePr/>
          <p:nvPr/>
        </p:nvGraphicFramePr>
        <p:xfrm>
          <a:off x="191350" y="2299800"/>
          <a:ext cx="2469550" cy="2157747"/>
        </p:xfrm>
        <a:graphic>
          <a:graphicData uri="http://schemas.openxmlformats.org/drawingml/2006/table">
            <a:tbl>
              <a:tblPr>
                <a:noFill/>
                <a:tableStyleId>{105050F9-492C-4B1C-A0BE-D7D488A83BDD}</a:tableStyleId>
              </a:tblPr>
              <a:tblGrid>
                <a:gridCol w="65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 this/ How does this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 u="none" strike="noStrike" cap="none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B7B7B7"/>
                          </a:solidFill>
                        </a:rPr>
                        <a:t>3</a:t>
                      </a:r>
                      <a:endParaRPr sz="1000" u="none" strike="noStrike" cap="none">
                        <a:solidFill>
                          <a:srgbClr val="B7B7B7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-1</a:t>
                      </a:r>
                      <a:endParaRPr sz="12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999999"/>
                          </a:solidFill>
                        </a:rPr>
                        <a:t>-1</a:t>
                      </a:r>
                      <a:endParaRPr sz="14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g2e8933f5c1b_0_0"/>
          <p:cNvPicPr preferRelativeResize="0"/>
          <p:nvPr/>
        </p:nvPicPr>
        <p:blipFill rotWithShape="1">
          <a:blip r:embed="rId3">
            <a:alphaModFix/>
          </a:blip>
          <a:srcRect t="8858"/>
          <a:stretch/>
        </p:blipFill>
        <p:spPr>
          <a:xfrm>
            <a:off x="2275350" y="873275"/>
            <a:ext cx="6706725" cy="349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g2e8933f5c1b_0_0"/>
          <p:cNvSpPr/>
          <p:nvPr/>
        </p:nvSpPr>
        <p:spPr>
          <a:xfrm>
            <a:off x="5645100" y="2455375"/>
            <a:ext cx="188700" cy="1887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4" name="Google Shape;1364;g2e8933f5c1b_0_0"/>
          <p:cNvSpPr txBox="1">
            <a:spLocks noGrp="1"/>
          </p:cNvSpPr>
          <p:nvPr>
            <p:ph type="ctrTitle" idx="4294967295"/>
          </p:nvPr>
        </p:nvSpPr>
        <p:spPr>
          <a:xfrm>
            <a:off x="76200" y="-83176"/>
            <a:ext cx="101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</a:pPr>
            <a:r>
              <a:rPr lang="en-US" sz="1500" b="1" i="0" u="none" strike="noStrike" cap="none">
                <a:solidFill>
                  <a:srgbClr val="0000B9"/>
                </a:solidFill>
                <a:latin typeface="Arial"/>
                <a:ea typeface="Arial"/>
                <a:cs typeface="Arial"/>
                <a:sym typeface="Arial"/>
              </a:rPr>
              <a:t>Impact and possibility between indicators to understand their interaction</a:t>
            </a:r>
            <a:endParaRPr sz="15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5" name="Google Shape;1365;g2e8933f5c1b_0_0"/>
          <p:cNvSpPr txBox="1"/>
          <p:nvPr/>
        </p:nvSpPr>
        <p:spPr>
          <a:xfrm>
            <a:off x="5259325" y="2141075"/>
            <a:ext cx="12666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0.9: Very likely to occur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g2e8933f5c1b_0_0"/>
          <p:cNvSpPr txBox="1"/>
          <p:nvPr/>
        </p:nvSpPr>
        <p:spPr>
          <a:xfrm>
            <a:off x="5417950" y="2739700"/>
            <a:ext cx="10704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0.7: Likely to occur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g2e8933f5c1b_0_0"/>
          <p:cNvSpPr txBox="1"/>
          <p:nvPr/>
        </p:nvSpPr>
        <p:spPr>
          <a:xfrm>
            <a:off x="5417950" y="3114825"/>
            <a:ext cx="17553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0.5:May occur about half of the time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g2e8933f5c1b_0_0"/>
          <p:cNvSpPr txBox="1"/>
          <p:nvPr/>
        </p:nvSpPr>
        <p:spPr>
          <a:xfrm>
            <a:off x="5401746" y="3451000"/>
            <a:ext cx="10704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0.3: Unlikely to occur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g2e8933f5c1b_0_0"/>
          <p:cNvSpPr txBox="1"/>
          <p:nvPr/>
        </p:nvSpPr>
        <p:spPr>
          <a:xfrm>
            <a:off x="5401750" y="3830975"/>
            <a:ext cx="1266600" cy="3078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0.1: Very unlikely to occur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0" name="Google Shape;1370;g2e8933f5c1b_0_0"/>
          <p:cNvCxnSpPr/>
          <p:nvPr/>
        </p:nvCxnSpPr>
        <p:spPr>
          <a:xfrm>
            <a:off x="5259325" y="3643225"/>
            <a:ext cx="819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1" name="Google Shape;1371;g2e8933f5c1b_0_0"/>
          <p:cNvCxnSpPr/>
          <p:nvPr/>
        </p:nvCxnSpPr>
        <p:spPr>
          <a:xfrm>
            <a:off x="5259325" y="4100425"/>
            <a:ext cx="819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2" name="Google Shape;1372;g2e8933f5c1b_0_0"/>
          <p:cNvCxnSpPr/>
          <p:nvPr/>
        </p:nvCxnSpPr>
        <p:spPr>
          <a:xfrm>
            <a:off x="5259325" y="3262225"/>
            <a:ext cx="819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3" name="Google Shape;1373;g2e8933f5c1b_0_0"/>
          <p:cNvCxnSpPr/>
          <p:nvPr/>
        </p:nvCxnSpPr>
        <p:spPr>
          <a:xfrm>
            <a:off x="5259325" y="2873151"/>
            <a:ext cx="819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4" name="Google Shape;1374;g2e8933f5c1b_0_0"/>
          <p:cNvCxnSpPr/>
          <p:nvPr/>
        </p:nvCxnSpPr>
        <p:spPr>
          <a:xfrm>
            <a:off x="5259325" y="2500225"/>
            <a:ext cx="819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5" name="Google Shape;1375;g2e8933f5c1b_0_0"/>
          <p:cNvSpPr txBox="1"/>
          <p:nvPr/>
        </p:nvSpPr>
        <p:spPr>
          <a:xfrm>
            <a:off x="5595538" y="2360012"/>
            <a:ext cx="307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6" name="Google Shape;1376;g2e8933f5c1b_0_0"/>
          <p:cNvSpPr/>
          <p:nvPr/>
        </p:nvSpPr>
        <p:spPr>
          <a:xfrm>
            <a:off x="4959300" y="2775288"/>
            <a:ext cx="188700" cy="1887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7" name="Google Shape;1377;g2e8933f5c1b_0_0"/>
          <p:cNvSpPr txBox="1"/>
          <p:nvPr/>
        </p:nvSpPr>
        <p:spPr>
          <a:xfrm>
            <a:off x="4924500" y="2691450"/>
            <a:ext cx="258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g2e8933f5c1b_0_0"/>
          <p:cNvSpPr txBox="1"/>
          <p:nvPr/>
        </p:nvSpPr>
        <p:spPr>
          <a:xfrm>
            <a:off x="6289525" y="2415925"/>
            <a:ext cx="2267100" cy="24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Reduce CO2 emission due to recycled material reuse</a:t>
            </a:r>
            <a:endParaRPr sz="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9" name="Google Shape;1379;g2e8933f5c1b_0_0"/>
          <p:cNvSpPr txBox="1"/>
          <p:nvPr/>
        </p:nvSpPr>
        <p:spPr>
          <a:xfrm>
            <a:off x="6289525" y="2666500"/>
            <a:ext cx="2414400" cy="242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 energy (and exergy) consumption during manufacturing</a:t>
            </a:r>
            <a:endParaRPr sz="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80" name="Google Shape;1380;g2e8933f5c1b_0_0"/>
          <p:cNvGraphicFramePr/>
          <p:nvPr/>
        </p:nvGraphicFramePr>
        <p:xfrm>
          <a:off x="140950" y="2210200"/>
          <a:ext cx="2620750" cy="2098261"/>
        </p:xfrm>
        <a:graphic>
          <a:graphicData uri="http://schemas.openxmlformats.org/drawingml/2006/table">
            <a:tbl>
              <a:tblPr>
                <a:noFill/>
                <a:tableStyleId>{105050F9-492C-4B1C-A0BE-D7D488A83BDD}</a:tableStyleId>
              </a:tblPr>
              <a:tblGrid>
                <a:gridCol w="71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probability of impacting from indicator to other indicators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       </a:t>
                      </a:r>
                      <a:r>
                        <a:rPr lang="en-US" sz="1000" b="1" u="none" strike="noStrike" cap="none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(0.9)</a:t>
                      </a:r>
                      <a:endParaRPr sz="1000" b="1" u="none" strike="noStrike" cap="none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 </a:t>
                      </a:r>
                      <a:r>
                        <a:rPr lang="en-US" sz="1000" b="1" u="none" strike="noStrike" cap="none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(0.7)</a:t>
                      </a:r>
                      <a:endParaRPr sz="1000" b="1" u="none" strike="noStrike" cap="none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 </a:t>
                      </a:r>
                      <a:r>
                        <a:rPr lang="en-US" sz="1000" b="1" u="none" strike="noStrike" cap="none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(0.7)</a:t>
                      </a:r>
                      <a:endParaRPr sz="1000" b="1" u="none" strike="noStrike" cap="none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waste avoided in Ton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CO2 emission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2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 consumption during manufactured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0.7</a:t>
                      </a:r>
                      <a:endParaRPr sz="12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2e91065d68d_0_446"/>
          <p:cNvSpPr txBox="1">
            <a:spLocks noGrp="1"/>
          </p:cNvSpPr>
          <p:nvPr>
            <p:ph type="title"/>
          </p:nvPr>
        </p:nvSpPr>
        <p:spPr>
          <a:xfrm>
            <a:off x="148906" y="99442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Example of Economy cross-impact matrix</a:t>
            </a:r>
            <a:endParaRPr/>
          </a:p>
        </p:txBody>
      </p:sp>
      <p:pic>
        <p:nvPicPr>
          <p:cNvPr id="1386" name="Google Shape;1386;g2e91065d68d_0_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e91065d68d_0_446"/>
          <p:cNvSpPr txBox="1"/>
          <p:nvPr/>
        </p:nvSpPr>
        <p:spPr>
          <a:xfrm>
            <a:off x="1023469" y="1423844"/>
            <a:ext cx="3548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+5                   +3	                  -1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+3                   +3                       -1	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-1                    +1	                  -1</a:t>
            </a: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g2e91065d68d_0_446"/>
          <p:cNvSpPr txBox="1"/>
          <p:nvPr/>
        </p:nvSpPr>
        <p:spPr>
          <a:xfrm>
            <a:off x="3897298" y="1614991"/>
            <a:ext cx="3548400" cy="31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1.0                    0.7                 0.1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lang="fr-FR"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0.9                   1.0                  0.3	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0.7                    0.1	               1.0</a:t>
            </a: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e91065d68d_0_446"/>
          <p:cNvSpPr txBox="1"/>
          <p:nvPr/>
        </p:nvSpPr>
        <p:spPr>
          <a:xfrm>
            <a:off x="1129553" y="2263973"/>
            <a:ext cx="80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Impact vector                   .         Conditional probability vector     =           Likely cross-impact vector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2e91065d68d_0_446"/>
          <p:cNvSpPr txBox="1"/>
          <p:nvPr/>
        </p:nvSpPr>
        <p:spPr>
          <a:xfrm>
            <a:off x="6843490" y="1530263"/>
            <a:ext cx="3548400" cy="40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5.0                      2.1               -0.1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lang="fr-FR"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2.7                       3.0</a:t>
            </a:r>
            <a:r>
              <a:rPr lang="en-US" sz="1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-0.3	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-0.7                      0.1              -1.0</a:t>
            </a: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2e91065d68d_0_446"/>
          <p:cNvSpPr txBox="1"/>
          <p:nvPr/>
        </p:nvSpPr>
        <p:spPr>
          <a:xfrm>
            <a:off x="1023469" y="3856928"/>
            <a:ext cx="799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 Likely cross-impact vector</a:t>
            </a:r>
            <a:r>
              <a:rPr lang="en-US" sz="24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    </a:t>
            </a:r>
            <a:r>
              <a:rPr lang="en-US"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    </a:t>
            </a:r>
            <a:r>
              <a:rPr lang="en-US" sz="14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An initial probability vector      =         Expected impact vector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e91065d68d_0_446"/>
          <p:cNvSpPr txBox="1"/>
          <p:nvPr/>
        </p:nvSpPr>
        <p:spPr>
          <a:xfrm>
            <a:off x="1129553" y="3062715"/>
            <a:ext cx="3548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5.0              2.1	         -0.1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2.7               3.0	         -0.3	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-0.7              0.1	          -1.0</a:t>
            </a: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2e91065d68d_0_446"/>
          <p:cNvSpPr txBox="1"/>
          <p:nvPr/>
        </p:nvSpPr>
        <p:spPr>
          <a:xfrm>
            <a:off x="4857803" y="3044133"/>
            <a:ext cx="3548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b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0.9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0.7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0.7</a:t>
            </a:r>
            <a:b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2e91065d68d_0_446"/>
          <p:cNvSpPr/>
          <p:nvPr/>
        </p:nvSpPr>
        <p:spPr>
          <a:xfrm>
            <a:off x="1014748" y="1062975"/>
            <a:ext cx="1723526" cy="1157400"/>
          </a:xfrm>
          <a:prstGeom prst="bracketPair">
            <a:avLst/>
          </a:prstGeom>
          <a:noFill/>
          <a:ln w="9525" cap="flat" cmpd="sng">
            <a:solidFill>
              <a:srgbClr val="003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g2e91065d68d_0_446"/>
          <p:cNvSpPr/>
          <p:nvPr/>
        </p:nvSpPr>
        <p:spPr>
          <a:xfrm>
            <a:off x="1113752" y="2734225"/>
            <a:ext cx="1624521" cy="1157400"/>
          </a:xfrm>
          <a:prstGeom prst="bracketPair">
            <a:avLst/>
          </a:prstGeom>
          <a:noFill/>
          <a:ln w="9525" cap="flat" cmpd="sng">
            <a:solidFill>
              <a:srgbClr val="003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g2e91065d68d_0_446"/>
          <p:cNvSpPr/>
          <p:nvPr/>
        </p:nvSpPr>
        <p:spPr>
          <a:xfrm>
            <a:off x="4857803" y="2695376"/>
            <a:ext cx="313500" cy="1254300"/>
          </a:xfrm>
          <a:prstGeom prst="bracketPair">
            <a:avLst/>
          </a:prstGeom>
          <a:noFill/>
          <a:ln w="9525" cap="flat" cmpd="sng">
            <a:solidFill>
              <a:srgbClr val="003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g2e91065d68d_0_446"/>
          <p:cNvSpPr txBox="1"/>
          <p:nvPr/>
        </p:nvSpPr>
        <p:spPr>
          <a:xfrm>
            <a:off x="6691489" y="3061435"/>
            <a:ext cx="3548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5.90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4.32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-1.26                    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endParaRPr sz="10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b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g2e91065d68d_0_446"/>
          <p:cNvSpPr/>
          <p:nvPr/>
        </p:nvSpPr>
        <p:spPr>
          <a:xfrm>
            <a:off x="7612497" y="2666166"/>
            <a:ext cx="441000" cy="1254300"/>
          </a:xfrm>
          <a:prstGeom prst="bracketPair">
            <a:avLst/>
          </a:prstGeom>
          <a:noFill/>
          <a:ln w="9525" cap="flat" cmpd="sng">
            <a:solidFill>
              <a:srgbClr val="003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g2e91065d68d_0_446"/>
          <p:cNvSpPr txBox="1"/>
          <p:nvPr/>
        </p:nvSpPr>
        <p:spPr>
          <a:xfrm>
            <a:off x="55825" y="4405464"/>
            <a:ext cx="9021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Reference Paper: “A new look at the cross-impact matrix and its application in futures studies”, K.Chao , May 2008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394;g2e91065d68d_0_446">
            <a:extLst>
              <a:ext uri="{FF2B5EF4-FFF2-40B4-BE49-F238E27FC236}">
                <a16:creationId xmlns:a16="http://schemas.microsoft.com/office/drawing/2014/main" id="{C5A14E50-4479-43A9-8043-499935C30C3B}"/>
              </a:ext>
            </a:extLst>
          </p:cNvPr>
          <p:cNvSpPr/>
          <p:nvPr/>
        </p:nvSpPr>
        <p:spPr>
          <a:xfrm>
            <a:off x="3884029" y="1062975"/>
            <a:ext cx="1723526" cy="1165072"/>
          </a:xfrm>
          <a:prstGeom prst="bracketPair">
            <a:avLst/>
          </a:prstGeom>
          <a:noFill/>
          <a:ln w="9525" cap="flat" cmpd="sng">
            <a:solidFill>
              <a:srgbClr val="003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394;g2e91065d68d_0_446">
            <a:extLst>
              <a:ext uri="{FF2B5EF4-FFF2-40B4-BE49-F238E27FC236}">
                <a16:creationId xmlns:a16="http://schemas.microsoft.com/office/drawing/2014/main" id="{2A73AB53-C27D-44AB-B773-8E12386BCF9B}"/>
              </a:ext>
            </a:extLst>
          </p:cNvPr>
          <p:cNvSpPr/>
          <p:nvPr/>
        </p:nvSpPr>
        <p:spPr>
          <a:xfrm>
            <a:off x="6732471" y="1077228"/>
            <a:ext cx="1949162" cy="1157400"/>
          </a:xfrm>
          <a:prstGeom prst="bracketPair">
            <a:avLst/>
          </a:prstGeom>
          <a:noFill/>
          <a:ln w="9525" cap="flat" cmpd="sng">
            <a:solidFill>
              <a:srgbClr val="003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309b9d89ff9_1_732"/>
          <p:cNvSpPr txBox="1">
            <a:spLocks noGrp="1"/>
          </p:cNvSpPr>
          <p:nvPr>
            <p:ph type="title"/>
          </p:nvPr>
        </p:nvSpPr>
        <p:spPr>
          <a:xfrm>
            <a:off x="5306039" y="304553"/>
            <a:ext cx="285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SWOT + CIM METHOD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113" name="Google Shape;1113;g309b9d89ff9_1_732"/>
          <p:cNvSpPr txBox="1">
            <a:spLocks noGrp="1"/>
          </p:cNvSpPr>
          <p:nvPr>
            <p:ph type="title" idx="2"/>
          </p:nvPr>
        </p:nvSpPr>
        <p:spPr>
          <a:xfrm>
            <a:off x="512850" y="1301250"/>
            <a:ext cx="348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SWOT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Strengths, Weaknesses,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Opportunities, Threats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309b9d89ff9_1_732"/>
          <p:cNvSpPr txBox="1">
            <a:spLocks noGrp="1"/>
          </p:cNvSpPr>
          <p:nvPr>
            <p:ph type="subTitle" idx="1"/>
          </p:nvPr>
        </p:nvSpPr>
        <p:spPr>
          <a:xfrm>
            <a:off x="490125" y="1699000"/>
            <a:ext cx="31389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Widely used by organizations to analyze internal and external environments, particularly during periods of strategic decision-making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Rozmi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et al., 2018; Wu, 2020)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5" name="Google Shape;1115;g309b9d89ff9_1_732"/>
          <p:cNvGrpSpPr/>
          <p:nvPr/>
        </p:nvGrpSpPr>
        <p:grpSpPr>
          <a:xfrm flipH="1">
            <a:off x="597070" y="799777"/>
            <a:ext cx="446222" cy="77476"/>
            <a:chOff x="6146875" y="1767300"/>
            <a:chExt cx="331025" cy="57475"/>
          </a:xfrm>
        </p:grpSpPr>
        <p:sp>
          <p:nvSpPr>
            <p:cNvPr id="1116" name="Google Shape;1116;g309b9d89ff9_1_732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g309b9d89ff9_1_732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g309b9d89ff9_1_732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9" name="Google Shape;1119;g309b9d89ff9_1_7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6450" y="1194150"/>
            <a:ext cx="5108951" cy="31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e91065d68d_0_466"/>
          <p:cNvSpPr/>
          <p:nvPr/>
        </p:nvSpPr>
        <p:spPr>
          <a:xfrm>
            <a:off x="3123701" y="888898"/>
            <a:ext cx="616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g2e91065d68d_0_466"/>
          <p:cNvSpPr/>
          <p:nvPr/>
        </p:nvSpPr>
        <p:spPr>
          <a:xfrm>
            <a:off x="3123701" y="2562523"/>
            <a:ext cx="616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g2e91065d68d_0_466"/>
          <p:cNvSpPr/>
          <p:nvPr/>
        </p:nvSpPr>
        <p:spPr>
          <a:xfrm>
            <a:off x="3123701" y="1725711"/>
            <a:ext cx="6162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2e91065d68d_0_466"/>
          <p:cNvSpPr/>
          <p:nvPr/>
        </p:nvSpPr>
        <p:spPr>
          <a:xfrm>
            <a:off x="657978" y="1725700"/>
            <a:ext cx="21009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Net expected impact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e91065d68d_0_466"/>
          <p:cNvSpPr txBox="1">
            <a:spLocks noGrp="1"/>
          </p:cNvSpPr>
          <p:nvPr>
            <p:ph type="title"/>
          </p:nvPr>
        </p:nvSpPr>
        <p:spPr>
          <a:xfrm>
            <a:off x="-44475" y="95790"/>
            <a:ext cx="7708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Dashboard of net expected impact from the cross impact matrices</a:t>
            </a:r>
            <a:endParaRPr/>
          </a:p>
        </p:txBody>
      </p:sp>
      <p:cxnSp>
        <p:nvCxnSpPr>
          <p:cNvPr id="1411" name="Google Shape;1411;g2e91065d68d_0_466"/>
          <p:cNvCxnSpPr>
            <a:stCxn id="1409" idx="3"/>
            <a:endCxn id="1408" idx="1"/>
          </p:cNvCxnSpPr>
          <p:nvPr/>
        </p:nvCxnSpPr>
        <p:spPr>
          <a:xfrm>
            <a:off x="2758878" y="1982050"/>
            <a:ext cx="364800" cy="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12" name="Google Shape;1412;g2e91065d68d_0_466"/>
          <p:cNvCxnSpPr>
            <a:stCxn id="1409" idx="3"/>
            <a:endCxn id="1406" idx="1"/>
          </p:cNvCxnSpPr>
          <p:nvPr/>
        </p:nvCxnSpPr>
        <p:spPr>
          <a:xfrm rot="10800000" flipH="1">
            <a:off x="2758878" y="1145350"/>
            <a:ext cx="364800" cy="8367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13" name="Google Shape;1413;g2e91065d68d_0_466"/>
          <p:cNvCxnSpPr>
            <a:stCxn id="1409" idx="3"/>
            <a:endCxn id="1407" idx="1"/>
          </p:cNvCxnSpPr>
          <p:nvPr/>
        </p:nvCxnSpPr>
        <p:spPr>
          <a:xfrm>
            <a:off x="2758878" y="1982050"/>
            <a:ext cx="364800" cy="8367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1414" name="Google Shape;1414;g2e91065d68d_0_466"/>
          <p:cNvGrpSpPr/>
          <p:nvPr/>
        </p:nvGrpSpPr>
        <p:grpSpPr>
          <a:xfrm>
            <a:off x="4873242" y="2510217"/>
            <a:ext cx="786650" cy="785545"/>
            <a:chOff x="4584192" y="1260292"/>
            <a:chExt cx="853200" cy="853204"/>
          </a:xfrm>
        </p:grpSpPr>
        <p:sp>
          <p:nvSpPr>
            <p:cNvPr id="1415" name="Google Shape;1415;g2e91065d68d_0_466"/>
            <p:cNvSpPr/>
            <p:nvPr/>
          </p:nvSpPr>
          <p:spPr>
            <a:xfrm>
              <a:off x="4584200" y="1260292"/>
              <a:ext cx="852900" cy="852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2e91065d68d_0_466"/>
            <p:cNvSpPr/>
            <p:nvPr/>
          </p:nvSpPr>
          <p:spPr>
            <a:xfrm flipH="1">
              <a:off x="4584192" y="1260296"/>
              <a:ext cx="853200" cy="853200"/>
            </a:xfrm>
            <a:prstGeom prst="pie">
              <a:avLst>
                <a:gd name="adj1" fmla="val 16105373"/>
                <a:gd name="adj2" fmla="val 280254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g2e91065d68d_0_466"/>
          <p:cNvGrpSpPr/>
          <p:nvPr/>
        </p:nvGrpSpPr>
        <p:grpSpPr>
          <a:xfrm>
            <a:off x="4851128" y="1583036"/>
            <a:ext cx="786650" cy="785545"/>
            <a:chOff x="4584200" y="2435396"/>
            <a:chExt cx="853200" cy="853204"/>
          </a:xfrm>
        </p:grpSpPr>
        <p:sp>
          <p:nvSpPr>
            <p:cNvPr id="1418" name="Google Shape;1418;g2e91065d68d_0_466"/>
            <p:cNvSpPr/>
            <p:nvPr/>
          </p:nvSpPr>
          <p:spPr>
            <a:xfrm>
              <a:off x="4584200" y="2435396"/>
              <a:ext cx="852900" cy="852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2e91065d68d_0_466"/>
            <p:cNvSpPr/>
            <p:nvPr/>
          </p:nvSpPr>
          <p:spPr>
            <a:xfrm flipH="1">
              <a:off x="4584200" y="2435400"/>
              <a:ext cx="853200" cy="853200"/>
            </a:xfrm>
            <a:prstGeom prst="pie">
              <a:avLst>
                <a:gd name="adj1" fmla="val 1789555"/>
                <a:gd name="adj2" fmla="val 792761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0" name="Google Shape;1420;g2e91065d68d_0_466"/>
          <p:cNvGrpSpPr/>
          <p:nvPr/>
        </p:nvGrpSpPr>
        <p:grpSpPr>
          <a:xfrm>
            <a:off x="4841153" y="656069"/>
            <a:ext cx="786650" cy="785541"/>
            <a:chOff x="4603425" y="3609900"/>
            <a:chExt cx="853200" cy="853200"/>
          </a:xfrm>
        </p:grpSpPr>
        <p:sp>
          <p:nvSpPr>
            <p:cNvPr id="1421" name="Google Shape;1421;g2e91065d68d_0_466"/>
            <p:cNvSpPr/>
            <p:nvPr/>
          </p:nvSpPr>
          <p:spPr>
            <a:xfrm>
              <a:off x="4603425" y="3610050"/>
              <a:ext cx="852600" cy="852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2e91065d68d_0_466"/>
            <p:cNvSpPr/>
            <p:nvPr/>
          </p:nvSpPr>
          <p:spPr>
            <a:xfrm flipH="1">
              <a:off x="4603725" y="3609900"/>
              <a:ext cx="852900" cy="853200"/>
            </a:xfrm>
            <a:prstGeom prst="pie">
              <a:avLst>
                <a:gd name="adj1" fmla="val 778639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3" name="Google Shape;1423;g2e91065d68d_0_466"/>
          <p:cNvSpPr txBox="1">
            <a:spLocks noGrp="1"/>
          </p:cNvSpPr>
          <p:nvPr>
            <p:ph type="title" idx="4294967295"/>
          </p:nvPr>
        </p:nvSpPr>
        <p:spPr>
          <a:xfrm>
            <a:off x="4104716" y="980868"/>
            <a:ext cx="616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3.42</a:t>
            </a:r>
            <a:endParaRPr sz="1800"/>
          </a:p>
        </p:txBody>
      </p:sp>
      <p:sp>
        <p:nvSpPr>
          <p:cNvPr id="1424" name="Google Shape;1424;g2e91065d68d_0_466"/>
          <p:cNvSpPr txBox="1">
            <a:spLocks noGrp="1"/>
          </p:cNvSpPr>
          <p:nvPr>
            <p:ph type="title" idx="4294967295"/>
          </p:nvPr>
        </p:nvSpPr>
        <p:spPr>
          <a:xfrm>
            <a:off x="4104716" y="1817681"/>
            <a:ext cx="616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3.2</a:t>
            </a:r>
            <a:endParaRPr sz="1800"/>
          </a:p>
        </p:txBody>
      </p:sp>
      <p:sp>
        <p:nvSpPr>
          <p:cNvPr id="1425" name="Google Shape;1425;g2e91065d68d_0_466"/>
          <p:cNvSpPr txBox="1">
            <a:spLocks noGrp="1"/>
          </p:cNvSpPr>
          <p:nvPr>
            <p:ph type="title" idx="4294967295"/>
          </p:nvPr>
        </p:nvSpPr>
        <p:spPr>
          <a:xfrm>
            <a:off x="4104716" y="2654493"/>
            <a:ext cx="616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8.96</a:t>
            </a:r>
            <a:endParaRPr sz="1800"/>
          </a:p>
        </p:txBody>
      </p:sp>
      <p:sp>
        <p:nvSpPr>
          <p:cNvPr id="1426" name="Google Shape;1426;g2e91065d68d_0_466"/>
          <p:cNvSpPr txBox="1">
            <a:spLocks noGrp="1"/>
          </p:cNvSpPr>
          <p:nvPr>
            <p:ph type="title" idx="4294967295"/>
          </p:nvPr>
        </p:nvSpPr>
        <p:spPr>
          <a:xfrm>
            <a:off x="6221681" y="2422770"/>
            <a:ext cx="1787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Environment</a:t>
            </a:r>
            <a:endParaRPr sz="1800"/>
          </a:p>
        </p:txBody>
      </p:sp>
      <p:sp>
        <p:nvSpPr>
          <p:cNvPr id="1427" name="Google Shape;1427;g2e91065d68d_0_466"/>
          <p:cNvSpPr txBox="1">
            <a:spLocks noGrp="1"/>
          </p:cNvSpPr>
          <p:nvPr>
            <p:ph type="title" idx="4294967295"/>
          </p:nvPr>
        </p:nvSpPr>
        <p:spPr>
          <a:xfrm>
            <a:off x="6220568" y="1585141"/>
            <a:ext cx="1787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Social</a:t>
            </a:r>
            <a:endParaRPr sz="1800"/>
          </a:p>
        </p:txBody>
      </p:sp>
      <p:sp>
        <p:nvSpPr>
          <p:cNvPr id="1428" name="Google Shape;1428;g2e91065d68d_0_466"/>
          <p:cNvSpPr txBox="1">
            <a:spLocks noGrp="1"/>
          </p:cNvSpPr>
          <p:nvPr>
            <p:ph type="title" idx="4294967295"/>
          </p:nvPr>
        </p:nvSpPr>
        <p:spPr>
          <a:xfrm>
            <a:off x="6221638" y="749400"/>
            <a:ext cx="1787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Economic</a:t>
            </a:r>
            <a:endParaRPr sz="1800"/>
          </a:p>
        </p:txBody>
      </p:sp>
      <p:sp>
        <p:nvSpPr>
          <p:cNvPr id="1429" name="Google Shape;1429;g2e91065d68d_0_466"/>
          <p:cNvSpPr/>
          <p:nvPr/>
        </p:nvSpPr>
        <p:spPr>
          <a:xfrm flipH="1">
            <a:off x="6390666" y="2751553"/>
            <a:ext cx="50748" cy="3272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g2e91065d68d_0_466"/>
          <p:cNvSpPr/>
          <p:nvPr/>
        </p:nvSpPr>
        <p:spPr>
          <a:xfrm flipH="1">
            <a:off x="6479891" y="2751553"/>
            <a:ext cx="50748" cy="3272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g2e91065d68d_0_466"/>
          <p:cNvSpPr/>
          <p:nvPr/>
        </p:nvSpPr>
        <p:spPr>
          <a:xfrm flipH="1">
            <a:off x="6304093" y="2751553"/>
            <a:ext cx="50731" cy="3272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g2e91065d68d_0_466"/>
          <p:cNvSpPr/>
          <p:nvPr/>
        </p:nvSpPr>
        <p:spPr>
          <a:xfrm flipH="1">
            <a:off x="6390666" y="1914725"/>
            <a:ext cx="50748" cy="3272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g2e91065d68d_0_466"/>
          <p:cNvSpPr/>
          <p:nvPr/>
        </p:nvSpPr>
        <p:spPr>
          <a:xfrm flipH="1">
            <a:off x="6479891" y="1914725"/>
            <a:ext cx="50748" cy="3272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g2e91065d68d_0_466"/>
          <p:cNvSpPr/>
          <p:nvPr/>
        </p:nvSpPr>
        <p:spPr>
          <a:xfrm flipH="1">
            <a:off x="6304093" y="1914725"/>
            <a:ext cx="50731" cy="3272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g2e91065d68d_0_466"/>
          <p:cNvSpPr/>
          <p:nvPr/>
        </p:nvSpPr>
        <p:spPr>
          <a:xfrm flipH="1">
            <a:off x="6390666" y="1078192"/>
            <a:ext cx="50748" cy="3272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g2e91065d68d_0_466"/>
          <p:cNvSpPr/>
          <p:nvPr/>
        </p:nvSpPr>
        <p:spPr>
          <a:xfrm flipH="1">
            <a:off x="6479891" y="1078192"/>
            <a:ext cx="50748" cy="3272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g2e91065d68d_0_466"/>
          <p:cNvSpPr/>
          <p:nvPr/>
        </p:nvSpPr>
        <p:spPr>
          <a:xfrm flipH="1">
            <a:off x="6304093" y="1078192"/>
            <a:ext cx="50731" cy="3272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g2e91065d68d_0_466"/>
          <p:cNvSpPr/>
          <p:nvPr/>
        </p:nvSpPr>
        <p:spPr>
          <a:xfrm>
            <a:off x="3226220" y="2664119"/>
            <a:ext cx="462232" cy="334231"/>
          </a:xfrm>
          <a:custGeom>
            <a:avLst/>
            <a:gdLst/>
            <a:ahLst/>
            <a:cxnLst/>
            <a:rect l="l" t="t" r="r" b="b"/>
            <a:pathLst>
              <a:path w="16836" h="14706" extrusionOk="0">
                <a:moveTo>
                  <a:pt x="11397" y="1134"/>
                </a:moveTo>
                <a:cubicBezTo>
                  <a:pt x="11934" y="1134"/>
                  <a:pt x="12460" y="1345"/>
                  <a:pt x="12845" y="1732"/>
                </a:cubicBezTo>
                <a:cubicBezTo>
                  <a:pt x="13275" y="2161"/>
                  <a:pt x="13490" y="2767"/>
                  <a:pt x="13435" y="3366"/>
                </a:cubicBezTo>
                <a:lnTo>
                  <a:pt x="12132" y="2065"/>
                </a:lnTo>
                <a:cubicBezTo>
                  <a:pt x="12085" y="2017"/>
                  <a:pt x="12023" y="1993"/>
                  <a:pt x="11960" y="1993"/>
                </a:cubicBezTo>
                <a:cubicBezTo>
                  <a:pt x="11897" y="1993"/>
                  <a:pt x="11835" y="2017"/>
                  <a:pt x="11787" y="2065"/>
                </a:cubicBezTo>
                <a:cubicBezTo>
                  <a:pt x="11692" y="2160"/>
                  <a:pt x="11692" y="2315"/>
                  <a:pt x="11787" y="2411"/>
                </a:cubicBezTo>
                <a:lnTo>
                  <a:pt x="13091" y="3712"/>
                </a:lnTo>
                <a:cubicBezTo>
                  <a:pt x="13029" y="3718"/>
                  <a:pt x="12968" y="3720"/>
                  <a:pt x="12907" y="3720"/>
                </a:cubicBezTo>
                <a:cubicBezTo>
                  <a:pt x="12368" y="3720"/>
                  <a:pt x="11840" y="3510"/>
                  <a:pt x="11454" y="3124"/>
                </a:cubicBezTo>
                <a:cubicBezTo>
                  <a:pt x="10951" y="2620"/>
                  <a:pt x="10745" y="1882"/>
                  <a:pt x="10915" y="1192"/>
                </a:cubicBezTo>
                <a:cubicBezTo>
                  <a:pt x="11074" y="1153"/>
                  <a:pt x="11236" y="1134"/>
                  <a:pt x="11397" y="1134"/>
                </a:cubicBezTo>
                <a:close/>
                <a:moveTo>
                  <a:pt x="16056" y="4936"/>
                </a:moveTo>
                <a:cubicBezTo>
                  <a:pt x="16074" y="4936"/>
                  <a:pt x="16091" y="4936"/>
                  <a:pt x="16109" y="4937"/>
                </a:cubicBezTo>
                <a:cubicBezTo>
                  <a:pt x="16315" y="5425"/>
                  <a:pt x="16260" y="5991"/>
                  <a:pt x="15962" y="6429"/>
                </a:cubicBezTo>
                <a:cubicBezTo>
                  <a:pt x="15722" y="6779"/>
                  <a:pt x="15348" y="7012"/>
                  <a:pt x="14939" y="7082"/>
                </a:cubicBezTo>
                <a:lnTo>
                  <a:pt x="15688" y="5984"/>
                </a:lnTo>
                <a:cubicBezTo>
                  <a:pt x="15765" y="5874"/>
                  <a:pt x="15736" y="5720"/>
                  <a:pt x="15625" y="5644"/>
                </a:cubicBezTo>
                <a:cubicBezTo>
                  <a:pt x="15583" y="5615"/>
                  <a:pt x="15535" y="5601"/>
                  <a:pt x="15487" y="5601"/>
                </a:cubicBezTo>
                <a:cubicBezTo>
                  <a:pt x="15409" y="5601"/>
                  <a:pt x="15332" y="5638"/>
                  <a:pt x="15285" y="5708"/>
                </a:cubicBezTo>
                <a:lnTo>
                  <a:pt x="14536" y="6803"/>
                </a:lnTo>
                <a:cubicBezTo>
                  <a:pt x="14452" y="6396"/>
                  <a:pt x="14534" y="5962"/>
                  <a:pt x="14774" y="5613"/>
                </a:cubicBezTo>
                <a:cubicBezTo>
                  <a:pt x="15063" y="5190"/>
                  <a:pt x="15547" y="4936"/>
                  <a:pt x="16056" y="4936"/>
                </a:cubicBezTo>
                <a:close/>
                <a:moveTo>
                  <a:pt x="7361" y="3005"/>
                </a:moveTo>
                <a:cubicBezTo>
                  <a:pt x="9410" y="3005"/>
                  <a:pt x="11132" y="4431"/>
                  <a:pt x="11593" y="6341"/>
                </a:cubicBezTo>
                <a:lnTo>
                  <a:pt x="10381" y="6341"/>
                </a:lnTo>
                <a:cubicBezTo>
                  <a:pt x="10246" y="6341"/>
                  <a:pt x="10136" y="6450"/>
                  <a:pt x="10136" y="6587"/>
                </a:cubicBezTo>
                <a:cubicBezTo>
                  <a:pt x="10136" y="6722"/>
                  <a:pt x="10246" y="6831"/>
                  <a:pt x="10381" y="6831"/>
                </a:cubicBezTo>
                <a:lnTo>
                  <a:pt x="11681" y="6831"/>
                </a:lnTo>
                <a:cubicBezTo>
                  <a:pt x="11928" y="8869"/>
                  <a:pt x="10723" y="10774"/>
                  <a:pt x="8830" y="11452"/>
                </a:cubicBezTo>
                <a:lnTo>
                  <a:pt x="8830" y="10837"/>
                </a:lnTo>
                <a:cubicBezTo>
                  <a:pt x="8830" y="10681"/>
                  <a:pt x="8887" y="10528"/>
                  <a:pt x="8987" y="10407"/>
                </a:cubicBezTo>
                <a:lnTo>
                  <a:pt x="9612" y="9659"/>
                </a:lnTo>
                <a:cubicBezTo>
                  <a:pt x="9739" y="9508"/>
                  <a:pt x="9798" y="9307"/>
                  <a:pt x="9781" y="9113"/>
                </a:cubicBezTo>
                <a:lnTo>
                  <a:pt x="9763" y="8939"/>
                </a:lnTo>
                <a:cubicBezTo>
                  <a:pt x="9726" y="8560"/>
                  <a:pt x="9410" y="8273"/>
                  <a:pt x="9028" y="8273"/>
                </a:cubicBezTo>
                <a:lnTo>
                  <a:pt x="8617" y="8273"/>
                </a:lnTo>
                <a:cubicBezTo>
                  <a:pt x="8432" y="8273"/>
                  <a:pt x="8280" y="8121"/>
                  <a:pt x="8280" y="7936"/>
                </a:cubicBezTo>
                <a:lnTo>
                  <a:pt x="8280" y="7165"/>
                </a:lnTo>
                <a:cubicBezTo>
                  <a:pt x="8280" y="6979"/>
                  <a:pt x="8432" y="6828"/>
                  <a:pt x="8617" y="6828"/>
                </a:cubicBezTo>
                <a:lnTo>
                  <a:pt x="9239" y="6828"/>
                </a:lnTo>
                <a:cubicBezTo>
                  <a:pt x="9375" y="6828"/>
                  <a:pt x="9485" y="6718"/>
                  <a:pt x="9485" y="6583"/>
                </a:cubicBezTo>
                <a:cubicBezTo>
                  <a:pt x="9485" y="6447"/>
                  <a:pt x="9375" y="6337"/>
                  <a:pt x="9239" y="6337"/>
                </a:cubicBezTo>
                <a:lnTo>
                  <a:pt x="8617" y="6337"/>
                </a:lnTo>
                <a:cubicBezTo>
                  <a:pt x="8161" y="6337"/>
                  <a:pt x="7790" y="6708"/>
                  <a:pt x="7790" y="7165"/>
                </a:cubicBezTo>
                <a:lnTo>
                  <a:pt x="7790" y="7934"/>
                </a:lnTo>
                <a:cubicBezTo>
                  <a:pt x="7790" y="8390"/>
                  <a:pt x="8160" y="8761"/>
                  <a:pt x="8617" y="8761"/>
                </a:cubicBezTo>
                <a:lnTo>
                  <a:pt x="9028" y="8761"/>
                </a:lnTo>
                <a:cubicBezTo>
                  <a:pt x="9156" y="8761"/>
                  <a:pt x="9265" y="8859"/>
                  <a:pt x="9276" y="8987"/>
                </a:cubicBezTo>
                <a:lnTo>
                  <a:pt x="9294" y="9159"/>
                </a:lnTo>
                <a:cubicBezTo>
                  <a:pt x="9302" y="9227"/>
                  <a:pt x="9280" y="9293"/>
                  <a:pt x="9238" y="9346"/>
                </a:cubicBezTo>
                <a:lnTo>
                  <a:pt x="8613" y="10093"/>
                </a:lnTo>
                <a:cubicBezTo>
                  <a:pt x="8439" y="10301"/>
                  <a:pt x="8343" y="10566"/>
                  <a:pt x="8343" y="10837"/>
                </a:cubicBezTo>
                <a:lnTo>
                  <a:pt x="8343" y="11596"/>
                </a:lnTo>
                <a:cubicBezTo>
                  <a:pt x="8030" y="11668"/>
                  <a:pt x="7701" y="11706"/>
                  <a:pt x="7367" y="11706"/>
                </a:cubicBezTo>
                <a:cubicBezTo>
                  <a:pt x="6571" y="11706"/>
                  <a:pt x="5823" y="11492"/>
                  <a:pt x="5180" y="11117"/>
                </a:cubicBezTo>
                <a:cubicBezTo>
                  <a:pt x="5298" y="10915"/>
                  <a:pt x="5435" y="10693"/>
                  <a:pt x="5583" y="10446"/>
                </a:cubicBezTo>
                <a:cubicBezTo>
                  <a:pt x="5836" y="10031"/>
                  <a:pt x="5772" y="9498"/>
                  <a:pt x="5432" y="9152"/>
                </a:cubicBezTo>
                <a:lnTo>
                  <a:pt x="4871" y="8582"/>
                </a:lnTo>
                <a:cubicBezTo>
                  <a:pt x="4765" y="8475"/>
                  <a:pt x="4707" y="8332"/>
                  <a:pt x="4707" y="8183"/>
                </a:cubicBezTo>
                <a:lnTo>
                  <a:pt x="4707" y="7788"/>
                </a:lnTo>
                <a:cubicBezTo>
                  <a:pt x="4707" y="7584"/>
                  <a:pt x="4815" y="7395"/>
                  <a:pt x="4990" y="7294"/>
                </a:cubicBezTo>
                <a:lnTo>
                  <a:pt x="7778" y="5672"/>
                </a:lnTo>
                <a:cubicBezTo>
                  <a:pt x="7995" y="5545"/>
                  <a:pt x="8130" y="5311"/>
                  <a:pt x="8130" y="5058"/>
                </a:cubicBezTo>
                <a:cubicBezTo>
                  <a:pt x="8130" y="4668"/>
                  <a:pt x="7811" y="4350"/>
                  <a:pt x="7419" y="4350"/>
                </a:cubicBezTo>
                <a:lnTo>
                  <a:pt x="6270" y="4350"/>
                </a:lnTo>
                <a:cubicBezTo>
                  <a:pt x="6204" y="4350"/>
                  <a:pt x="6143" y="4319"/>
                  <a:pt x="6101" y="4270"/>
                </a:cubicBezTo>
                <a:lnTo>
                  <a:pt x="5815" y="3921"/>
                </a:lnTo>
                <a:cubicBezTo>
                  <a:pt x="5677" y="3755"/>
                  <a:pt x="5475" y="3662"/>
                  <a:pt x="5265" y="3662"/>
                </a:cubicBezTo>
                <a:cubicBezTo>
                  <a:pt x="5201" y="3662"/>
                  <a:pt x="5135" y="3671"/>
                  <a:pt x="5071" y="3690"/>
                </a:cubicBezTo>
                <a:lnTo>
                  <a:pt x="4979" y="3716"/>
                </a:lnTo>
                <a:cubicBezTo>
                  <a:pt x="5688" y="3251"/>
                  <a:pt x="6509" y="3005"/>
                  <a:pt x="7361" y="3005"/>
                </a:cubicBezTo>
                <a:close/>
                <a:moveTo>
                  <a:pt x="2138" y="11225"/>
                </a:moveTo>
                <a:cubicBezTo>
                  <a:pt x="2386" y="11225"/>
                  <a:pt x="2632" y="11336"/>
                  <a:pt x="2795" y="11548"/>
                </a:cubicBezTo>
                <a:lnTo>
                  <a:pt x="3186" y="12063"/>
                </a:lnTo>
                <a:cubicBezTo>
                  <a:pt x="2895" y="12285"/>
                  <a:pt x="2123" y="12875"/>
                  <a:pt x="1822" y="13102"/>
                </a:cubicBezTo>
                <a:lnTo>
                  <a:pt x="1432" y="12587"/>
                </a:lnTo>
                <a:cubicBezTo>
                  <a:pt x="1156" y="12227"/>
                  <a:pt x="1227" y="11711"/>
                  <a:pt x="1588" y="11435"/>
                </a:cubicBezTo>
                <a:lnTo>
                  <a:pt x="1645" y="11390"/>
                </a:lnTo>
                <a:cubicBezTo>
                  <a:pt x="1792" y="11279"/>
                  <a:pt x="1965" y="11225"/>
                  <a:pt x="2138" y="11225"/>
                </a:cubicBezTo>
                <a:close/>
                <a:moveTo>
                  <a:pt x="7038" y="0"/>
                </a:moveTo>
                <a:cubicBezTo>
                  <a:pt x="7029" y="0"/>
                  <a:pt x="7020" y="1"/>
                  <a:pt x="7011" y="1"/>
                </a:cubicBezTo>
                <a:cubicBezTo>
                  <a:pt x="5119" y="90"/>
                  <a:pt x="3355" y="894"/>
                  <a:pt x="2043" y="2266"/>
                </a:cubicBezTo>
                <a:cubicBezTo>
                  <a:pt x="727" y="3642"/>
                  <a:pt x="1" y="5449"/>
                  <a:pt x="1" y="7354"/>
                </a:cubicBezTo>
                <a:cubicBezTo>
                  <a:pt x="1" y="8730"/>
                  <a:pt x="379" y="10064"/>
                  <a:pt x="1097" y="11225"/>
                </a:cubicBezTo>
                <a:cubicBezTo>
                  <a:pt x="693" y="11684"/>
                  <a:pt x="654" y="12381"/>
                  <a:pt x="1039" y="12886"/>
                </a:cubicBezTo>
                <a:lnTo>
                  <a:pt x="1478" y="13465"/>
                </a:lnTo>
                <a:cubicBezTo>
                  <a:pt x="1559" y="13571"/>
                  <a:pt x="1682" y="13627"/>
                  <a:pt x="1806" y="13627"/>
                </a:cubicBezTo>
                <a:cubicBezTo>
                  <a:pt x="1892" y="13627"/>
                  <a:pt x="1980" y="13599"/>
                  <a:pt x="2055" y="13542"/>
                </a:cubicBezTo>
                <a:lnTo>
                  <a:pt x="2129" y="13486"/>
                </a:lnTo>
                <a:lnTo>
                  <a:pt x="2524" y="14005"/>
                </a:lnTo>
                <a:cubicBezTo>
                  <a:pt x="2573" y="14068"/>
                  <a:pt x="2646" y="14101"/>
                  <a:pt x="2719" y="14101"/>
                </a:cubicBezTo>
                <a:cubicBezTo>
                  <a:pt x="2771" y="14101"/>
                  <a:pt x="2823" y="14085"/>
                  <a:pt x="2867" y="14050"/>
                </a:cubicBezTo>
                <a:cubicBezTo>
                  <a:pt x="2974" y="13968"/>
                  <a:pt x="2995" y="13815"/>
                  <a:pt x="2915" y="13707"/>
                </a:cubicBezTo>
                <a:lnTo>
                  <a:pt x="2520" y="13188"/>
                </a:lnTo>
                <a:lnTo>
                  <a:pt x="3081" y="12759"/>
                </a:lnTo>
                <a:lnTo>
                  <a:pt x="3476" y="13278"/>
                </a:lnTo>
                <a:cubicBezTo>
                  <a:pt x="3526" y="13342"/>
                  <a:pt x="3599" y="13375"/>
                  <a:pt x="3674" y="13375"/>
                </a:cubicBezTo>
                <a:cubicBezTo>
                  <a:pt x="3725" y="13375"/>
                  <a:pt x="3777" y="13359"/>
                  <a:pt x="3821" y="13326"/>
                </a:cubicBezTo>
                <a:cubicBezTo>
                  <a:pt x="3928" y="13243"/>
                  <a:pt x="3949" y="13089"/>
                  <a:pt x="3867" y="12982"/>
                </a:cubicBezTo>
                <a:lnTo>
                  <a:pt x="3472" y="12463"/>
                </a:lnTo>
                <a:lnTo>
                  <a:pt x="3545" y="12406"/>
                </a:lnTo>
                <a:cubicBezTo>
                  <a:pt x="3726" y="12269"/>
                  <a:pt x="3761" y="12011"/>
                  <a:pt x="3623" y="11831"/>
                </a:cubicBezTo>
                <a:lnTo>
                  <a:pt x="3183" y="11252"/>
                </a:lnTo>
                <a:cubicBezTo>
                  <a:pt x="2925" y="10914"/>
                  <a:pt x="2534" y="10736"/>
                  <a:pt x="2138" y="10736"/>
                </a:cubicBezTo>
                <a:cubicBezTo>
                  <a:pt x="1912" y="10736"/>
                  <a:pt x="1684" y="10794"/>
                  <a:pt x="1479" y="10913"/>
                </a:cubicBezTo>
                <a:cubicBezTo>
                  <a:pt x="830" y="9842"/>
                  <a:pt x="489" y="8617"/>
                  <a:pt x="489" y="7353"/>
                </a:cubicBezTo>
                <a:cubicBezTo>
                  <a:pt x="489" y="5575"/>
                  <a:pt x="1166" y="3887"/>
                  <a:pt x="2394" y="2603"/>
                </a:cubicBezTo>
                <a:cubicBezTo>
                  <a:pt x="3620" y="1322"/>
                  <a:pt x="5266" y="571"/>
                  <a:pt x="7031" y="488"/>
                </a:cubicBezTo>
                <a:cubicBezTo>
                  <a:pt x="7032" y="488"/>
                  <a:pt x="7033" y="488"/>
                  <a:pt x="7034" y="488"/>
                </a:cubicBezTo>
                <a:cubicBezTo>
                  <a:pt x="7080" y="488"/>
                  <a:pt x="7116" y="525"/>
                  <a:pt x="7116" y="570"/>
                </a:cubicBezTo>
                <a:lnTo>
                  <a:pt x="7116" y="2518"/>
                </a:lnTo>
                <a:cubicBezTo>
                  <a:pt x="6220" y="2562"/>
                  <a:pt x="5363" y="2851"/>
                  <a:pt x="4622" y="3361"/>
                </a:cubicBezTo>
                <a:cubicBezTo>
                  <a:pt x="3833" y="3903"/>
                  <a:pt x="3227" y="4658"/>
                  <a:pt x="2869" y="5542"/>
                </a:cubicBezTo>
                <a:cubicBezTo>
                  <a:pt x="2820" y="5667"/>
                  <a:pt x="2881" y="5811"/>
                  <a:pt x="3006" y="5861"/>
                </a:cubicBezTo>
                <a:cubicBezTo>
                  <a:pt x="3036" y="5873"/>
                  <a:pt x="3067" y="5879"/>
                  <a:pt x="3097" y="5879"/>
                </a:cubicBezTo>
                <a:cubicBezTo>
                  <a:pt x="3194" y="5879"/>
                  <a:pt x="3287" y="5821"/>
                  <a:pt x="3325" y="5726"/>
                </a:cubicBezTo>
                <a:cubicBezTo>
                  <a:pt x="3512" y="5262"/>
                  <a:pt x="3775" y="4838"/>
                  <a:pt x="4103" y="4470"/>
                </a:cubicBezTo>
                <a:lnTo>
                  <a:pt x="5204" y="4157"/>
                </a:lnTo>
                <a:cubicBezTo>
                  <a:pt x="5224" y="4151"/>
                  <a:pt x="5244" y="4148"/>
                  <a:pt x="5264" y="4148"/>
                </a:cubicBezTo>
                <a:cubicBezTo>
                  <a:pt x="5329" y="4148"/>
                  <a:pt x="5392" y="4177"/>
                  <a:pt x="5434" y="4230"/>
                </a:cubicBezTo>
                <a:lnTo>
                  <a:pt x="5720" y="4579"/>
                </a:lnTo>
                <a:cubicBezTo>
                  <a:pt x="5857" y="4742"/>
                  <a:pt x="6056" y="4838"/>
                  <a:pt x="6269" y="4838"/>
                </a:cubicBezTo>
                <a:lnTo>
                  <a:pt x="7418" y="4838"/>
                </a:lnTo>
                <a:cubicBezTo>
                  <a:pt x="7642" y="4838"/>
                  <a:pt x="7722" y="5136"/>
                  <a:pt x="7529" y="5248"/>
                </a:cubicBezTo>
                <a:lnTo>
                  <a:pt x="4742" y="6869"/>
                </a:lnTo>
                <a:cubicBezTo>
                  <a:pt x="4415" y="7057"/>
                  <a:pt x="4214" y="7409"/>
                  <a:pt x="4214" y="7786"/>
                </a:cubicBezTo>
                <a:lnTo>
                  <a:pt x="4214" y="8181"/>
                </a:lnTo>
                <a:cubicBezTo>
                  <a:pt x="4214" y="8461"/>
                  <a:pt x="4322" y="8726"/>
                  <a:pt x="4519" y="8925"/>
                </a:cubicBezTo>
                <a:lnTo>
                  <a:pt x="5082" y="9495"/>
                </a:lnTo>
                <a:cubicBezTo>
                  <a:pt x="5266" y="9681"/>
                  <a:pt x="5300" y="9968"/>
                  <a:pt x="5165" y="10192"/>
                </a:cubicBezTo>
                <a:cubicBezTo>
                  <a:pt x="5020" y="10432"/>
                  <a:pt x="4886" y="10648"/>
                  <a:pt x="4766" y="10843"/>
                </a:cubicBezTo>
                <a:cubicBezTo>
                  <a:pt x="3701" y="10048"/>
                  <a:pt x="3011" y="8778"/>
                  <a:pt x="3011" y="7352"/>
                </a:cubicBezTo>
                <a:cubicBezTo>
                  <a:pt x="3011" y="7163"/>
                  <a:pt x="3023" y="6972"/>
                  <a:pt x="3049" y="6787"/>
                </a:cubicBezTo>
                <a:cubicBezTo>
                  <a:pt x="3066" y="6653"/>
                  <a:pt x="2971" y="6530"/>
                  <a:pt x="2837" y="6512"/>
                </a:cubicBezTo>
                <a:cubicBezTo>
                  <a:pt x="2827" y="6511"/>
                  <a:pt x="2816" y="6510"/>
                  <a:pt x="2806" y="6510"/>
                </a:cubicBezTo>
                <a:cubicBezTo>
                  <a:pt x="2684" y="6510"/>
                  <a:pt x="2577" y="6600"/>
                  <a:pt x="2562" y="6724"/>
                </a:cubicBezTo>
                <a:cubicBezTo>
                  <a:pt x="2535" y="6930"/>
                  <a:pt x="2521" y="7141"/>
                  <a:pt x="2521" y="7352"/>
                </a:cubicBezTo>
                <a:cubicBezTo>
                  <a:pt x="2521" y="9935"/>
                  <a:pt x="4559" y="12058"/>
                  <a:pt x="7117" y="12186"/>
                </a:cubicBezTo>
                <a:lnTo>
                  <a:pt x="7117" y="14134"/>
                </a:lnTo>
                <a:cubicBezTo>
                  <a:pt x="7117" y="14289"/>
                  <a:pt x="7183" y="14441"/>
                  <a:pt x="7296" y="14548"/>
                </a:cubicBezTo>
                <a:cubicBezTo>
                  <a:pt x="7404" y="14651"/>
                  <a:pt x="7540" y="14705"/>
                  <a:pt x="7687" y="14705"/>
                </a:cubicBezTo>
                <a:lnTo>
                  <a:pt x="7715" y="14705"/>
                </a:lnTo>
                <a:cubicBezTo>
                  <a:pt x="9608" y="14615"/>
                  <a:pt x="11372" y="13813"/>
                  <a:pt x="12684" y="12440"/>
                </a:cubicBezTo>
                <a:cubicBezTo>
                  <a:pt x="13946" y="11124"/>
                  <a:pt x="14664" y="9409"/>
                  <a:pt x="14722" y="7591"/>
                </a:cubicBezTo>
                <a:cubicBezTo>
                  <a:pt x="15377" y="7577"/>
                  <a:pt x="15993" y="7247"/>
                  <a:pt x="16366" y="6702"/>
                </a:cubicBezTo>
                <a:cubicBezTo>
                  <a:pt x="16771" y="6115"/>
                  <a:pt x="16836" y="5342"/>
                  <a:pt x="16534" y="4692"/>
                </a:cubicBezTo>
                <a:cubicBezTo>
                  <a:pt x="16470" y="4555"/>
                  <a:pt x="16336" y="4463"/>
                  <a:pt x="16185" y="4453"/>
                </a:cubicBezTo>
                <a:cubicBezTo>
                  <a:pt x="16143" y="4451"/>
                  <a:pt x="16102" y="4449"/>
                  <a:pt x="16060" y="4449"/>
                </a:cubicBezTo>
                <a:cubicBezTo>
                  <a:pt x="15420" y="4449"/>
                  <a:pt x="14810" y="4752"/>
                  <a:pt x="14424" y="5262"/>
                </a:cubicBezTo>
                <a:cubicBezTo>
                  <a:pt x="14280" y="4773"/>
                  <a:pt x="14085" y="4301"/>
                  <a:pt x="13840" y="3851"/>
                </a:cubicBezTo>
                <a:cubicBezTo>
                  <a:pt x="13845" y="3835"/>
                  <a:pt x="13853" y="3818"/>
                  <a:pt x="13855" y="3801"/>
                </a:cubicBezTo>
                <a:cubicBezTo>
                  <a:pt x="14074" y="2939"/>
                  <a:pt x="13820" y="2012"/>
                  <a:pt x="13192" y="1384"/>
                </a:cubicBezTo>
                <a:cubicBezTo>
                  <a:pt x="12713" y="905"/>
                  <a:pt x="12061" y="643"/>
                  <a:pt x="11396" y="643"/>
                </a:cubicBezTo>
                <a:cubicBezTo>
                  <a:pt x="11189" y="643"/>
                  <a:pt x="10981" y="669"/>
                  <a:pt x="10776" y="721"/>
                </a:cubicBezTo>
                <a:cubicBezTo>
                  <a:pt x="10613" y="762"/>
                  <a:pt x="10486" y="890"/>
                  <a:pt x="10445" y="1054"/>
                </a:cubicBezTo>
                <a:cubicBezTo>
                  <a:pt x="10226" y="1917"/>
                  <a:pt x="10480" y="2843"/>
                  <a:pt x="11108" y="3471"/>
                </a:cubicBezTo>
                <a:cubicBezTo>
                  <a:pt x="11588" y="3949"/>
                  <a:pt x="12238" y="4212"/>
                  <a:pt x="12906" y="4212"/>
                </a:cubicBezTo>
                <a:cubicBezTo>
                  <a:pt x="13085" y="4212"/>
                  <a:pt x="13267" y="4192"/>
                  <a:pt x="13446" y="4154"/>
                </a:cubicBezTo>
                <a:cubicBezTo>
                  <a:pt x="13745" y="4716"/>
                  <a:pt x="13960" y="5314"/>
                  <a:pt x="14091" y="5936"/>
                </a:cubicBezTo>
                <a:cubicBezTo>
                  <a:pt x="13960" y="6400"/>
                  <a:pt x="13995" y="6906"/>
                  <a:pt x="14201" y="7353"/>
                </a:cubicBezTo>
                <a:cubicBezTo>
                  <a:pt x="14212" y="7374"/>
                  <a:pt x="14222" y="7395"/>
                  <a:pt x="14236" y="7415"/>
                </a:cubicBezTo>
                <a:cubicBezTo>
                  <a:pt x="14222" y="9172"/>
                  <a:pt x="13548" y="10836"/>
                  <a:pt x="12331" y="12106"/>
                </a:cubicBezTo>
                <a:cubicBezTo>
                  <a:pt x="11106" y="13386"/>
                  <a:pt x="9458" y="14138"/>
                  <a:pt x="7693" y="14220"/>
                </a:cubicBezTo>
                <a:cubicBezTo>
                  <a:pt x="7690" y="14220"/>
                  <a:pt x="7687" y="14220"/>
                  <a:pt x="7685" y="14220"/>
                </a:cubicBezTo>
                <a:cubicBezTo>
                  <a:pt x="7661" y="14220"/>
                  <a:pt x="7644" y="14209"/>
                  <a:pt x="7635" y="14199"/>
                </a:cubicBezTo>
                <a:cubicBezTo>
                  <a:pt x="7625" y="14190"/>
                  <a:pt x="7608" y="14170"/>
                  <a:pt x="7608" y="14139"/>
                </a:cubicBezTo>
                <a:lnTo>
                  <a:pt x="7608" y="12192"/>
                </a:lnTo>
                <a:cubicBezTo>
                  <a:pt x="10162" y="12065"/>
                  <a:pt x="12204" y="9947"/>
                  <a:pt x="12204" y="7357"/>
                </a:cubicBezTo>
                <a:cubicBezTo>
                  <a:pt x="12204" y="4888"/>
                  <a:pt x="10227" y="2652"/>
                  <a:pt x="7608" y="2521"/>
                </a:cubicBezTo>
                <a:lnTo>
                  <a:pt x="7608" y="572"/>
                </a:lnTo>
                <a:cubicBezTo>
                  <a:pt x="7608" y="417"/>
                  <a:pt x="7543" y="266"/>
                  <a:pt x="7432" y="158"/>
                </a:cubicBezTo>
                <a:cubicBezTo>
                  <a:pt x="7325" y="56"/>
                  <a:pt x="7186" y="0"/>
                  <a:pt x="7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9" name="Google Shape;1439;g2e91065d68d_0_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750" y="1713800"/>
            <a:ext cx="652189" cy="51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2e91065d68d_0_4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9502" y="812082"/>
            <a:ext cx="895089" cy="626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1" name="Google Shape;1441;g2e91065d68d_0_466"/>
          <p:cNvGrpSpPr/>
          <p:nvPr/>
        </p:nvGrpSpPr>
        <p:grpSpPr>
          <a:xfrm flipH="1">
            <a:off x="325277" y="4382232"/>
            <a:ext cx="446222" cy="77476"/>
            <a:chOff x="6146875" y="1767300"/>
            <a:chExt cx="331025" cy="57475"/>
          </a:xfrm>
        </p:grpSpPr>
        <p:sp>
          <p:nvSpPr>
            <p:cNvPr id="1442" name="Google Shape;1442;g2e91065d68d_0_46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2e91065d68d_0_46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2e91065d68d_0_46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5" name="Google Shape;1445;g2e91065d68d_0_466"/>
          <p:cNvSpPr txBox="1">
            <a:spLocks noGrp="1"/>
          </p:cNvSpPr>
          <p:nvPr>
            <p:ph type="title"/>
          </p:nvPr>
        </p:nvSpPr>
        <p:spPr>
          <a:xfrm>
            <a:off x="282105" y="3244233"/>
            <a:ext cx="5554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Conclusions, study limitation and future research</a:t>
            </a:r>
            <a:endParaRPr/>
          </a:p>
        </p:txBody>
      </p:sp>
      <p:sp>
        <p:nvSpPr>
          <p:cNvPr id="1446" name="Google Shape;1446;g2e91065d68d_0_466"/>
          <p:cNvSpPr txBox="1">
            <a:spLocks noGrp="1"/>
          </p:cNvSpPr>
          <p:nvPr>
            <p:ph type="subTitle" idx="4294967295"/>
          </p:nvPr>
        </p:nvSpPr>
        <p:spPr>
          <a:xfrm>
            <a:off x="129700" y="3651925"/>
            <a:ext cx="84909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standardized threshold defining impact value which require action plan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remain in comprehensively capturing cause-and-effect relationships for some indicators, necessitating careful interpretation.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impactful indicators will be retained as critical variables for incorporation into future dynamic model studies.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3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4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5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7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309b9d89ff9_1_782"/>
          <p:cNvSpPr txBox="1">
            <a:spLocks noGrp="1"/>
          </p:cNvSpPr>
          <p:nvPr>
            <p:ph type="title"/>
          </p:nvPr>
        </p:nvSpPr>
        <p:spPr>
          <a:xfrm>
            <a:off x="717525" y="1610450"/>
            <a:ext cx="3316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Thank you </a:t>
            </a:r>
            <a:endParaRPr/>
          </a:p>
        </p:txBody>
      </p:sp>
      <p:pic>
        <p:nvPicPr>
          <p:cNvPr id="1452" name="Google Shape;1452;g309b9d89ff9_1_782"/>
          <p:cNvPicPr preferRelativeResize="0"/>
          <p:nvPr/>
        </p:nvPicPr>
        <p:blipFill rotWithShape="1">
          <a:blip r:embed="rId3">
            <a:alphaModFix/>
          </a:blip>
          <a:srcRect l="17171" t="15760" r="17086" b="889"/>
          <a:stretch/>
        </p:blipFill>
        <p:spPr>
          <a:xfrm rot="5400000" flipH="1">
            <a:off x="4395024" y="396462"/>
            <a:ext cx="5147388" cy="4350564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453" name="Google Shape;1453;g309b9d89ff9_1_782"/>
          <p:cNvSpPr/>
          <p:nvPr/>
        </p:nvSpPr>
        <p:spPr>
          <a:xfrm flipH="1">
            <a:off x="987336" y="1359118"/>
            <a:ext cx="99954" cy="77476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g309b9d89ff9_1_782"/>
          <p:cNvSpPr/>
          <p:nvPr/>
        </p:nvSpPr>
        <p:spPr>
          <a:xfrm flipH="1">
            <a:off x="1163082" y="1359118"/>
            <a:ext cx="99954" cy="77476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g309b9d89ff9_1_782"/>
          <p:cNvSpPr/>
          <p:nvPr/>
        </p:nvSpPr>
        <p:spPr>
          <a:xfrm flipH="1">
            <a:off x="816814" y="1359118"/>
            <a:ext cx="99920" cy="77476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0a165bbeba_0_4"/>
          <p:cNvSpPr txBox="1">
            <a:spLocks noGrp="1"/>
          </p:cNvSpPr>
          <p:nvPr>
            <p:ph type="title"/>
          </p:nvPr>
        </p:nvSpPr>
        <p:spPr>
          <a:xfrm>
            <a:off x="-425475" y="171990"/>
            <a:ext cx="770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SWOT + CIM METHOD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g30a165bbeba_0_4"/>
          <p:cNvSpPr txBox="1">
            <a:spLocks noGrp="1"/>
          </p:cNvSpPr>
          <p:nvPr>
            <p:ph type="title" idx="3"/>
          </p:nvPr>
        </p:nvSpPr>
        <p:spPr>
          <a:xfrm>
            <a:off x="327775" y="584661"/>
            <a:ext cx="257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CIM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 Cross-Impact Matrix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g30a165bbeba_0_4"/>
          <p:cNvSpPr txBox="1">
            <a:spLocks noGrp="1"/>
          </p:cNvSpPr>
          <p:nvPr>
            <p:ph type="subTitle" idx="4"/>
          </p:nvPr>
        </p:nvSpPr>
        <p:spPr>
          <a:xfrm>
            <a:off x="327775" y="918068"/>
            <a:ext cx="3280200" cy="106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 tool used to forecast the potential consequences of a decision or event. It is based on the idea that one event can cause a chain reaction of other events.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7" name="Google Shape;1127;g30a165bbeba_0_4"/>
          <p:cNvGrpSpPr/>
          <p:nvPr/>
        </p:nvGrpSpPr>
        <p:grpSpPr>
          <a:xfrm flipH="1">
            <a:off x="446270" y="418777"/>
            <a:ext cx="446222" cy="77476"/>
            <a:chOff x="6146875" y="1767300"/>
            <a:chExt cx="331025" cy="57475"/>
          </a:xfrm>
        </p:grpSpPr>
        <p:sp>
          <p:nvSpPr>
            <p:cNvPr id="1128" name="Google Shape;1128;g30a165bbeba_0_4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30a165bbeba_0_4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30a165bbeba_0_4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1" name="Google Shape;1131;g30a165bbeba_0_4"/>
          <p:cNvSpPr txBox="1"/>
          <p:nvPr/>
        </p:nvSpPr>
        <p:spPr>
          <a:xfrm>
            <a:off x="3905825" y="830961"/>
            <a:ext cx="49428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1. Qualitative Description of the trend-scenario.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Ratcliffe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2001).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2. Trend Value Assessment.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 Gordon et al., 1968;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Weerakkoday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al., 2003).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3. The Conditional Probability.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Dalkey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1972;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Enzer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1972; Gordon, 1994)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30a165bbeba_0_4"/>
          <p:cNvSpPr txBox="1">
            <a:spLocks noGrp="1"/>
          </p:cNvSpPr>
          <p:nvPr>
            <p:ph type="subTitle" idx="4"/>
          </p:nvPr>
        </p:nvSpPr>
        <p:spPr>
          <a:xfrm>
            <a:off x="716746" y="1939830"/>
            <a:ext cx="2536120" cy="124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SzPts val="14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With the event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,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buSzPts val="14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S = The expected impact</a:t>
            </a:r>
          </a:p>
          <a:p>
            <a:pPr marL="0" lvl="0" indent="0" algn="just" rtl="0">
              <a:lnSpc>
                <a:spcPct val="100000"/>
              </a:lnSpc>
              <a:buSzPts val="14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 = Event or indicator or variable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buSzPts val="14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 = Impact of event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916"/>
              </a:lnSpc>
              <a:buSzPts val="14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b = Conditional probability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916"/>
              </a:lnSpc>
              <a:buSzPts val="140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 = An initial probability vector</a:t>
            </a:r>
            <a:endParaRPr sz="1200" dirty="0">
              <a:solidFill>
                <a:srgbClr val="1F1F1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3" name="Google Shape;1133;g30a165bbeb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75" y="3129897"/>
            <a:ext cx="3383758" cy="18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g30a165bbeba_0_4"/>
          <p:cNvSpPr/>
          <p:nvPr/>
        </p:nvSpPr>
        <p:spPr>
          <a:xfrm>
            <a:off x="780925" y="3182750"/>
            <a:ext cx="286200" cy="279300"/>
          </a:xfrm>
          <a:prstGeom prst="ellipse">
            <a:avLst/>
          </a:prstGeom>
          <a:noFill/>
          <a:ln w="9525" cap="flat" cmpd="sng">
            <a:solidFill>
              <a:srgbClr val="0000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5" name="Google Shape;1135;g30a165bbeba_0_4"/>
          <p:cNvSpPr/>
          <p:nvPr/>
        </p:nvSpPr>
        <p:spPr>
          <a:xfrm>
            <a:off x="779150" y="3505475"/>
            <a:ext cx="286200" cy="279300"/>
          </a:xfrm>
          <a:prstGeom prst="ellipse">
            <a:avLst/>
          </a:prstGeom>
          <a:noFill/>
          <a:ln w="9525" cap="flat" cmpd="sng">
            <a:solidFill>
              <a:srgbClr val="0000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6" name="Google Shape;1136;g30a165bbeba_0_4"/>
          <p:cNvSpPr/>
          <p:nvPr/>
        </p:nvSpPr>
        <p:spPr>
          <a:xfrm>
            <a:off x="1422050" y="3505475"/>
            <a:ext cx="286200" cy="279300"/>
          </a:xfrm>
          <a:prstGeom prst="ellipse">
            <a:avLst/>
          </a:prstGeom>
          <a:noFill/>
          <a:ln w="9525" cap="flat" cmpd="sng">
            <a:solidFill>
              <a:srgbClr val="0000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7" name="Google Shape;1137;g30a165bbeba_0_4"/>
          <p:cNvSpPr/>
          <p:nvPr/>
        </p:nvSpPr>
        <p:spPr>
          <a:xfrm>
            <a:off x="2310225" y="3505475"/>
            <a:ext cx="371400" cy="279300"/>
          </a:xfrm>
          <a:prstGeom prst="ellipse">
            <a:avLst/>
          </a:prstGeom>
          <a:noFill/>
          <a:ln w="9525" cap="flat" cmpd="sng">
            <a:solidFill>
              <a:srgbClr val="0000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8" name="Google Shape;1138;g30a165bbeba_0_4"/>
          <p:cNvSpPr txBox="1"/>
          <p:nvPr/>
        </p:nvSpPr>
        <p:spPr>
          <a:xfrm>
            <a:off x="3905825" y="2663225"/>
            <a:ext cx="51072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4. The Conditional Probability method combines both the level of impacts and their probability of occurrence.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(KENNETH C. , 2008)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considering conditional probability of occurrence, given the impact to preceding events and making a matrix procedure, the method provides a more comprehensive understanding of future development.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ref. paper presents the procedure by the study of indicators impact to the family welfare.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"/>
          <p:cNvGrpSpPr/>
          <p:nvPr/>
        </p:nvGrpSpPr>
        <p:grpSpPr>
          <a:xfrm flipH="1">
            <a:off x="725471" y="863385"/>
            <a:ext cx="446222" cy="77476"/>
            <a:chOff x="6146875" y="1767300"/>
            <a:chExt cx="331025" cy="57475"/>
          </a:xfrm>
        </p:grpSpPr>
        <p:sp>
          <p:nvSpPr>
            <p:cNvPr id="1144" name="Google Shape;1144;p2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7" name="Google Shape;1147;p2"/>
          <p:cNvSpPr txBox="1">
            <a:spLocks noGrp="1"/>
          </p:cNvSpPr>
          <p:nvPr>
            <p:ph type="title"/>
          </p:nvPr>
        </p:nvSpPr>
        <p:spPr>
          <a:xfrm>
            <a:off x="609949" y="46680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Research design</a:t>
            </a:r>
            <a:endParaRPr/>
          </a:p>
        </p:txBody>
      </p:sp>
      <p:sp>
        <p:nvSpPr>
          <p:cNvPr id="1148" name="Google Shape;1148;p2"/>
          <p:cNvSpPr txBox="1">
            <a:spLocks noGrp="1"/>
          </p:cNvSpPr>
          <p:nvPr>
            <p:ph type="body" idx="1"/>
          </p:nvPr>
        </p:nvSpPr>
        <p:spPr>
          <a:xfrm>
            <a:off x="405050" y="1104409"/>
            <a:ext cx="84804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This research will utilize a multi-step approach to explore the potential impact to  a </a:t>
            </a:r>
            <a:r>
              <a:rPr lang="en-US" sz="15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WHITECYCLE</a:t>
            </a: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project.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5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conomic impact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5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nvironmental impact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5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ocial impact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research design proceeds in </a:t>
            </a:r>
            <a:r>
              <a:rPr lang="en-US" sz="15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three</a:t>
            </a: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steps: </a:t>
            </a:r>
            <a:endParaRPr dirty="0"/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0" i="0" u="none" strike="noStrike" dirty="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(1) Indicator Identification </a:t>
            </a:r>
            <a:r>
              <a:rPr lang="en-US" sz="15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			</a:t>
            </a: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(2) SWOT Matrix Development </a:t>
            </a:r>
            <a:endParaRPr sz="1500" b="0" dirty="0"/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0" dirty="0"/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(3) Cross-Impact Matrix Analysis  </a:t>
            </a:r>
            <a:endParaRPr sz="1500" b="0" i="0" u="none" strike="noStrike" dirty="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587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b="0" i="0" u="none" strike="noStrik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</a:t>
            </a:r>
            <a:br>
              <a:rPr lang="en-US" sz="2400" dirty="0"/>
            </a:br>
            <a:endParaRPr sz="1500" dirty="0">
              <a:latin typeface="Oswald"/>
              <a:ea typeface="Oswald"/>
              <a:cs typeface="Oswald"/>
              <a:sym typeface="Oswald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dirty="0"/>
          </a:p>
        </p:txBody>
      </p:sp>
      <p:pic>
        <p:nvPicPr>
          <p:cNvPr id="1149" name="Google Shape;11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2"/>
          <p:cNvSpPr/>
          <p:nvPr/>
        </p:nvSpPr>
        <p:spPr>
          <a:xfrm>
            <a:off x="603650" y="3144600"/>
            <a:ext cx="2296500" cy="3819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"/>
          <p:cNvSpPr/>
          <p:nvPr/>
        </p:nvSpPr>
        <p:spPr>
          <a:xfrm>
            <a:off x="4915697" y="3144600"/>
            <a:ext cx="2868900" cy="3819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"/>
          <p:cNvSpPr/>
          <p:nvPr/>
        </p:nvSpPr>
        <p:spPr>
          <a:xfrm>
            <a:off x="603650" y="3687475"/>
            <a:ext cx="2868900" cy="381900"/>
          </a:xfrm>
          <a:prstGeom prst="rect">
            <a:avLst/>
          </a:prstGeom>
          <a:solidFill>
            <a:srgbClr val="35B7FF">
              <a:alpha val="3568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g307f79e66c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307f79e66ce_0_1"/>
          <p:cNvSpPr txBox="1">
            <a:spLocks noGrp="1"/>
          </p:cNvSpPr>
          <p:nvPr>
            <p:ph type="title"/>
          </p:nvPr>
        </p:nvSpPr>
        <p:spPr>
          <a:xfrm>
            <a:off x="-1370393" y="583716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Step 1: Indicator Identification</a:t>
            </a:r>
            <a:br>
              <a:rPr lang="en-US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sp>
        <p:nvSpPr>
          <p:cNvPr id="1159" name="Google Shape;1159;g307f79e66ce_0_1"/>
          <p:cNvSpPr txBox="1"/>
          <p:nvPr/>
        </p:nvSpPr>
        <p:spPr>
          <a:xfrm>
            <a:off x="890346" y="1324100"/>
            <a:ext cx="7052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Analyze relevant frameworks concerned with Circular Economy principles to identify key indicators impacting the economy &amp; financials, environment, and society for the whitecycle projects. These frameworks include: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307f79e66ce_0_1"/>
          <p:cNvSpPr txBox="1"/>
          <p:nvPr/>
        </p:nvSpPr>
        <p:spPr>
          <a:xfrm>
            <a:off x="890346" y="2342550"/>
            <a:ext cx="69552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Company level reporting (i.e., EPD, 3P)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Cost-Benefit Analysis (CBA)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Sustainable Development Goals (SDGs)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Life Cycle Sustainability Assessment (LCSA)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307f79e66ce_0_1"/>
          <p:cNvSpPr txBox="1">
            <a:spLocks noGrp="1"/>
          </p:cNvSpPr>
          <p:nvPr>
            <p:ph type="subTitle" idx="4294967295"/>
          </p:nvPr>
        </p:nvSpPr>
        <p:spPr>
          <a:xfrm>
            <a:off x="844050" y="3623175"/>
            <a:ext cx="70527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LCSA =  ELCA + LCC + SLCA (Kloepffer., 2008)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ELCA =  Environmental Life Cycle Assessment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LCC    =  Life Cycle Costing 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SLCA  =  Social Life Cycle Assessment 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Open San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g31613f1a91f_0_10"/>
          <p:cNvGrpSpPr/>
          <p:nvPr/>
        </p:nvGrpSpPr>
        <p:grpSpPr>
          <a:xfrm flipH="1">
            <a:off x="725477" y="863394"/>
            <a:ext cx="446222" cy="77476"/>
            <a:chOff x="6146875" y="1767300"/>
            <a:chExt cx="331025" cy="57475"/>
          </a:xfrm>
        </p:grpSpPr>
        <p:sp>
          <p:nvSpPr>
            <p:cNvPr id="1167" name="Google Shape;1167;g31613f1a91f_0_1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31613f1a91f_0_1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31613f1a91f_0_1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g31613f1a91f_0_10"/>
          <p:cNvSpPr txBox="1">
            <a:spLocks noGrp="1"/>
          </p:cNvSpPr>
          <p:nvPr>
            <p:ph type="title"/>
          </p:nvPr>
        </p:nvSpPr>
        <p:spPr>
          <a:xfrm>
            <a:off x="609949" y="46680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Relevant frameworks</a:t>
            </a:r>
            <a:endParaRPr/>
          </a:p>
        </p:txBody>
      </p:sp>
      <p:sp>
        <p:nvSpPr>
          <p:cNvPr id="1171" name="Google Shape;1171;g31613f1a91f_0_10"/>
          <p:cNvSpPr txBox="1">
            <a:spLocks noGrp="1"/>
          </p:cNvSpPr>
          <p:nvPr>
            <p:ph type="body" idx="1"/>
          </p:nvPr>
        </p:nvSpPr>
        <p:spPr>
          <a:xfrm>
            <a:off x="405050" y="1104409"/>
            <a:ext cx="84804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/>
          </a:p>
        </p:txBody>
      </p:sp>
      <p:sp>
        <p:nvSpPr>
          <p:cNvPr id="1172" name="Google Shape;1172;g31613f1a91f_0_10"/>
          <p:cNvSpPr/>
          <p:nvPr/>
        </p:nvSpPr>
        <p:spPr>
          <a:xfrm>
            <a:off x="543550" y="1705275"/>
            <a:ext cx="3174000" cy="3819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of List of ELCA., 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(OECD, 2020)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3" name="Google Shape;1173;g31613f1a91f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825" y="905850"/>
            <a:ext cx="3864900" cy="36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31613f1a91f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g31613f1a91f_0_48"/>
          <p:cNvGrpSpPr/>
          <p:nvPr/>
        </p:nvGrpSpPr>
        <p:grpSpPr>
          <a:xfrm flipH="1">
            <a:off x="725477" y="863394"/>
            <a:ext cx="446222" cy="77476"/>
            <a:chOff x="6146875" y="1767300"/>
            <a:chExt cx="331025" cy="57475"/>
          </a:xfrm>
        </p:grpSpPr>
        <p:sp>
          <p:nvSpPr>
            <p:cNvPr id="1180" name="Google Shape;1180;g31613f1a91f_0_4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31613f1a91f_0_4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31613f1a91f_0_4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3" name="Google Shape;1183;g31613f1a91f_0_48"/>
          <p:cNvSpPr txBox="1">
            <a:spLocks noGrp="1"/>
          </p:cNvSpPr>
          <p:nvPr>
            <p:ph type="title"/>
          </p:nvPr>
        </p:nvSpPr>
        <p:spPr>
          <a:xfrm>
            <a:off x="609949" y="46680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Relevant frameworks</a:t>
            </a:r>
            <a:endParaRPr/>
          </a:p>
        </p:txBody>
      </p:sp>
      <p:pic>
        <p:nvPicPr>
          <p:cNvPr id="1185" name="Google Shape;1185;g31613f1a91f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g31613f1a91f_0_48"/>
          <p:cNvSpPr/>
          <p:nvPr/>
        </p:nvSpPr>
        <p:spPr>
          <a:xfrm>
            <a:off x="609950" y="2197300"/>
            <a:ext cx="2868900" cy="3819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of LCC., 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(WHITECYCLE project, 2023)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7" name="Google Shape;1187;g31613f1a91f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1825" y="1734100"/>
            <a:ext cx="528637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g31613f1a91f_0_31"/>
          <p:cNvGrpSpPr/>
          <p:nvPr/>
        </p:nvGrpSpPr>
        <p:grpSpPr>
          <a:xfrm flipH="1">
            <a:off x="725477" y="863394"/>
            <a:ext cx="446222" cy="77476"/>
            <a:chOff x="6146875" y="1767300"/>
            <a:chExt cx="331025" cy="57475"/>
          </a:xfrm>
        </p:grpSpPr>
        <p:sp>
          <p:nvSpPr>
            <p:cNvPr id="1193" name="Google Shape;1193;g31613f1a91f_0_31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31613f1a91f_0_31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31613f1a91f_0_31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6" name="Google Shape;1196;g31613f1a91f_0_31"/>
          <p:cNvSpPr txBox="1">
            <a:spLocks noGrp="1"/>
          </p:cNvSpPr>
          <p:nvPr>
            <p:ph type="title"/>
          </p:nvPr>
        </p:nvSpPr>
        <p:spPr>
          <a:xfrm>
            <a:off x="609949" y="466806"/>
            <a:ext cx="46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Relevant frameworks</a:t>
            </a:r>
            <a:endParaRPr/>
          </a:p>
        </p:txBody>
      </p:sp>
      <p:pic>
        <p:nvPicPr>
          <p:cNvPr id="1197" name="Google Shape;1197;g31613f1a91f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31613f1a91f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4424" y="150101"/>
            <a:ext cx="3302938" cy="4697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g31613f1a91f_0_31"/>
          <p:cNvSpPr/>
          <p:nvPr/>
        </p:nvSpPr>
        <p:spPr>
          <a:xfrm>
            <a:off x="543550" y="2772075"/>
            <a:ext cx="3174000" cy="381900"/>
          </a:xfrm>
          <a:prstGeom prst="rect">
            <a:avLst/>
          </a:prstGeom>
          <a:solidFill>
            <a:srgbClr val="35B7FF">
              <a:alpha val="3607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of List of SLCA., </a:t>
            </a:r>
            <a:endParaRPr sz="14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(JRC (2015, p. 44))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Google Shape;1204;g30b2096374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-6979"/>
            <a:ext cx="1701677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30b2096374b_0_1"/>
          <p:cNvSpPr txBox="1">
            <a:spLocks noGrp="1"/>
          </p:cNvSpPr>
          <p:nvPr>
            <p:ph type="title"/>
          </p:nvPr>
        </p:nvSpPr>
        <p:spPr>
          <a:xfrm>
            <a:off x="-1903793" y="-102084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Step 1: Indicator Identification</a:t>
            </a:r>
            <a:br>
              <a:rPr lang="en-US" sz="2400" b="0" i="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sp>
        <p:nvSpPr>
          <p:cNvPr id="1206" name="Google Shape;1206;g30b2096374b_0_1"/>
          <p:cNvSpPr txBox="1"/>
          <p:nvPr/>
        </p:nvSpPr>
        <p:spPr>
          <a:xfrm>
            <a:off x="3945800" y="3176450"/>
            <a:ext cx="30000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Total indicators: 182</a:t>
            </a:r>
            <a:endParaRPr sz="15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043A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A5B"/>
              </a:buClr>
              <a:buSzPts val="1100"/>
              <a:buFont typeface="Open Sans"/>
              <a:buChar char="●"/>
            </a:pPr>
            <a:r>
              <a:rPr lang="en-US" sz="15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Environmental indicator: 87</a:t>
            </a:r>
            <a:endParaRPr sz="15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A5B"/>
              </a:buClr>
              <a:buSzPts val="1100"/>
              <a:buFont typeface="Open Sans"/>
              <a:buChar char="●"/>
            </a:pPr>
            <a:r>
              <a:rPr lang="en-US" sz="15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Economic indicator: 55</a:t>
            </a:r>
            <a:endParaRPr sz="1150" b="0" i="0" u="none" strike="noStrike" cap="none">
              <a:solidFill>
                <a:srgbClr val="043A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A5B"/>
              </a:buClr>
              <a:buSzPts val="1100"/>
              <a:buFont typeface="Open Sans"/>
              <a:buChar char="●"/>
            </a:pPr>
            <a:r>
              <a:rPr lang="en-US" sz="15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Social indicator: 40</a:t>
            </a:r>
            <a:endParaRPr sz="1150" b="0" i="0" u="none" strike="noStrike" cap="none">
              <a:solidFill>
                <a:srgbClr val="043A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7" name="Google Shape;1207;g30b2096374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475" y="482974"/>
            <a:ext cx="2862324" cy="226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g30b2096374b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0153" y="482975"/>
            <a:ext cx="3084989" cy="22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30b2096374b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925" y="2940942"/>
            <a:ext cx="2999999" cy="210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1420</Words>
  <Application>Microsoft Office PowerPoint</Application>
  <PresentationFormat>Affichage à l'écran (16:9)</PresentationFormat>
  <Paragraphs>270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Archivo Black</vt:lpstr>
      <vt:lpstr>Arial</vt:lpstr>
      <vt:lpstr>Book Antiqua</vt:lpstr>
      <vt:lpstr>Calibri</vt:lpstr>
      <vt:lpstr>Montserrat Medium</vt:lpstr>
      <vt:lpstr>Noto Sans Symbols</vt:lpstr>
      <vt:lpstr>Open Sans</vt:lpstr>
      <vt:lpstr>Oswald</vt:lpstr>
      <vt:lpstr>Environmental Consulting by Slidesgo</vt:lpstr>
      <vt:lpstr>Environmental Consulting by Slidesgo</vt:lpstr>
      <vt:lpstr>Environmental Consulting by Slidesgo</vt:lpstr>
      <vt:lpstr>From Life Cycle Sustainability Assessment to Cross matrix impact,the project Whitecycle  Tipawan DURAND, Arnaud DIEMER University of Clermont Auvergne, CERDI (CNRS-IRD)</vt:lpstr>
      <vt:lpstr>SWOT + CIM METHOD </vt:lpstr>
      <vt:lpstr>SWOT + CIM METHOD </vt:lpstr>
      <vt:lpstr>Research design</vt:lpstr>
      <vt:lpstr>              Step 1: Indicator Identification </vt:lpstr>
      <vt:lpstr>Relevant frameworks</vt:lpstr>
      <vt:lpstr>Relevant frameworks</vt:lpstr>
      <vt:lpstr>Relevant frameworks</vt:lpstr>
      <vt:lpstr>              Step 1: Indicator Identification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 and possibility of indicators to the project</vt:lpstr>
      <vt:lpstr>Impact and possibility of indicators to the project</vt:lpstr>
      <vt:lpstr>Impact and possibility between indicators to understand their interaction</vt:lpstr>
      <vt:lpstr>Impact and possibility between indicators to understand their interaction</vt:lpstr>
      <vt:lpstr>Example of Economy cross-impact matrix</vt:lpstr>
      <vt:lpstr>Dashboard of net expected impact from the cross impact matrices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Life Cycle Sustainability Assessment to Cross matrix impact,the project Whitecycle  Tipawan DURAND, Arnaud DIEMER University of Clermont Auvergne, CERDI (CNRS-IRD)</dc:title>
  <dc:creator>Tipawan DURAND</dc:creator>
  <cp:lastModifiedBy>Tipawan DURAND</cp:lastModifiedBy>
  <cp:revision>5</cp:revision>
  <dcterms:modified xsi:type="dcterms:W3CDTF">2024-12-03T12:37:57Z</dcterms:modified>
</cp:coreProperties>
</file>