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2" r:id="rId2"/>
    <p:sldMasterId id="2147483710" r:id="rId3"/>
  </p:sldMasterIdLst>
  <p:notesMasterIdLst>
    <p:notesMasterId r:id="rId2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5143500" type="screen16x9"/>
  <p:notesSz cx="6794500" cy="9931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jaEHfNHrhsIazGJm01zwD3EfCW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05050F9-492C-4B1C-A0BE-D7D488A83BDD}">
  <a:tblStyle styleId="{105050F9-492C-4B1C-A0BE-D7D488A83BD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CAB8356C-F47A-42C2-8D8F-4D55D276815C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41"/>
    <p:restoredTop sz="94653"/>
  </p:normalViewPr>
  <p:slideViewPr>
    <p:cSldViewPr snapToGrid="0" snapToObjects="1">
      <p:cViewPr varScale="1">
        <p:scale>
          <a:sx n="97" d="100"/>
          <a:sy n="97" d="100"/>
        </p:scale>
        <p:origin x="3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4" Type="http://customschemas.google.com/relationships/presentationmetadata" Target="meta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8" name="Google Shape;1078;p1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g2decc1bf09c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00" cy="3724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2" name="Google Shape;1212;g2decc1bf09c_0_98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g3166555ae6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00" cy="3724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6" name="Google Shape;1226;g3166555ae67_0_10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30eacea718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00" cy="3724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4" name="Google Shape;1234;g30eacea7183_1_0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g30f5d7cdbb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00" cy="3724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2" name="Google Shape;1242;g30f5d7cdbb8_0_5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g30c10640c7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9" name="Google Shape;1249;g30c10640c74_0_0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g2e91065d68d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00" cy="3724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5" name="Google Shape;1285;g2e91065d68d_0_515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g3166555ae67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8" name="Google Shape;1308;g3166555ae67_0_124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g2e7a525786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0" name="Google Shape;1330;g2e7a525786d_0_81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g2e8933f5c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0" name="Google Shape;1360;g2e8933f5c1b_0_0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g2e91065d68d_0_4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3" name="Google Shape;1383;g2e91065d68d_0_446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309b9d89ff9_1_7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0" name="Google Shape;1110;g309b9d89ff9_1_732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g2e91065d68d_0_4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00" cy="3724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4" name="Google Shape;1404;g2e91065d68d_0_466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g309b9d89ff9_1_7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9" name="Google Shape;1449;g309b9d89ff9_1_782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g30a165bbeba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2" name="Google Shape;1122;g30a165bbeba_0_4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1" name="Google Shape;1141;p2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307f79e66c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00" cy="3724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5" name="Google Shape;1155;g307f79e66ce_0_1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31613f1a91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00" cy="3724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4" name="Google Shape;1164;g31613f1a91f_0_10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31613f1a91f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7" name="Google Shape;1177;g31613f1a91f_0_48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31613f1a91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00" cy="3724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0" name="Google Shape;1190;g31613f1a91f_0_31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g30b2096374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00" cy="3724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2" name="Google Shape;1202;g30b2096374b_0_1:notes"/>
          <p:cNvSpPr txBox="1">
            <a:spLocks noGrp="1"/>
          </p:cNvSpPr>
          <p:nvPr>
            <p:ph type="body" idx="1"/>
          </p:nvPr>
        </p:nvSpPr>
        <p:spPr>
          <a:xfrm>
            <a:off x="679450" y="4717415"/>
            <a:ext cx="5435700" cy="4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5" Type="http://schemas.openxmlformats.org/officeDocument/2006/relationships/hyperlink" Target="https://slack-redir.net/link?url=https://stories.freepik.com/" TargetMode="External"/><Relationship Id="rId4" Type="http://schemas.openxmlformats.org/officeDocument/2006/relationships/hyperlink" Target="https://slack-redir.net/link?url=https://www.freepik.com/" TargetMode="Externa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4"/>
          <p:cNvSpPr/>
          <p:nvPr/>
        </p:nvSpPr>
        <p:spPr>
          <a:xfrm>
            <a:off x="3769625" y="0"/>
            <a:ext cx="5374339" cy="4746796"/>
          </a:xfrm>
          <a:custGeom>
            <a:avLst/>
            <a:gdLst/>
            <a:ahLst/>
            <a:cxnLst/>
            <a:rect l="l" t="t" r="r" b="b"/>
            <a:pathLst>
              <a:path w="176309" h="155722" extrusionOk="0">
                <a:moveTo>
                  <a:pt x="63247" y="0"/>
                </a:moveTo>
                <a:cubicBezTo>
                  <a:pt x="63247" y="0"/>
                  <a:pt x="80642" y="24848"/>
                  <a:pt x="37077" y="41672"/>
                </a:cubicBezTo>
                <a:cubicBezTo>
                  <a:pt x="1" y="55983"/>
                  <a:pt x="5335" y="88511"/>
                  <a:pt x="27957" y="97286"/>
                </a:cubicBezTo>
                <a:cubicBezTo>
                  <a:pt x="27849" y="97834"/>
                  <a:pt x="27742" y="98381"/>
                  <a:pt x="27659" y="98929"/>
                </a:cubicBezTo>
                <a:cubicBezTo>
                  <a:pt x="23670" y="124623"/>
                  <a:pt x="47626" y="125194"/>
                  <a:pt x="58960" y="130445"/>
                </a:cubicBezTo>
                <a:cubicBezTo>
                  <a:pt x="60782" y="131290"/>
                  <a:pt x="62425" y="132326"/>
                  <a:pt x="63997" y="133457"/>
                </a:cubicBezTo>
                <a:cubicBezTo>
                  <a:pt x="65985" y="140732"/>
                  <a:pt x="70795" y="147709"/>
                  <a:pt x="78010" y="151757"/>
                </a:cubicBezTo>
                <a:cubicBezTo>
                  <a:pt x="81701" y="153840"/>
                  <a:pt x="86071" y="154971"/>
                  <a:pt x="89976" y="155341"/>
                </a:cubicBezTo>
                <a:cubicBezTo>
                  <a:pt x="92794" y="155602"/>
                  <a:pt x="95482" y="155722"/>
                  <a:pt x="98053" y="155722"/>
                </a:cubicBezTo>
                <a:cubicBezTo>
                  <a:pt x="124611" y="155722"/>
                  <a:pt x="138682" y="142939"/>
                  <a:pt x="155020" y="141756"/>
                </a:cubicBezTo>
                <a:cubicBezTo>
                  <a:pt x="155811" y="141699"/>
                  <a:pt x="156608" y="141669"/>
                  <a:pt x="157412" y="141669"/>
                </a:cubicBezTo>
                <a:cubicBezTo>
                  <a:pt x="163153" y="141669"/>
                  <a:pt x="169259" y="143194"/>
                  <a:pt x="176308" y="147256"/>
                </a:cubicBezTo>
                <a:lnTo>
                  <a:pt x="17630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4"/>
          <p:cNvSpPr/>
          <p:nvPr/>
        </p:nvSpPr>
        <p:spPr>
          <a:xfrm rot="10800000">
            <a:off x="-10703" y="2348879"/>
            <a:ext cx="3274652" cy="2797621"/>
          </a:xfrm>
          <a:custGeom>
            <a:avLst/>
            <a:gdLst/>
            <a:ahLst/>
            <a:cxnLst/>
            <a:rect l="l" t="t" r="r" b="b"/>
            <a:pathLst>
              <a:path w="545094" h="465688" extrusionOk="0">
                <a:moveTo>
                  <a:pt x="207028" y="1"/>
                </a:moveTo>
                <a:cubicBezTo>
                  <a:pt x="207028" y="1"/>
                  <a:pt x="259058" y="74319"/>
                  <a:pt x="128756" y="124647"/>
                </a:cubicBezTo>
                <a:cubicBezTo>
                  <a:pt x="1" y="174354"/>
                  <a:pt x="42285" y="297550"/>
                  <a:pt x="138002" y="297550"/>
                </a:cubicBezTo>
                <a:cubicBezTo>
                  <a:pt x="146029" y="297550"/>
                  <a:pt x="154432" y="296683"/>
                  <a:pt x="163141" y="294834"/>
                </a:cubicBezTo>
                <a:cubicBezTo>
                  <a:pt x="173520" y="292632"/>
                  <a:pt x="182326" y="291602"/>
                  <a:pt x="189704" y="291602"/>
                </a:cubicBezTo>
                <a:cubicBezTo>
                  <a:pt x="225753" y="291602"/>
                  <a:pt x="227678" y="316202"/>
                  <a:pt x="212112" y="348817"/>
                </a:cubicBezTo>
                <a:cubicBezTo>
                  <a:pt x="196610" y="381274"/>
                  <a:pt x="212112" y="431899"/>
                  <a:pt x="251176" y="453854"/>
                </a:cubicBezTo>
                <a:cubicBezTo>
                  <a:pt x="262225" y="460057"/>
                  <a:pt x="275286" y="463462"/>
                  <a:pt x="286978" y="464546"/>
                </a:cubicBezTo>
                <a:cubicBezTo>
                  <a:pt x="295411" y="465329"/>
                  <a:pt x="303454" y="465688"/>
                  <a:pt x="311146" y="465688"/>
                </a:cubicBezTo>
                <a:cubicBezTo>
                  <a:pt x="390544" y="465688"/>
                  <a:pt x="432621" y="427483"/>
                  <a:pt x="481467" y="423934"/>
                </a:cubicBezTo>
                <a:cubicBezTo>
                  <a:pt x="483856" y="423759"/>
                  <a:pt x="486261" y="423668"/>
                  <a:pt x="488687" y="423668"/>
                </a:cubicBezTo>
                <a:cubicBezTo>
                  <a:pt x="505818" y="423668"/>
                  <a:pt x="524017" y="428226"/>
                  <a:pt x="545094" y="440376"/>
                </a:cubicBezTo>
                <a:lnTo>
                  <a:pt x="5450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4"/>
          <p:cNvSpPr txBox="1">
            <a:spLocks noGrp="1"/>
          </p:cNvSpPr>
          <p:nvPr>
            <p:ph type="ctrTitle"/>
          </p:nvPr>
        </p:nvSpPr>
        <p:spPr>
          <a:xfrm>
            <a:off x="810000" y="1682500"/>
            <a:ext cx="44874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ubTitle" idx="1"/>
          </p:nvPr>
        </p:nvSpPr>
        <p:spPr>
          <a:xfrm>
            <a:off x="810000" y="3602728"/>
            <a:ext cx="39885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Google Shape;175;p23"/>
          <p:cNvGrpSpPr/>
          <p:nvPr/>
        </p:nvGrpSpPr>
        <p:grpSpPr>
          <a:xfrm>
            <a:off x="1663491" y="213118"/>
            <a:ext cx="5817010" cy="4856568"/>
            <a:chOff x="341100" y="783750"/>
            <a:chExt cx="6212100" cy="5186425"/>
          </a:xfrm>
        </p:grpSpPr>
        <p:sp>
          <p:nvSpPr>
            <p:cNvPr id="176" name="Google Shape;176;p23"/>
            <p:cNvSpPr/>
            <p:nvPr/>
          </p:nvSpPr>
          <p:spPr>
            <a:xfrm>
              <a:off x="341100" y="783750"/>
              <a:ext cx="6212100" cy="4828500"/>
            </a:xfrm>
            <a:custGeom>
              <a:avLst/>
              <a:gdLst/>
              <a:ahLst/>
              <a:cxnLst/>
              <a:rect l="l" t="t" r="r" b="b"/>
              <a:pathLst>
                <a:path w="248484" h="193140" extrusionOk="0">
                  <a:moveTo>
                    <a:pt x="193048" y="0"/>
                  </a:moveTo>
                  <a:cubicBezTo>
                    <a:pt x="172800" y="0"/>
                    <a:pt x="152013" y="12189"/>
                    <a:pt x="136422" y="15876"/>
                  </a:cubicBezTo>
                  <a:cubicBezTo>
                    <a:pt x="130552" y="17264"/>
                    <a:pt x="124754" y="17623"/>
                    <a:pt x="118977" y="17623"/>
                  </a:cubicBezTo>
                  <a:cubicBezTo>
                    <a:pt x="112798" y="17623"/>
                    <a:pt x="106643" y="17212"/>
                    <a:pt x="100452" y="17212"/>
                  </a:cubicBezTo>
                  <a:cubicBezTo>
                    <a:pt x="88065" y="17212"/>
                    <a:pt x="75531" y="18856"/>
                    <a:pt x="62354" y="28723"/>
                  </a:cubicBezTo>
                  <a:cubicBezTo>
                    <a:pt x="42042" y="43915"/>
                    <a:pt x="42137" y="61369"/>
                    <a:pt x="36196" y="73681"/>
                  </a:cubicBezTo>
                  <a:cubicBezTo>
                    <a:pt x="28611" y="89397"/>
                    <a:pt x="12728" y="100148"/>
                    <a:pt x="5787" y="116722"/>
                  </a:cubicBezTo>
                  <a:cubicBezTo>
                    <a:pt x="1132" y="127830"/>
                    <a:pt x="1" y="141379"/>
                    <a:pt x="4751" y="152654"/>
                  </a:cubicBezTo>
                  <a:cubicBezTo>
                    <a:pt x="13609" y="173705"/>
                    <a:pt x="35553" y="169133"/>
                    <a:pt x="63866" y="182265"/>
                  </a:cubicBezTo>
                  <a:cubicBezTo>
                    <a:pt x="78187" y="188911"/>
                    <a:pt x="85640" y="189269"/>
                    <a:pt x="95118" y="189269"/>
                  </a:cubicBezTo>
                  <a:cubicBezTo>
                    <a:pt x="96264" y="189269"/>
                    <a:pt x="97440" y="189264"/>
                    <a:pt x="98661" y="189264"/>
                  </a:cubicBezTo>
                  <a:cubicBezTo>
                    <a:pt x="106249" y="189264"/>
                    <a:pt x="115586" y="189466"/>
                    <a:pt x="130445" y="192386"/>
                  </a:cubicBezTo>
                  <a:cubicBezTo>
                    <a:pt x="131160" y="192646"/>
                    <a:pt x="135644" y="193140"/>
                    <a:pt x="141946" y="193140"/>
                  </a:cubicBezTo>
                  <a:cubicBezTo>
                    <a:pt x="152657" y="193140"/>
                    <a:pt x="168620" y="191713"/>
                    <a:pt x="180261" y="185289"/>
                  </a:cubicBezTo>
                  <a:cubicBezTo>
                    <a:pt x="214789" y="166216"/>
                    <a:pt x="207122" y="145987"/>
                    <a:pt x="214277" y="126187"/>
                  </a:cubicBezTo>
                  <a:cubicBezTo>
                    <a:pt x="218433" y="114721"/>
                    <a:pt x="227339" y="105994"/>
                    <a:pt x="234077" y="96076"/>
                  </a:cubicBezTo>
                  <a:cubicBezTo>
                    <a:pt x="248484" y="74883"/>
                    <a:pt x="246377" y="48987"/>
                    <a:pt x="234506" y="27913"/>
                  </a:cubicBezTo>
                  <a:cubicBezTo>
                    <a:pt x="222493" y="6573"/>
                    <a:pt x="207916" y="0"/>
                    <a:pt x="19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3"/>
            <p:cNvSpPr/>
            <p:nvPr/>
          </p:nvSpPr>
          <p:spPr>
            <a:xfrm>
              <a:off x="524750" y="855925"/>
              <a:ext cx="5839450" cy="4648425"/>
            </a:xfrm>
            <a:custGeom>
              <a:avLst/>
              <a:gdLst/>
              <a:ahLst/>
              <a:cxnLst/>
              <a:rect l="l" t="t" r="r" b="b"/>
              <a:pathLst>
                <a:path w="233578" h="185937" extrusionOk="0">
                  <a:moveTo>
                    <a:pt x="121779" y="0"/>
                  </a:moveTo>
                  <a:cubicBezTo>
                    <a:pt x="109175" y="0"/>
                    <a:pt x="96563" y="3745"/>
                    <a:pt x="85785" y="11250"/>
                  </a:cubicBezTo>
                  <a:cubicBezTo>
                    <a:pt x="76082" y="18013"/>
                    <a:pt x="74105" y="21668"/>
                    <a:pt x="58091" y="27753"/>
                  </a:cubicBezTo>
                  <a:cubicBezTo>
                    <a:pt x="39827" y="34694"/>
                    <a:pt x="14943" y="36361"/>
                    <a:pt x="6359" y="57578"/>
                  </a:cubicBezTo>
                  <a:cubicBezTo>
                    <a:pt x="1" y="73294"/>
                    <a:pt x="2644" y="100107"/>
                    <a:pt x="15038" y="121228"/>
                  </a:cubicBezTo>
                  <a:cubicBezTo>
                    <a:pt x="26290" y="140409"/>
                    <a:pt x="41982" y="141814"/>
                    <a:pt x="54067" y="146589"/>
                  </a:cubicBezTo>
                  <a:cubicBezTo>
                    <a:pt x="70891" y="153232"/>
                    <a:pt x="82225" y="165662"/>
                    <a:pt x="99561" y="173735"/>
                  </a:cubicBezTo>
                  <a:cubicBezTo>
                    <a:pt x="114733" y="180786"/>
                    <a:pt x="135375" y="185937"/>
                    <a:pt x="155204" y="185937"/>
                  </a:cubicBezTo>
                  <a:cubicBezTo>
                    <a:pt x="170496" y="185937"/>
                    <a:pt x="185305" y="182874"/>
                    <a:pt x="196752" y="175259"/>
                  </a:cubicBezTo>
                  <a:cubicBezTo>
                    <a:pt x="233578" y="150780"/>
                    <a:pt x="213194" y="117061"/>
                    <a:pt x="201347" y="87891"/>
                  </a:cubicBezTo>
                  <a:cubicBezTo>
                    <a:pt x="186560" y="51517"/>
                    <a:pt x="181512" y="36944"/>
                    <a:pt x="171296" y="24014"/>
                  </a:cubicBezTo>
                  <a:cubicBezTo>
                    <a:pt x="158656" y="8021"/>
                    <a:pt x="140226" y="0"/>
                    <a:pt x="121779" y="0"/>
                  </a:cubicBezTo>
                  <a:close/>
                </a:path>
              </a:pathLst>
            </a:custGeom>
            <a:solidFill>
              <a:schemeClr val="lt1">
                <a:alpha val="42352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3"/>
            <p:cNvSpPr/>
            <p:nvPr/>
          </p:nvSpPr>
          <p:spPr>
            <a:xfrm>
              <a:off x="2342372" y="4406727"/>
              <a:ext cx="954900" cy="1456225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3"/>
            <p:cNvSpPr/>
            <p:nvPr/>
          </p:nvSpPr>
          <p:spPr>
            <a:xfrm>
              <a:off x="2410222" y="4669852"/>
              <a:ext cx="727175" cy="1249700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3"/>
            <p:cNvSpPr/>
            <p:nvPr/>
          </p:nvSpPr>
          <p:spPr>
            <a:xfrm>
              <a:off x="1167700" y="4550275"/>
              <a:ext cx="1247500" cy="1225725"/>
            </a:xfrm>
            <a:custGeom>
              <a:avLst/>
              <a:gdLst/>
              <a:ahLst/>
              <a:cxnLst/>
              <a:rect l="l" t="t" r="r" b="b"/>
              <a:pathLst>
                <a:path w="49900" h="49029" extrusionOk="0">
                  <a:moveTo>
                    <a:pt x="1057" y="0"/>
                  </a:moveTo>
                  <a:cubicBezTo>
                    <a:pt x="781" y="0"/>
                    <a:pt x="673" y="296"/>
                    <a:pt x="750" y="529"/>
                  </a:cubicBezTo>
                  <a:cubicBezTo>
                    <a:pt x="560" y="529"/>
                    <a:pt x="369" y="648"/>
                    <a:pt x="357" y="886"/>
                  </a:cubicBezTo>
                  <a:cubicBezTo>
                    <a:pt x="0" y="7708"/>
                    <a:pt x="1596" y="14340"/>
                    <a:pt x="3798" y="20746"/>
                  </a:cubicBezTo>
                  <a:cubicBezTo>
                    <a:pt x="5870" y="26770"/>
                    <a:pt x="8204" y="32854"/>
                    <a:pt x="12788" y="37450"/>
                  </a:cubicBezTo>
                  <a:cubicBezTo>
                    <a:pt x="17157" y="41820"/>
                    <a:pt x="22789" y="44689"/>
                    <a:pt x="28575" y="46678"/>
                  </a:cubicBezTo>
                  <a:cubicBezTo>
                    <a:pt x="32108" y="47894"/>
                    <a:pt x="35925" y="49028"/>
                    <a:pt x="39693" y="49028"/>
                  </a:cubicBezTo>
                  <a:cubicBezTo>
                    <a:pt x="41639" y="49028"/>
                    <a:pt x="43573" y="48726"/>
                    <a:pt x="45446" y="47975"/>
                  </a:cubicBezTo>
                  <a:cubicBezTo>
                    <a:pt x="45589" y="47916"/>
                    <a:pt x="45649" y="47821"/>
                    <a:pt x="45661" y="47725"/>
                  </a:cubicBezTo>
                  <a:cubicBezTo>
                    <a:pt x="45745" y="47795"/>
                    <a:pt x="45857" y="47836"/>
                    <a:pt x="45967" y="47836"/>
                  </a:cubicBezTo>
                  <a:cubicBezTo>
                    <a:pt x="46118" y="47836"/>
                    <a:pt x="46265" y="47757"/>
                    <a:pt x="46327" y="47571"/>
                  </a:cubicBezTo>
                  <a:cubicBezTo>
                    <a:pt x="49899" y="36581"/>
                    <a:pt x="43565" y="23937"/>
                    <a:pt x="36052" y="16126"/>
                  </a:cubicBezTo>
                  <a:cubicBezTo>
                    <a:pt x="26873" y="6589"/>
                    <a:pt x="14014" y="1791"/>
                    <a:pt x="1119" y="5"/>
                  </a:cubicBezTo>
                  <a:cubicBezTo>
                    <a:pt x="1098" y="2"/>
                    <a:pt x="107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3"/>
            <p:cNvSpPr/>
            <p:nvPr/>
          </p:nvSpPr>
          <p:spPr>
            <a:xfrm>
              <a:off x="1338200" y="4738950"/>
              <a:ext cx="1042675" cy="1037425"/>
            </a:xfrm>
            <a:custGeom>
              <a:avLst/>
              <a:gdLst/>
              <a:ahLst/>
              <a:cxnLst/>
              <a:rect l="l" t="t" r="r" b="b"/>
              <a:pathLst>
                <a:path w="41707" h="41497" extrusionOk="0">
                  <a:moveTo>
                    <a:pt x="3415" y="0"/>
                  </a:moveTo>
                  <a:cubicBezTo>
                    <a:pt x="3118" y="0"/>
                    <a:pt x="2838" y="377"/>
                    <a:pt x="3098" y="673"/>
                  </a:cubicBezTo>
                  <a:cubicBezTo>
                    <a:pt x="5968" y="4043"/>
                    <a:pt x="8825" y="7424"/>
                    <a:pt x="11694" y="10794"/>
                  </a:cubicBezTo>
                  <a:cubicBezTo>
                    <a:pt x="7944" y="9591"/>
                    <a:pt x="4265" y="8186"/>
                    <a:pt x="669" y="6567"/>
                  </a:cubicBezTo>
                  <a:cubicBezTo>
                    <a:pt x="612" y="6541"/>
                    <a:pt x="557" y="6529"/>
                    <a:pt x="507" y="6529"/>
                  </a:cubicBezTo>
                  <a:cubicBezTo>
                    <a:pt x="143" y="6529"/>
                    <a:pt x="1" y="7141"/>
                    <a:pt x="419" y="7329"/>
                  </a:cubicBezTo>
                  <a:cubicBezTo>
                    <a:pt x="4158" y="9020"/>
                    <a:pt x="12564" y="12008"/>
                    <a:pt x="12730" y="12008"/>
                  </a:cubicBezTo>
                  <a:cubicBezTo>
                    <a:pt x="15826" y="15651"/>
                    <a:pt x="18922" y="19283"/>
                    <a:pt x="22029" y="22914"/>
                  </a:cubicBezTo>
                  <a:cubicBezTo>
                    <a:pt x="22303" y="23224"/>
                    <a:pt x="22577" y="23533"/>
                    <a:pt x="22851" y="23855"/>
                  </a:cubicBezTo>
                  <a:cubicBezTo>
                    <a:pt x="22003" y="23918"/>
                    <a:pt x="21159" y="23950"/>
                    <a:pt x="20319" y="23950"/>
                  </a:cubicBezTo>
                  <a:cubicBezTo>
                    <a:pt x="16565" y="23950"/>
                    <a:pt x="12884" y="23317"/>
                    <a:pt x="9313" y="22033"/>
                  </a:cubicBezTo>
                  <a:cubicBezTo>
                    <a:pt x="9266" y="22017"/>
                    <a:pt x="9220" y="22010"/>
                    <a:pt x="9178" y="22010"/>
                  </a:cubicBezTo>
                  <a:cubicBezTo>
                    <a:pt x="8783" y="22010"/>
                    <a:pt x="8623" y="22646"/>
                    <a:pt x="9063" y="22807"/>
                  </a:cubicBezTo>
                  <a:cubicBezTo>
                    <a:pt x="12688" y="24102"/>
                    <a:pt x="16421" y="24755"/>
                    <a:pt x="20225" y="24755"/>
                  </a:cubicBezTo>
                  <a:cubicBezTo>
                    <a:pt x="21144" y="24755"/>
                    <a:pt x="22067" y="24717"/>
                    <a:pt x="22993" y="24641"/>
                  </a:cubicBezTo>
                  <a:cubicBezTo>
                    <a:pt x="23160" y="24629"/>
                    <a:pt x="23267" y="24534"/>
                    <a:pt x="23339" y="24414"/>
                  </a:cubicBezTo>
                  <a:cubicBezTo>
                    <a:pt x="27149" y="28820"/>
                    <a:pt x="31090" y="33106"/>
                    <a:pt x="35424" y="36964"/>
                  </a:cubicBezTo>
                  <a:cubicBezTo>
                    <a:pt x="34186" y="37165"/>
                    <a:pt x="32949" y="37265"/>
                    <a:pt x="31719" y="37265"/>
                  </a:cubicBezTo>
                  <a:cubicBezTo>
                    <a:pt x="28655" y="37265"/>
                    <a:pt x="25636" y="36641"/>
                    <a:pt x="22755" y="35392"/>
                  </a:cubicBezTo>
                  <a:cubicBezTo>
                    <a:pt x="22701" y="35369"/>
                    <a:pt x="22650" y="35359"/>
                    <a:pt x="22602" y="35359"/>
                  </a:cubicBezTo>
                  <a:cubicBezTo>
                    <a:pt x="22232" y="35359"/>
                    <a:pt x="22083" y="35987"/>
                    <a:pt x="22505" y="36166"/>
                  </a:cubicBezTo>
                  <a:cubicBezTo>
                    <a:pt x="25470" y="37439"/>
                    <a:pt x="28583" y="38077"/>
                    <a:pt x="31737" y="38077"/>
                  </a:cubicBezTo>
                  <a:cubicBezTo>
                    <a:pt x="33155" y="38077"/>
                    <a:pt x="34582" y="37948"/>
                    <a:pt x="36007" y="37690"/>
                  </a:cubicBezTo>
                  <a:cubicBezTo>
                    <a:pt x="36078" y="37678"/>
                    <a:pt x="36126" y="37654"/>
                    <a:pt x="36174" y="37630"/>
                  </a:cubicBezTo>
                  <a:cubicBezTo>
                    <a:pt x="37698" y="38952"/>
                    <a:pt x="39269" y="40226"/>
                    <a:pt x="40912" y="41417"/>
                  </a:cubicBezTo>
                  <a:cubicBezTo>
                    <a:pt x="40988" y="41473"/>
                    <a:pt x="41064" y="41497"/>
                    <a:pt x="41137" y="41497"/>
                  </a:cubicBezTo>
                  <a:cubicBezTo>
                    <a:pt x="41464" y="41497"/>
                    <a:pt x="41706" y="41003"/>
                    <a:pt x="41365" y="40750"/>
                  </a:cubicBezTo>
                  <a:cubicBezTo>
                    <a:pt x="37745" y="38107"/>
                    <a:pt x="34447" y="35130"/>
                    <a:pt x="31328" y="31951"/>
                  </a:cubicBezTo>
                  <a:cubicBezTo>
                    <a:pt x="31423" y="31951"/>
                    <a:pt x="31530" y="31892"/>
                    <a:pt x="31590" y="31773"/>
                  </a:cubicBezTo>
                  <a:cubicBezTo>
                    <a:pt x="33745" y="27724"/>
                    <a:pt x="34150" y="23129"/>
                    <a:pt x="32638" y="18795"/>
                  </a:cubicBezTo>
                  <a:cubicBezTo>
                    <a:pt x="32568" y="18591"/>
                    <a:pt x="32389" y="18501"/>
                    <a:pt x="32216" y="18501"/>
                  </a:cubicBezTo>
                  <a:cubicBezTo>
                    <a:pt x="31975" y="18501"/>
                    <a:pt x="31748" y="18677"/>
                    <a:pt x="31852" y="18961"/>
                  </a:cubicBezTo>
                  <a:cubicBezTo>
                    <a:pt x="33280" y="23081"/>
                    <a:pt x="32971" y="27474"/>
                    <a:pt x="30923" y="31320"/>
                  </a:cubicBezTo>
                  <a:cubicBezTo>
                    <a:pt x="30887" y="31380"/>
                    <a:pt x="30875" y="31439"/>
                    <a:pt x="30875" y="31487"/>
                  </a:cubicBezTo>
                  <a:cubicBezTo>
                    <a:pt x="27851" y="28391"/>
                    <a:pt x="24982" y="25117"/>
                    <a:pt x="22172" y="21831"/>
                  </a:cubicBezTo>
                  <a:cubicBezTo>
                    <a:pt x="21005" y="20462"/>
                    <a:pt x="19838" y="19092"/>
                    <a:pt x="18683" y="17735"/>
                  </a:cubicBezTo>
                  <a:cubicBezTo>
                    <a:pt x="18719" y="17687"/>
                    <a:pt x="18743" y="17640"/>
                    <a:pt x="18767" y="17568"/>
                  </a:cubicBezTo>
                  <a:cubicBezTo>
                    <a:pt x="19779" y="13663"/>
                    <a:pt x="20231" y="9698"/>
                    <a:pt x="20088" y="5662"/>
                  </a:cubicBezTo>
                  <a:cubicBezTo>
                    <a:pt x="20076" y="5390"/>
                    <a:pt x="19854" y="5249"/>
                    <a:pt x="19646" y="5249"/>
                  </a:cubicBezTo>
                  <a:cubicBezTo>
                    <a:pt x="19454" y="5249"/>
                    <a:pt x="19273" y="5369"/>
                    <a:pt x="19279" y="5615"/>
                  </a:cubicBezTo>
                  <a:cubicBezTo>
                    <a:pt x="19422" y="9484"/>
                    <a:pt x="19017" y="13270"/>
                    <a:pt x="18064" y="17021"/>
                  </a:cubicBezTo>
                  <a:cubicBezTo>
                    <a:pt x="13278" y="11401"/>
                    <a:pt x="8492" y="5769"/>
                    <a:pt x="3693" y="138"/>
                  </a:cubicBezTo>
                  <a:cubicBezTo>
                    <a:pt x="3611" y="41"/>
                    <a:pt x="3512" y="0"/>
                    <a:pt x="3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3"/>
            <p:cNvSpPr/>
            <p:nvPr/>
          </p:nvSpPr>
          <p:spPr>
            <a:xfrm>
              <a:off x="4343975" y="4619350"/>
              <a:ext cx="1461525" cy="1350825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3"/>
            <p:cNvSpPr/>
            <p:nvPr/>
          </p:nvSpPr>
          <p:spPr>
            <a:xfrm>
              <a:off x="4433000" y="4738825"/>
              <a:ext cx="1064425" cy="1104000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4" name="Google Shape;184;p23"/>
          <p:cNvSpPr txBox="1">
            <a:spLocks noGrp="1"/>
          </p:cNvSpPr>
          <p:nvPr>
            <p:ph type="title"/>
          </p:nvPr>
        </p:nvSpPr>
        <p:spPr>
          <a:xfrm>
            <a:off x="2672700" y="1304100"/>
            <a:ext cx="37989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85" name="Google Shape;185;p23"/>
          <p:cNvSpPr txBox="1">
            <a:spLocks noGrp="1"/>
          </p:cNvSpPr>
          <p:nvPr>
            <p:ph type="subTitle" idx="1"/>
          </p:nvPr>
        </p:nvSpPr>
        <p:spPr>
          <a:xfrm>
            <a:off x="2785275" y="2083550"/>
            <a:ext cx="3573600" cy="14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bg>
      <p:bgPr>
        <a:solidFill>
          <a:schemeClr val="dk2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1">
  <p:cSld name="CUSTOM_4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g309b9d89ff9_1_408"/>
          <p:cNvGrpSpPr/>
          <p:nvPr/>
        </p:nvGrpSpPr>
        <p:grpSpPr>
          <a:xfrm rot="-199848">
            <a:off x="7416046" y="3853117"/>
            <a:ext cx="581719" cy="921600"/>
            <a:chOff x="-1904298" y="1056455"/>
            <a:chExt cx="581725" cy="921610"/>
          </a:xfrm>
        </p:grpSpPr>
        <p:sp>
          <p:nvSpPr>
            <p:cNvPr id="195" name="Google Shape;195;g309b9d89ff9_1_408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g309b9d89ff9_1_408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" name="Google Shape;197;g309b9d89ff9_1_408"/>
          <p:cNvGrpSpPr/>
          <p:nvPr/>
        </p:nvGrpSpPr>
        <p:grpSpPr>
          <a:xfrm>
            <a:off x="6704539" y="3934149"/>
            <a:ext cx="878448" cy="863379"/>
            <a:chOff x="-5358445" y="839844"/>
            <a:chExt cx="1391711" cy="1367837"/>
          </a:xfrm>
        </p:grpSpPr>
        <p:sp>
          <p:nvSpPr>
            <p:cNvPr id="198" name="Google Shape;198;g309b9d89ff9_1_408"/>
            <p:cNvSpPr/>
            <p:nvPr/>
          </p:nvSpPr>
          <p:spPr>
            <a:xfrm>
              <a:off x="-5358445" y="839844"/>
              <a:ext cx="1391711" cy="1367419"/>
            </a:xfrm>
            <a:custGeom>
              <a:avLst/>
              <a:gdLst/>
              <a:ahLst/>
              <a:cxnLst/>
              <a:rect l="l" t="t" r="r" b="b"/>
              <a:pathLst>
                <a:path w="49900" h="49029" extrusionOk="0">
                  <a:moveTo>
                    <a:pt x="1057" y="0"/>
                  </a:moveTo>
                  <a:cubicBezTo>
                    <a:pt x="781" y="0"/>
                    <a:pt x="673" y="296"/>
                    <a:pt x="750" y="529"/>
                  </a:cubicBezTo>
                  <a:cubicBezTo>
                    <a:pt x="560" y="529"/>
                    <a:pt x="369" y="648"/>
                    <a:pt x="357" y="886"/>
                  </a:cubicBezTo>
                  <a:cubicBezTo>
                    <a:pt x="0" y="7708"/>
                    <a:pt x="1596" y="14340"/>
                    <a:pt x="3798" y="20746"/>
                  </a:cubicBezTo>
                  <a:cubicBezTo>
                    <a:pt x="5870" y="26770"/>
                    <a:pt x="8204" y="32854"/>
                    <a:pt x="12788" y="37450"/>
                  </a:cubicBezTo>
                  <a:cubicBezTo>
                    <a:pt x="17157" y="41820"/>
                    <a:pt x="22789" y="44689"/>
                    <a:pt x="28575" y="46678"/>
                  </a:cubicBezTo>
                  <a:cubicBezTo>
                    <a:pt x="32108" y="47894"/>
                    <a:pt x="35925" y="49028"/>
                    <a:pt x="39693" y="49028"/>
                  </a:cubicBezTo>
                  <a:cubicBezTo>
                    <a:pt x="41639" y="49028"/>
                    <a:pt x="43573" y="48726"/>
                    <a:pt x="45446" y="47975"/>
                  </a:cubicBezTo>
                  <a:cubicBezTo>
                    <a:pt x="45589" y="47916"/>
                    <a:pt x="45649" y="47821"/>
                    <a:pt x="45661" y="47725"/>
                  </a:cubicBezTo>
                  <a:cubicBezTo>
                    <a:pt x="45745" y="47795"/>
                    <a:pt x="45857" y="47836"/>
                    <a:pt x="45967" y="47836"/>
                  </a:cubicBezTo>
                  <a:cubicBezTo>
                    <a:pt x="46118" y="47836"/>
                    <a:pt x="46265" y="47757"/>
                    <a:pt x="46327" y="47571"/>
                  </a:cubicBezTo>
                  <a:cubicBezTo>
                    <a:pt x="49899" y="36581"/>
                    <a:pt x="43565" y="23937"/>
                    <a:pt x="36052" y="16126"/>
                  </a:cubicBezTo>
                  <a:cubicBezTo>
                    <a:pt x="26873" y="6589"/>
                    <a:pt x="14014" y="1791"/>
                    <a:pt x="1119" y="5"/>
                  </a:cubicBezTo>
                  <a:cubicBezTo>
                    <a:pt x="1098" y="2"/>
                    <a:pt x="107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g309b9d89ff9_1_408"/>
            <p:cNvSpPr/>
            <p:nvPr/>
          </p:nvSpPr>
          <p:spPr>
            <a:xfrm>
              <a:off x="-5168235" y="1050330"/>
              <a:ext cx="1163208" cy="1157351"/>
            </a:xfrm>
            <a:custGeom>
              <a:avLst/>
              <a:gdLst/>
              <a:ahLst/>
              <a:cxnLst/>
              <a:rect l="l" t="t" r="r" b="b"/>
              <a:pathLst>
                <a:path w="41707" h="41497" extrusionOk="0">
                  <a:moveTo>
                    <a:pt x="3415" y="0"/>
                  </a:moveTo>
                  <a:cubicBezTo>
                    <a:pt x="3118" y="0"/>
                    <a:pt x="2838" y="377"/>
                    <a:pt x="3098" y="673"/>
                  </a:cubicBezTo>
                  <a:cubicBezTo>
                    <a:pt x="5968" y="4043"/>
                    <a:pt x="8825" y="7424"/>
                    <a:pt x="11694" y="10794"/>
                  </a:cubicBezTo>
                  <a:cubicBezTo>
                    <a:pt x="7944" y="9591"/>
                    <a:pt x="4265" y="8186"/>
                    <a:pt x="669" y="6567"/>
                  </a:cubicBezTo>
                  <a:cubicBezTo>
                    <a:pt x="612" y="6541"/>
                    <a:pt x="557" y="6529"/>
                    <a:pt x="507" y="6529"/>
                  </a:cubicBezTo>
                  <a:cubicBezTo>
                    <a:pt x="143" y="6529"/>
                    <a:pt x="1" y="7141"/>
                    <a:pt x="419" y="7329"/>
                  </a:cubicBezTo>
                  <a:cubicBezTo>
                    <a:pt x="4158" y="9020"/>
                    <a:pt x="12564" y="12008"/>
                    <a:pt x="12730" y="12008"/>
                  </a:cubicBezTo>
                  <a:cubicBezTo>
                    <a:pt x="15826" y="15651"/>
                    <a:pt x="18922" y="19283"/>
                    <a:pt x="22029" y="22914"/>
                  </a:cubicBezTo>
                  <a:cubicBezTo>
                    <a:pt x="22303" y="23224"/>
                    <a:pt x="22577" y="23533"/>
                    <a:pt x="22851" y="23855"/>
                  </a:cubicBezTo>
                  <a:cubicBezTo>
                    <a:pt x="22003" y="23918"/>
                    <a:pt x="21159" y="23950"/>
                    <a:pt x="20319" y="23950"/>
                  </a:cubicBezTo>
                  <a:cubicBezTo>
                    <a:pt x="16565" y="23950"/>
                    <a:pt x="12884" y="23317"/>
                    <a:pt x="9313" y="22033"/>
                  </a:cubicBezTo>
                  <a:cubicBezTo>
                    <a:pt x="9266" y="22017"/>
                    <a:pt x="9220" y="22010"/>
                    <a:pt x="9178" y="22010"/>
                  </a:cubicBezTo>
                  <a:cubicBezTo>
                    <a:pt x="8783" y="22010"/>
                    <a:pt x="8623" y="22646"/>
                    <a:pt x="9063" y="22807"/>
                  </a:cubicBezTo>
                  <a:cubicBezTo>
                    <a:pt x="12688" y="24102"/>
                    <a:pt x="16421" y="24755"/>
                    <a:pt x="20225" y="24755"/>
                  </a:cubicBezTo>
                  <a:cubicBezTo>
                    <a:pt x="21144" y="24755"/>
                    <a:pt x="22067" y="24717"/>
                    <a:pt x="22993" y="24641"/>
                  </a:cubicBezTo>
                  <a:cubicBezTo>
                    <a:pt x="23160" y="24629"/>
                    <a:pt x="23267" y="24534"/>
                    <a:pt x="23339" y="24414"/>
                  </a:cubicBezTo>
                  <a:cubicBezTo>
                    <a:pt x="27149" y="28820"/>
                    <a:pt x="31090" y="33106"/>
                    <a:pt x="35424" y="36964"/>
                  </a:cubicBezTo>
                  <a:cubicBezTo>
                    <a:pt x="34186" y="37165"/>
                    <a:pt x="32949" y="37265"/>
                    <a:pt x="31719" y="37265"/>
                  </a:cubicBezTo>
                  <a:cubicBezTo>
                    <a:pt x="28655" y="37265"/>
                    <a:pt x="25636" y="36641"/>
                    <a:pt x="22755" y="35392"/>
                  </a:cubicBezTo>
                  <a:cubicBezTo>
                    <a:pt x="22701" y="35369"/>
                    <a:pt x="22650" y="35359"/>
                    <a:pt x="22602" y="35359"/>
                  </a:cubicBezTo>
                  <a:cubicBezTo>
                    <a:pt x="22232" y="35359"/>
                    <a:pt x="22083" y="35987"/>
                    <a:pt x="22505" y="36166"/>
                  </a:cubicBezTo>
                  <a:cubicBezTo>
                    <a:pt x="25470" y="37439"/>
                    <a:pt x="28583" y="38077"/>
                    <a:pt x="31737" y="38077"/>
                  </a:cubicBezTo>
                  <a:cubicBezTo>
                    <a:pt x="33155" y="38077"/>
                    <a:pt x="34582" y="37948"/>
                    <a:pt x="36007" y="37690"/>
                  </a:cubicBezTo>
                  <a:cubicBezTo>
                    <a:pt x="36078" y="37678"/>
                    <a:pt x="36126" y="37654"/>
                    <a:pt x="36174" y="37630"/>
                  </a:cubicBezTo>
                  <a:cubicBezTo>
                    <a:pt x="37698" y="38952"/>
                    <a:pt x="39269" y="40226"/>
                    <a:pt x="40912" y="41417"/>
                  </a:cubicBezTo>
                  <a:cubicBezTo>
                    <a:pt x="40988" y="41473"/>
                    <a:pt x="41064" y="41497"/>
                    <a:pt x="41137" y="41497"/>
                  </a:cubicBezTo>
                  <a:cubicBezTo>
                    <a:pt x="41464" y="41497"/>
                    <a:pt x="41706" y="41003"/>
                    <a:pt x="41365" y="40750"/>
                  </a:cubicBezTo>
                  <a:cubicBezTo>
                    <a:pt x="37745" y="38107"/>
                    <a:pt x="34447" y="35130"/>
                    <a:pt x="31328" y="31951"/>
                  </a:cubicBezTo>
                  <a:cubicBezTo>
                    <a:pt x="31423" y="31951"/>
                    <a:pt x="31530" y="31892"/>
                    <a:pt x="31590" y="31773"/>
                  </a:cubicBezTo>
                  <a:cubicBezTo>
                    <a:pt x="33745" y="27724"/>
                    <a:pt x="34150" y="23129"/>
                    <a:pt x="32638" y="18795"/>
                  </a:cubicBezTo>
                  <a:cubicBezTo>
                    <a:pt x="32568" y="18591"/>
                    <a:pt x="32389" y="18501"/>
                    <a:pt x="32216" y="18501"/>
                  </a:cubicBezTo>
                  <a:cubicBezTo>
                    <a:pt x="31975" y="18501"/>
                    <a:pt x="31748" y="18677"/>
                    <a:pt x="31852" y="18961"/>
                  </a:cubicBezTo>
                  <a:cubicBezTo>
                    <a:pt x="33280" y="23081"/>
                    <a:pt x="32971" y="27474"/>
                    <a:pt x="30923" y="31320"/>
                  </a:cubicBezTo>
                  <a:cubicBezTo>
                    <a:pt x="30887" y="31380"/>
                    <a:pt x="30875" y="31439"/>
                    <a:pt x="30875" y="31487"/>
                  </a:cubicBezTo>
                  <a:cubicBezTo>
                    <a:pt x="27851" y="28391"/>
                    <a:pt x="24982" y="25117"/>
                    <a:pt x="22172" y="21831"/>
                  </a:cubicBezTo>
                  <a:cubicBezTo>
                    <a:pt x="21005" y="20462"/>
                    <a:pt x="19838" y="19092"/>
                    <a:pt x="18683" y="17735"/>
                  </a:cubicBezTo>
                  <a:cubicBezTo>
                    <a:pt x="18719" y="17687"/>
                    <a:pt x="18743" y="17640"/>
                    <a:pt x="18767" y="17568"/>
                  </a:cubicBezTo>
                  <a:cubicBezTo>
                    <a:pt x="19779" y="13663"/>
                    <a:pt x="20231" y="9698"/>
                    <a:pt x="20088" y="5662"/>
                  </a:cubicBezTo>
                  <a:cubicBezTo>
                    <a:pt x="20076" y="5390"/>
                    <a:pt x="19854" y="5249"/>
                    <a:pt x="19646" y="5249"/>
                  </a:cubicBezTo>
                  <a:cubicBezTo>
                    <a:pt x="19454" y="5249"/>
                    <a:pt x="19273" y="5369"/>
                    <a:pt x="19279" y="5615"/>
                  </a:cubicBezTo>
                  <a:cubicBezTo>
                    <a:pt x="19422" y="9484"/>
                    <a:pt x="19017" y="13270"/>
                    <a:pt x="18064" y="17021"/>
                  </a:cubicBezTo>
                  <a:cubicBezTo>
                    <a:pt x="13278" y="11401"/>
                    <a:pt x="8492" y="5769"/>
                    <a:pt x="3693" y="138"/>
                  </a:cubicBezTo>
                  <a:cubicBezTo>
                    <a:pt x="3611" y="41"/>
                    <a:pt x="3512" y="0"/>
                    <a:pt x="3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" name="Google Shape;200;g309b9d89ff9_1_408"/>
          <p:cNvGrpSpPr/>
          <p:nvPr/>
        </p:nvGrpSpPr>
        <p:grpSpPr>
          <a:xfrm rot="-1263781">
            <a:off x="7715407" y="4030012"/>
            <a:ext cx="890375" cy="822935"/>
            <a:chOff x="-1855532" y="1600966"/>
            <a:chExt cx="890361" cy="822923"/>
          </a:xfrm>
        </p:grpSpPr>
        <p:sp>
          <p:nvSpPr>
            <p:cNvPr id="201" name="Google Shape;201;g309b9d89ff9_1_408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g309b9d89ff9_1_408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3" name="Google Shape;203;g309b9d89ff9_1_408"/>
          <p:cNvGrpSpPr/>
          <p:nvPr/>
        </p:nvGrpSpPr>
        <p:grpSpPr>
          <a:xfrm>
            <a:off x="1" y="2854047"/>
            <a:ext cx="9144001" cy="2289456"/>
            <a:chOff x="271750" y="2423875"/>
            <a:chExt cx="7077400" cy="1772025"/>
          </a:xfrm>
        </p:grpSpPr>
        <p:sp>
          <p:nvSpPr>
            <p:cNvPr id="204" name="Google Shape;204;g309b9d89ff9_1_408"/>
            <p:cNvSpPr/>
            <p:nvPr/>
          </p:nvSpPr>
          <p:spPr>
            <a:xfrm>
              <a:off x="277700" y="2423875"/>
              <a:ext cx="7071450" cy="1772025"/>
            </a:xfrm>
            <a:custGeom>
              <a:avLst/>
              <a:gdLst/>
              <a:ahLst/>
              <a:cxnLst/>
              <a:rect l="l" t="t" r="r" b="b"/>
              <a:pathLst>
                <a:path w="282858" h="70881" extrusionOk="0">
                  <a:moveTo>
                    <a:pt x="57528" y="1"/>
                  </a:moveTo>
                  <a:cubicBezTo>
                    <a:pt x="37107" y="1"/>
                    <a:pt x="17867" y="6326"/>
                    <a:pt x="1" y="16029"/>
                  </a:cubicBezTo>
                  <a:lnTo>
                    <a:pt x="1" y="70881"/>
                  </a:lnTo>
                  <a:lnTo>
                    <a:pt x="282857" y="70881"/>
                  </a:lnTo>
                  <a:lnTo>
                    <a:pt x="282857" y="53831"/>
                  </a:lnTo>
                  <a:cubicBezTo>
                    <a:pt x="276183" y="53941"/>
                    <a:pt x="269511" y="54030"/>
                    <a:pt x="262852" y="54030"/>
                  </a:cubicBezTo>
                  <a:cubicBezTo>
                    <a:pt x="230491" y="54030"/>
                    <a:pt x="198425" y="51930"/>
                    <a:pt x="167736" y="39913"/>
                  </a:cubicBezTo>
                  <a:cubicBezTo>
                    <a:pt x="131005" y="25530"/>
                    <a:pt x="101025" y="967"/>
                    <a:pt x="59794" y="27"/>
                  </a:cubicBezTo>
                  <a:cubicBezTo>
                    <a:pt x="59037" y="10"/>
                    <a:pt x="58282" y="1"/>
                    <a:pt x="575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g309b9d89ff9_1_408"/>
            <p:cNvSpPr/>
            <p:nvPr/>
          </p:nvSpPr>
          <p:spPr>
            <a:xfrm>
              <a:off x="271750" y="3380525"/>
              <a:ext cx="1876450" cy="81537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g309b9d89ff9_1_408"/>
            <p:cNvSpPr/>
            <p:nvPr/>
          </p:nvSpPr>
          <p:spPr>
            <a:xfrm>
              <a:off x="1828200" y="3808500"/>
              <a:ext cx="1499600" cy="387400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" name="Google Shape;207;g309b9d89ff9_1_408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8" name="Google Shape;208;g309b9d89ff9_1_408"/>
          <p:cNvSpPr txBox="1">
            <a:spLocks noGrp="1"/>
          </p:cNvSpPr>
          <p:nvPr>
            <p:ph type="title" idx="2"/>
          </p:nvPr>
        </p:nvSpPr>
        <p:spPr>
          <a:xfrm>
            <a:off x="3673625" y="1682250"/>
            <a:ext cx="1813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9pPr>
          </a:lstStyle>
          <a:p>
            <a:endParaRPr/>
          </a:p>
        </p:txBody>
      </p:sp>
      <p:sp>
        <p:nvSpPr>
          <p:cNvPr id="209" name="Google Shape;209;g309b9d89ff9_1_408"/>
          <p:cNvSpPr txBox="1">
            <a:spLocks noGrp="1"/>
          </p:cNvSpPr>
          <p:nvPr>
            <p:ph type="subTitle" idx="1"/>
          </p:nvPr>
        </p:nvSpPr>
        <p:spPr>
          <a:xfrm>
            <a:off x="3576125" y="2161750"/>
            <a:ext cx="1911300" cy="14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g309b9d89ff9_1_408"/>
          <p:cNvSpPr txBox="1">
            <a:spLocks noGrp="1"/>
          </p:cNvSpPr>
          <p:nvPr>
            <p:ph type="title" idx="3"/>
          </p:nvPr>
        </p:nvSpPr>
        <p:spPr>
          <a:xfrm>
            <a:off x="6251400" y="1682250"/>
            <a:ext cx="1813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9pPr>
          </a:lstStyle>
          <a:p>
            <a:endParaRPr/>
          </a:p>
        </p:txBody>
      </p:sp>
      <p:sp>
        <p:nvSpPr>
          <p:cNvPr id="211" name="Google Shape;211;g309b9d89ff9_1_408"/>
          <p:cNvSpPr txBox="1">
            <a:spLocks noGrp="1"/>
          </p:cNvSpPr>
          <p:nvPr>
            <p:ph type="subTitle" idx="4"/>
          </p:nvPr>
        </p:nvSpPr>
        <p:spPr>
          <a:xfrm>
            <a:off x="6154025" y="2161750"/>
            <a:ext cx="1911300" cy="14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1">
  <p:cSld name="CUSTOM_1_1">
    <p:bg>
      <p:bgPr>
        <a:solidFill>
          <a:schemeClr val="dk2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09b9d89ff9_1_472"/>
          <p:cNvSpPr txBox="1">
            <a:spLocks noGrp="1"/>
          </p:cNvSpPr>
          <p:nvPr>
            <p:ph type="title"/>
          </p:nvPr>
        </p:nvSpPr>
        <p:spPr>
          <a:xfrm>
            <a:off x="717525" y="1610450"/>
            <a:ext cx="3316800" cy="14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214" name="Google Shape;214;g309b9d89ff9_1_472"/>
          <p:cNvGrpSpPr/>
          <p:nvPr/>
        </p:nvGrpSpPr>
        <p:grpSpPr>
          <a:xfrm>
            <a:off x="440413" y="3605057"/>
            <a:ext cx="3748961" cy="1754140"/>
            <a:chOff x="440413" y="3605057"/>
            <a:chExt cx="3748961" cy="1754140"/>
          </a:xfrm>
        </p:grpSpPr>
        <p:sp>
          <p:nvSpPr>
            <p:cNvPr id="215" name="Google Shape;215;g309b9d89ff9_1_472"/>
            <p:cNvSpPr/>
            <p:nvPr/>
          </p:nvSpPr>
          <p:spPr>
            <a:xfrm flipH="1">
              <a:off x="440413" y="4420653"/>
              <a:ext cx="2817107" cy="719102"/>
            </a:xfrm>
            <a:custGeom>
              <a:avLst/>
              <a:gdLst/>
              <a:ahLst/>
              <a:cxnLst/>
              <a:rect l="l" t="t" r="r" b="b"/>
              <a:pathLst>
                <a:path w="90025" h="22980" extrusionOk="0">
                  <a:moveTo>
                    <a:pt x="45816" y="1"/>
                  </a:moveTo>
                  <a:cubicBezTo>
                    <a:pt x="39946" y="1"/>
                    <a:pt x="34946" y="4358"/>
                    <a:pt x="32934" y="10502"/>
                  </a:cubicBezTo>
                  <a:cubicBezTo>
                    <a:pt x="30469" y="8097"/>
                    <a:pt x="27100" y="6609"/>
                    <a:pt x="23373" y="6609"/>
                  </a:cubicBezTo>
                  <a:cubicBezTo>
                    <a:pt x="16634" y="6609"/>
                    <a:pt x="11038" y="11490"/>
                    <a:pt x="9907" y="17920"/>
                  </a:cubicBezTo>
                  <a:cubicBezTo>
                    <a:pt x="8990" y="17467"/>
                    <a:pt x="7966" y="17193"/>
                    <a:pt x="6871" y="17193"/>
                  </a:cubicBezTo>
                  <a:cubicBezTo>
                    <a:pt x="3430" y="17193"/>
                    <a:pt x="584" y="19694"/>
                    <a:pt x="1" y="22980"/>
                  </a:cubicBezTo>
                  <a:lnTo>
                    <a:pt x="90012" y="22980"/>
                  </a:lnTo>
                  <a:cubicBezTo>
                    <a:pt x="90012" y="22968"/>
                    <a:pt x="90024" y="22956"/>
                    <a:pt x="90024" y="22956"/>
                  </a:cubicBezTo>
                  <a:cubicBezTo>
                    <a:pt x="90024" y="17574"/>
                    <a:pt x="85655" y="13205"/>
                    <a:pt x="80273" y="13205"/>
                  </a:cubicBezTo>
                  <a:cubicBezTo>
                    <a:pt x="78916" y="13205"/>
                    <a:pt x="77618" y="13491"/>
                    <a:pt x="76439" y="14002"/>
                  </a:cubicBezTo>
                  <a:cubicBezTo>
                    <a:pt x="74879" y="8407"/>
                    <a:pt x="69772" y="4299"/>
                    <a:pt x="63688" y="4299"/>
                  </a:cubicBezTo>
                  <a:cubicBezTo>
                    <a:pt x="61116" y="4299"/>
                    <a:pt x="58723" y="5049"/>
                    <a:pt x="56699" y="6311"/>
                  </a:cubicBezTo>
                  <a:cubicBezTo>
                    <a:pt x="54163" y="2477"/>
                    <a:pt x="50233" y="1"/>
                    <a:pt x="45816" y="1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g309b9d89ff9_1_472"/>
            <p:cNvSpPr/>
            <p:nvPr/>
          </p:nvSpPr>
          <p:spPr>
            <a:xfrm flipH="1">
              <a:off x="3079872" y="4856501"/>
              <a:ext cx="1109502" cy="283238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7" name="Google Shape;217;g309b9d89ff9_1_472"/>
            <p:cNvGrpSpPr/>
            <p:nvPr/>
          </p:nvGrpSpPr>
          <p:grpSpPr>
            <a:xfrm rot="1398551" flipH="1">
              <a:off x="1087893" y="3855029"/>
              <a:ext cx="1522160" cy="1254196"/>
              <a:chOff x="698956" y="6526827"/>
              <a:chExt cx="1522132" cy="1254173"/>
            </a:xfrm>
          </p:grpSpPr>
          <p:grpSp>
            <p:nvGrpSpPr>
              <p:cNvPr id="218" name="Google Shape;218;g309b9d89ff9_1_472"/>
              <p:cNvGrpSpPr/>
              <p:nvPr/>
            </p:nvGrpSpPr>
            <p:grpSpPr>
              <a:xfrm>
                <a:off x="970014" y="6599642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219" name="Google Shape;219;g309b9d89ff9_1_472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0" name="Google Shape;220;g309b9d89ff9_1_472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221" name="Google Shape;221;g309b9d89ff9_1_472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2" name="Google Shape;222;g309b9d89ff9_1_472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3" name="Google Shape;223;g309b9d89ff9_1_472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24" name="Google Shape;224;g309b9d89ff9_1_472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225" name="Google Shape;225;g309b9d89ff9_1_472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6" name="Google Shape;226;g309b9d89ff9_1_472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227" name="Google Shape;227;g309b9d89ff9_1_472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8" name="Google Shape;228;g309b9d89ff9_1_472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" name="Google Shape;229;g309b9d89ff9_1_472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" name="Google Shape;230;g309b9d89ff9_1_472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231" name="Google Shape;231;g309b9d89ff9_1_472"/>
            <p:cNvSpPr/>
            <p:nvPr/>
          </p:nvSpPr>
          <p:spPr>
            <a:xfrm flipH="1">
              <a:off x="1175358" y="4705391"/>
              <a:ext cx="1701494" cy="434364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09b9d89ff9_1_3"/>
          <p:cNvSpPr/>
          <p:nvPr/>
        </p:nvSpPr>
        <p:spPr>
          <a:xfrm>
            <a:off x="3769625" y="0"/>
            <a:ext cx="5374339" cy="4746796"/>
          </a:xfrm>
          <a:custGeom>
            <a:avLst/>
            <a:gdLst/>
            <a:ahLst/>
            <a:cxnLst/>
            <a:rect l="l" t="t" r="r" b="b"/>
            <a:pathLst>
              <a:path w="176309" h="155722" extrusionOk="0">
                <a:moveTo>
                  <a:pt x="63247" y="0"/>
                </a:moveTo>
                <a:cubicBezTo>
                  <a:pt x="63247" y="0"/>
                  <a:pt x="80642" y="24848"/>
                  <a:pt x="37077" y="41672"/>
                </a:cubicBezTo>
                <a:cubicBezTo>
                  <a:pt x="1" y="55983"/>
                  <a:pt x="5335" y="88511"/>
                  <a:pt x="27957" y="97286"/>
                </a:cubicBezTo>
                <a:cubicBezTo>
                  <a:pt x="27849" y="97834"/>
                  <a:pt x="27742" y="98381"/>
                  <a:pt x="27659" y="98929"/>
                </a:cubicBezTo>
                <a:cubicBezTo>
                  <a:pt x="23670" y="124623"/>
                  <a:pt x="47626" y="125194"/>
                  <a:pt x="58960" y="130445"/>
                </a:cubicBezTo>
                <a:cubicBezTo>
                  <a:pt x="60782" y="131290"/>
                  <a:pt x="62425" y="132326"/>
                  <a:pt x="63997" y="133457"/>
                </a:cubicBezTo>
                <a:cubicBezTo>
                  <a:pt x="65985" y="140732"/>
                  <a:pt x="70795" y="147709"/>
                  <a:pt x="78010" y="151757"/>
                </a:cubicBezTo>
                <a:cubicBezTo>
                  <a:pt x="81701" y="153840"/>
                  <a:pt x="86071" y="154971"/>
                  <a:pt x="89976" y="155341"/>
                </a:cubicBezTo>
                <a:cubicBezTo>
                  <a:pt x="92794" y="155602"/>
                  <a:pt x="95482" y="155722"/>
                  <a:pt x="98053" y="155722"/>
                </a:cubicBezTo>
                <a:cubicBezTo>
                  <a:pt x="124611" y="155722"/>
                  <a:pt x="138682" y="142939"/>
                  <a:pt x="155020" y="141756"/>
                </a:cubicBezTo>
                <a:cubicBezTo>
                  <a:pt x="155811" y="141699"/>
                  <a:pt x="156608" y="141669"/>
                  <a:pt x="157412" y="141669"/>
                </a:cubicBezTo>
                <a:cubicBezTo>
                  <a:pt x="163153" y="141669"/>
                  <a:pt x="169259" y="143194"/>
                  <a:pt x="176308" y="147256"/>
                </a:cubicBezTo>
                <a:lnTo>
                  <a:pt x="17630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g309b9d89ff9_1_3"/>
          <p:cNvSpPr/>
          <p:nvPr/>
        </p:nvSpPr>
        <p:spPr>
          <a:xfrm rot="10800000">
            <a:off x="-10703" y="2348879"/>
            <a:ext cx="3274652" cy="2797621"/>
          </a:xfrm>
          <a:custGeom>
            <a:avLst/>
            <a:gdLst/>
            <a:ahLst/>
            <a:cxnLst/>
            <a:rect l="l" t="t" r="r" b="b"/>
            <a:pathLst>
              <a:path w="545094" h="465688" extrusionOk="0">
                <a:moveTo>
                  <a:pt x="207028" y="1"/>
                </a:moveTo>
                <a:cubicBezTo>
                  <a:pt x="207028" y="1"/>
                  <a:pt x="259058" y="74319"/>
                  <a:pt x="128756" y="124647"/>
                </a:cubicBezTo>
                <a:cubicBezTo>
                  <a:pt x="1" y="174354"/>
                  <a:pt x="42285" y="297550"/>
                  <a:pt x="138002" y="297550"/>
                </a:cubicBezTo>
                <a:cubicBezTo>
                  <a:pt x="146029" y="297550"/>
                  <a:pt x="154432" y="296683"/>
                  <a:pt x="163141" y="294834"/>
                </a:cubicBezTo>
                <a:cubicBezTo>
                  <a:pt x="173520" y="292632"/>
                  <a:pt x="182326" y="291602"/>
                  <a:pt x="189704" y="291602"/>
                </a:cubicBezTo>
                <a:cubicBezTo>
                  <a:pt x="225753" y="291602"/>
                  <a:pt x="227678" y="316202"/>
                  <a:pt x="212112" y="348817"/>
                </a:cubicBezTo>
                <a:cubicBezTo>
                  <a:pt x="196610" y="381274"/>
                  <a:pt x="212112" y="431899"/>
                  <a:pt x="251176" y="453854"/>
                </a:cubicBezTo>
                <a:cubicBezTo>
                  <a:pt x="262225" y="460057"/>
                  <a:pt x="275286" y="463462"/>
                  <a:pt x="286978" y="464546"/>
                </a:cubicBezTo>
                <a:cubicBezTo>
                  <a:pt x="295411" y="465329"/>
                  <a:pt x="303454" y="465688"/>
                  <a:pt x="311146" y="465688"/>
                </a:cubicBezTo>
                <a:cubicBezTo>
                  <a:pt x="390544" y="465688"/>
                  <a:pt x="432621" y="427483"/>
                  <a:pt x="481467" y="423934"/>
                </a:cubicBezTo>
                <a:cubicBezTo>
                  <a:pt x="483856" y="423759"/>
                  <a:pt x="486261" y="423668"/>
                  <a:pt x="488687" y="423668"/>
                </a:cubicBezTo>
                <a:cubicBezTo>
                  <a:pt x="505818" y="423668"/>
                  <a:pt x="524017" y="428226"/>
                  <a:pt x="545094" y="440376"/>
                </a:cubicBezTo>
                <a:lnTo>
                  <a:pt x="5450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g309b9d89ff9_1_3"/>
          <p:cNvSpPr txBox="1">
            <a:spLocks noGrp="1"/>
          </p:cNvSpPr>
          <p:nvPr>
            <p:ph type="ctrTitle"/>
          </p:nvPr>
        </p:nvSpPr>
        <p:spPr>
          <a:xfrm>
            <a:off x="810000" y="1682500"/>
            <a:ext cx="44874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236" name="Google Shape;236;g309b9d89ff9_1_3"/>
          <p:cNvSpPr txBox="1">
            <a:spLocks noGrp="1"/>
          </p:cNvSpPr>
          <p:nvPr>
            <p:ph type="subTitle" idx="1"/>
          </p:nvPr>
        </p:nvSpPr>
        <p:spPr>
          <a:xfrm>
            <a:off x="810000" y="3602728"/>
            <a:ext cx="39885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09b9d89ff9_1_8"/>
          <p:cNvSpPr txBox="1">
            <a:spLocks noGrp="1"/>
          </p:cNvSpPr>
          <p:nvPr>
            <p:ph type="title"/>
          </p:nvPr>
        </p:nvSpPr>
        <p:spPr>
          <a:xfrm>
            <a:off x="717525" y="548746"/>
            <a:ext cx="460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9" name="Google Shape;239;g309b9d89ff9_1_8"/>
          <p:cNvSpPr txBox="1">
            <a:spLocks noGrp="1"/>
          </p:cNvSpPr>
          <p:nvPr>
            <p:ph type="body" idx="1"/>
          </p:nvPr>
        </p:nvSpPr>
        <p:spPr>
          <a:xfrm>
            <a:off x="717450" y="1481774"/>
            <a:ext cx="7709100" cy="31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50"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240" name="Google Shape;240;g309b9d89ff9_1_8"/>
          <p:cNvSpPr/>
          <p:nvPr/>
        </p:nvSpPr>
        <p:spPr>
          <a:xfrm>
            <a:off x="6477575" y="-399350"/>
            <a:ext cx="3025272" cy="2584568"/>
          </a:xfrm>
          <a:custGeom>
            <a:avLst/>
            <a:gdLst/>
            <a:ahLst/>
            <a:cxnLst/>
            <a:rect l="l" t="t" r="r" b="b"/>
            <a:pathLst>
              <a:path w="545094" h="465688" extrusionOk="0">
                <a:moveTo>
                  <a:pt x="207028" y="1"/>
                </a:moveTo>
                <a:cubicBezTo>
                  <a:pt x="207028" y="1"/>
                  <a:pt x="259058" y="74319"/>
                  <a:pt x="128756" y="124647"/>
                </a:cubicBezTo>
                <a:cubicBezTo>
                  <a:pt x="1" y="174354"/>
                  <a:pt x="42285" y="297550"/>
                  <a:pt x="138002" y="297550"/>
                </a:cubicBezTo>
                <a:cubicBezTo>
                  <a:pt x="146029" y="297550"/>
                  <a:pt x="154432" y="296683"/>
                  <a:pt x="163141" y="294834"/>
                </a:cubicBezTo>
                <a:cubicBezTo>
                  <a:pt x="173520" y="292632"/>
                  <a:pt x="182326" y="291602"/>
                  <a:pt x="189704" y="291602"/>
                </a:cubicBezTo>
                <a:cubicBezTo>
                  <a:pt x="225753" y="291602"/>
                  <a:pt x="227678" y="316202"/>
                  <a:pt x="212112" y="348817"/>
                </a:cubicBezTo>
                <a:cubicBezTo>
                  <a:pt x="196610" y="381274"/>
                  <a:pt x="212112" y="431899"/>
                  <a:pt x="251176" y="453854"/>
                </a:cubicBezTo>
                <a:cubicBezTo>
                  <a:pt x="262225" y="460057"/>
                  <a:pt x="275286" y="463462"/>
                  <a:pt x="286978" y="464546"/>
                </a:cubicBezTo>
                <a:cubicBezTo>
                  <a:pt x="295411" y="465329"/>
                  <a:pt x="303454" y="465688"/>
                  <a:pt x="311146" y="465688"/>
                </a:cubicBezTo>
                <a:cubicBezTo>
                  <a:pt x="390544" y="465688"/>
                  <a:pt x="432621" y="427483"/>
                  <a:pt x="481467" y="423934"/>
                </a:cubicBezTo>
                <a:cubicBezTo>
                  <a:pt x="483856" y="423759"/>
                  <a:pt x="486261" y="423668"/>
                  <a:pt x="488687" y="423668"/>
                </a:cubicBezTo>
                <a:cubicBezTo>
                  <a:pt x="505818" y="423668"/>
                  <a:pt x="524017" y="428226"/>
                  <a:pt x="545094" y="440376"/>
                </a:cubicBezTo>
                <a:lnTo>
                  <a:pt x="5450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AND_BODY_1">
    <p:bg>
      <p:bgPr>
        <a:solidFill>
          <a:schemeClr val="dk2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09b9d89ff9_1_12"/>
          <p:cNvSpPr txBox="1">
            <a:spLocks noGrp="1"/>
          </p:cNvSpPr>
          <p:nvPr>
            <p:ph type="title"/>
          </p:nvPr>
        </p:nvSpPr>
        <p:spPr>
          <a:xfrm>
            <a:off x="717525" y="554400"/>
            <a:ext cx="770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3" name="Google Shape;243;g309b9d89ff9_1_12"/>
          <p:cNvSpPr txBox="1">
            <a:spLocks noGrp="1"/>
          </p:cNvSpPr>
          <p:nvPr>
            <p:ph type="body" idx="1"/>
          </p:nvPr>
        </p:nvSpPr>
        <p:spPr>
          <a:xfrm>
            <a:off x="2154150" y="1343963"/>
            <a:ext cx="48357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44" name="Google Shape;244;g309b9d89ff9_1_12"/>
          <p:cNvGrpSpPr/>
          <p:nvPr/>
        </p:nvGrpSpPr>
        <p:grpSpPr>
          <a:xfrm flipH="1">
            <a:off x="5411725" y="3605057"/>
            <a:ext cx="3748961" cy="1754140"/>
            <a:chOff x="440413" y="3605057"/>
            <a:chExt cx="3748961" cy="1754140"/>
          </a:xfrm>
        </p:grpSpPr>
        <p:sp>
          <p:nvSpPr>
            <p:cNvPr id="245" name="Google Shape;245;g309b9d89ff9_1_12"/>
            <p:cNvSpPr/>
            <p:nvPr/>
          </p:nvSpPr>
          <p:spPr>
            <a:xfrm flipH="1">
              <a:off x="440413" y="4420653"/>
              <a:ext cx="2817107" cy="719102"/>
            </a:xfrm>
            <a:custGeom>
              <a:avLst/>
              <a:gdLst/>
              <a:ahLst/>
              <a:cxnLst/>
              <a:rect l="l" t="t" r="r" b="b"/>
              <a:pathLst>
                <a:path w="90025" h="22980" extrusionOk="0">
                  <a:moveTo>
                    <a:pt x="45816" y="1"/>
                  </a:moveTo>
                  <a:cubicBezTo>
                    <a:pt x="39946" y="1"/>
                    <a:pt x="34946" y="4358"/>
                    <a:pt x="32934" y="10502"/>
                  </a:cubicBezTo>
                  <a:cubicBezTo>
                    <a:pt x="30469" y="8097"/>
                    <a:pt x="27100" y="6609"/>
                    <a:pt x="23373" y="6609"/>
                  </a:cubicBezTo>
                  <a:cubicBezTo>
                    <a:pt x="16634" y="6609"/>
                    <a:pt x="11038" y="11490"/>
                    <a:pt x="9907" y="17920"/>
                  </a:cubicBezTo>
                  <a:cubicBezTo>
                    <a:pt x="8990" y="17467"/>
                    <a:pt x="7966" y="17193"/>
                    <a:pt x="6871" y="17193"/>
                  </a:cubicBezTo>
                  <a:cubicBezTo>
                    <a:pt x="3430" y="17193"/>
                    <a:pt x="584" y="19694"/>
                    <a:pt x="1" y="22980"/>
                  </a:cubicBezTo>
                  <a:lnTo>
                    <a:pt x="90012" y="22980"/>
                  </a:lnTo>
                  <a:cubicBezTo>
                    <a:pt x="90012" y="22968"/>
                    <a:pt x="90024" y="22956"/>
                    <a:pt x="90024" y="22956"/>
                  </a:cubicBezTo>
                  <a:cubicBezTo>
                    <a:pt x="90024" y="17574"/>
                    <a:pt x="85655" y="13205"/>
                    <a:pt x="80273" y="13205"/>
                  </a:cubicBezTo>
                  <a:cubicBezTo>
                    <a:pt x="78916" y="13205"/>
                    <a:pt x="77618" y="13491"/>
                    <a:pt x="76439" y="14002"/>
                  </a:cubicBezTo>
                  <a:cubicBezTo>
                    <a:pt x="74879" y="8407"/>
                    <a:pt x="69772" y="4299"/>
                    <a:pt x="63688" y="4299"/>
                  </a:cubicBezTo>
                  <a:cubicBezTo>
                    <a:pt x="61116" y="4299"/>
                    <a:pt x="58723" y="5049"/>
                    <a:pt x="56699" y="6311"/>
                  </a:cubicBezTo>
                  <a:cubicBezTo>
                    <a:pt x="54163" y="2477"/>
                    <a:pt x="50233" y="1"/>
                    <a:pt x="45816" y="1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g309b9d89ff9_1_12"/>
            <p:cNvSpPr/>
            <p:nvPr/>
          </p:nvSpPr>
          <p:spPr>
            <a:xfrm flipH="1">
              <a:off x="3079872" y="4856501"/>
              <a:ext cx="1109502" cy="283238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7" name="Google Shape;247;g309b9d89ff9_1_12"/>
            <p:cNvGrpSpPr/>
            <p:nvPr/>
          </p:nvGrpSpPr>
          <p:grpSpPr>
            <a:xfrm rot="1398551" flipH="1">
              <a:off x="1087893" y="3855029"/>
              <a:ext cx="1522160" cy="1254196"/>
              <a:chOff x="698956" y="6526827"/>
              <a:chExt cx="1522132" cy="1254173"/>
            </a:xfrm>
          </p:grpSpPr>
          <p:grpSp>
            <p:nvGrpSpPr>
              <p:cNvPr id="248" name="Google Shape;248;g309b9d89ff9_1_12"/>
              <p:cNvGrpSpPr/>
              <p:nvPr/>
            </p:nvGrpSpPr>
            <p:grpSpPr>
              <a:xfrm>
                <a:off x="970014" y="6599642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249" name="Google Shape;249;g309b9d89ff9_1_12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50" name="Google Shape;250;g309b9d89ff9_1_12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251" name="Google Shape;251;g309b9d89ff9_1_12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2" name="Google Shape;252;g309b9d89ff9_1_12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3" name="Google Shape;253;g309b9d89ff9_1_12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54" name="Google Shape;254;g309b9d89ff9_1_12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255" name="Google Shape;255;g309b9d89ff9_1_12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56" name="Google Shape;256;g309b9d89ff9_1_12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257" name="Google Shape;257;g309b9d89ff9_1_12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8" name="Google Shape;258;g309b9d89ff9_1_12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9" name="Google Shape;259;g309b9d89ff9_1_12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0" name="Google Shape;260;g309b9d89ff9_1_12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261" name="Google Shape;261;g309b9d89ff9_1_12"/>
            <p:cNvSpPr/>
            <p:nvPr/>
          </p:nvSpPr>
          <p:spPr>
            <a:xfrm flipH="1">
              <a:off x="1175358" y="4705391"/>
              <a:ext cx="1701494" cy="434364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" name="Google Shape;262;g309b9d89ff9_1_12"/>
          <p:cNvGrpSpPr/>
          <p:nvPr/>
        </p:nvGrpSpPr>
        <p:grpSpPr>
          <a:xfrm flipH="1">
            <a:off x="717526" y="-6"/>
            <a:ext cx="1430731" cy="1059983"/>
            <a:chOff x="7676453" y="-6"/>
            <a:chExt cx="1430731" cy="1059983"/>
          </a:xfrm>
        </p:grpSpPr>
        <p:grpSp>
          <p:nvGrpSpPr>
            <p:cNvPr id="263" name="Google Shape;263;g309b9d89ff9_1_12"/>
            <p:cNvGrpSpPr/>
            <p:nvPr/>
          </p:nvGrpSpPr>
          <p:grpSpPr>
            <a:xfrm rot="10690018">
              <a:off x="7690194" y="79769"/>
              <a:ext cx="1152535" cy="877616"/>
              <a:chOff x="3077675" y="6690087"/>
              <a:chExt cx="2525088" cy="1922768"/>
            </a:xfrm>
          </p:grpSpPr>
          <p:sp>
            <p:nvSpPr>
              <p:cNvPr id="264" name="Google Shape;264;g309b9d89ff9_1_12"/>
              <p:cNvSpPr/>
              <p:nvPr/>
            </p:nvSpPr>
            <p:spPr>
              <a:xfrm>
                <a:off x="3538754" y="6690087"/>
                <a:ext cx="2064009" cy="1922768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g309b9d89ff9_1_12"/>
              <p:cNvSpPr/>
              <p:nvPr/>
            </p:nvSpPr>
            <p:spPr>
              <a:xfrm>
                <a:off x="3077675" y="7144734"/>
                <a:ext cx="1927197" cy="1319656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g309b9d89ff9_1_12"/>
              <p:cNvSpPr/>
              <p:nvPr/>
            </p:nvSpPr>
            <p:spPr>
              <a:xfrm>
                <a:off x="4083257" y="7963826"/>
                <a:ext cx="485028" cy="66056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g309b9d89ff9_1_12"/>
              <p:cNvSpPr/>
              <p:nvPr/>
            </p:nvSpPr>
            <p:spPr>
              <a:xfrm>
                <a:off x="4465836" y="7206782"/>
                <a:ext cx="184066" cy="404227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8" name="Google Shape;268;g309b9d89ff9_1_12"/>
            <p:cNvGrpSpPr/>
            <p:nvPr/>
          </p:nvGrpSpPr>
          <p:grpSpPr>
            <a:xfrm rot="8905895">
              <a:off x="8402486" y="210114"/>
              <a:ext cx="491590" cy="778811"/>
              <a:chOff x="-1904298" y="1056455"/>
              <a:chExt cx="581725" cy="921610"/>
            </a:xfrm>
          </p:grpSpPr>
          <p:sp>
            <p:nvSpPr>
              <p:cNvPr id="269" name="Google Shape;269;g309b9d89ff9_1_12"/>
              <p:cNvSpPr/>
              <p:nvPr/>
            </p:nvSpPr>
            <p:spPr>
              <a:xfrm>
                <a:off x="-1904298" y="1056455"/>
                <a:ext cx="581725" cy="887132"/>
              </a:xfrm>
              <a:custGeom>
                <a:avLst/>
                <a:gdLst/>
                <a:ahLst/>
                <a:cxnLst/>
                <a:rect l="l" t="t" r="r" b="b"/>
                <a:pathLst>
                  <a:path w="38196" h="58249" extrusionOk="0">
                    <a:moveTo>
                      <a:pt x="34903" y="0"/>
                    </a:moveTo>
                    <a:cubicBezTo>
                      <a:pt x="34867" y="0"/>
                      <a:pt x="34830" y="5"/>
                      <a:pt x="34790" y="15"/>
                    </a:cubicBezTo>
                    <a:cubicBezTo>
                      <a:pt x="28206" y="1801"/>
                      <a:pt x="22396" y="5385"/>
                      <a:pt x="17002" y="9468"/>
                    </a:cubicBezTo>
                    <a:cubicBezTo>
                      <a:pt x="11918" y="13326"/>
                      <a:pt x="6870" y="17434"/>
                      <a:pt x="3929" y="23232"/>
                    </a:cubicBezTo>
                    <a:cubicBezTo>
                      <a:pt x="1143" y="28733"/>
                      <a:pt x="179" y="34983"/>
                      <a:pt x="83" y="41103"/>
                    </a:cubicBezTo>
                    <a:cubicBezTo>
                      <a:pt x="0" y="46771"/>
                      <a:pt x="310" y="52998"/>
                      <a:pt x="4120" y="57534"/>
                    </a:cubicBezTo>
                    <a:cubicBezTo>
                      <a:pt x="4191" y="57635"/>
                      <a:pt x="4287" y="57668"/>
                      <a:pt x="4373" y="57668"/>
                    </a:cubicBezTo>
                    <a:cubicBezTo>
                      <a:pt x="4388" y="57668"/>
                      <a:pt x="4403" y="57667"/>
                      <a:pt x="4417" y="57665"/>
                    </a:cubicBezTo>
                    <a:lnTo>
                      <a:pt x="4417" y="57665"/>
                    </a:lnTo>
                    <a:cubicBezTo>
                      <a:pt x="4322" y="57903"/>
                      <a:pt x="4429" y="58248"/>
                      <a:pt x="4774" y="58248"/>
                    </a:cubicBezTo>
                    <a:cubicBezTo>
                      <a:pt x="16324" y="58213"/>
                      <a:pt x="26372" y="48259"/>
                      <a:pt x="31444" y="38674"/>
                    </a:cubicBezTo>
                    <a:cubicBezTo>
                      <a:pt x="37648" y="26983"/>
                      <a:pt x="38195" y="13278"/>
                      <a:pt x="35874" y="467"/>
                    </a:cubicBezTo>
                    <a:cubicBezTo>
                      <a:pt x="35836" y="265"/>
                      <a:pt x="35686" y="176"/>
                      <a:pt x="35526" y="176"/>
                    </a:cubicBezTo>
                    <a:cubicBezTo>
                      <a:pt x="35432" y="176"/>
                      <a:pt x="35334" y="207"/>
                      <a:pt x="35254" y="265"/>
                    </a:cubicBezTo>
                    <a:cubicBezTo>
                      <a:pt x="35205" y="116"/>
                      <a:pt x="35081" y="0"/>
                      <a:pt x="34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g309b9d89ff9_1_12"/>
              <p:cNvSpPr/>
              <p:nvPr/>
            </p:nvSpPr>
            <p:spPr>
              <a:xfrm>
                <a:off x="-1862965" y="1216748"/>
                <a:ext cx="442995" cy="761317"/>
              </a:xfrm>
              <a:custGeom>
                <a:avLst/>
                <a:gdLst/>
                <a:ahLst/>
                <a:cxnLst/>
                <a:rect l="l" t="t" r="r" b="b"/>
                <a:pathLst>
                  <a:path w="29087" h="49988" extrusionOk="0">
                    <a:moveTo>
                      <a:pt x="21381" y="0"/>
                    </a:moveTo>
                    <a:cubicBezTo>
                      <a:pt x="21179" y="0"/>
                      <a:pt x="20962" y="128"/>
                      <a:pt x="20932" y="384"/>
                    </a:cubicBezTo>
                    <a:cubicBezTo>
                      <a:pt x="20491" y="4468"/>
                      <a:pt x="20277" y="13386"/>
                      <a:pt x="20325" y="13540"/>
                    </a:cubicBezTo>
                    <a:cubicBezTo>
                      <a:pt x="17836" y="17624"/>
                      <a:pt x="15348" y="21696"/>
                      <a:pt x="12871" y="25780"/>
                    </a:cubicBezTo>
                    <a:cubicBezTo>
                      <a:pt x="12657" y="26137"/>
                      <a:pt x="12443" y="26494"/>
                      <a:pt x="12228" y="26852"/>
                    </a:cubicBezTo>
                    <a:cubicBezTo>
                      <a:pt x="10454" y="22565"/>
                      <a:pt x="9609" y="18065"/>
                      <a:pt x="9728" y="13433"/>
                    </a:cubicBezTo>
                    <a:cubicBezTo>
                      <a:pt x="9740" y="13171"/>
                      <a:pt x="9544" y="13040"/>
                      <a:pt x="9343" y="13040"/>
                    </a:cubicBezTo>
                    <a:cubicBezTo>
                      <a:pt x="9142" y="13040"/>
                      <a:pt x="8936" y="13171"/>
                      <a:pt x="8930" y="13433"/>
                    </a:cubicBezTo>
                    <a:cubicBezTo>
                      <a:pt x="8799" y="18196"/>
                      <a:pt x="9669" y="22839"/>
                      <a:pt x="11526" y="27245"/>
                    </a:cubicBezTo>
                    <a:cubicBezTo>
                      <a:pt x="11585" y="27387"/>
                      <a:pt x="11716" y="27471"/>
                      <a:pt x="11847" y="27495"/>
                    </a:cubicBezTo>
                    <a:cubicBezTo>
                      <a:pt x="8859" y="32483"/>
                      <a:pt x="6001" y="37567"/>
                      <a:pt x="3692" y="42889"/>
                    </a:cubicBezTo>
                    <a:cubicBezTo>
                      <a:pt x="1668" y="38996"/>
                      <a:pt x="834" y="34745"/>
                      <a:pt x="1227" y="30364"/>
                    </a:cubicBezTo>
                    <a:cubicBezTo>
                      <a:pt x="1251" y="30108"/>
                      <a:pt x="1063" y="29980"/>
                      <a:pt x="864" y="29980"/>
                    </a:cubicBezTo>
                    <a:cubicBezTo>
                      <a:pt x="664" y="29980"/>
                      <a:pt x="453" y="30108"/>
                      <a:pt x="429" y="30364"/>
                    </a:cubicBezTo>
                    <a:cubicBezTo>
                      <a:pt x="1" y="35019"/>
                      <a:pt x="953" y="39556"/>
                      <a:pt x="3180" y="43675"/>
                    </a:cubicBezTo>
                    <a:cubicBezTo>
                      <a:pt x="3215" y="43723"/>
                      <a:pt x="3251" y="43770"/>
                      <a:pt x="3299" y="43806"/>
                    </a:cubicBezTo>
                    <a:cubicBezTo>
                      <a:pt x="2513" y="45663"/>
                      <a:pt x="1799" y="47557"/>
                      <a:pt x="1167" y="49497"/>
                    </a:cubicBezTo>
                    <a:cubicBezTo>
                      <a:pt x="1074" y="49793"/>
                      <a:pt x="1320" y="49988"/>
                      <a:pt x="1563" y="49988"/>
                    </a:cubicBezTo>
                    <a:cubicBezTo>
                      <a:pt x="1722" y="49988"/>
                      <a:pt x="1880" y="49904"/>
                      <a:pt x="1941" y="49712"/>
                    </a:cubicBezTo>
                    <a:cubicBezTo>
                      <a:pt x="3323" y="45449"/>
                      <a:pt x="5132" y="41389"/>
                      <a:pt x="7168" y="37436"/>
                    </a:cubicBezTo>
                    <a:cubicBezTo>
                      <a:pt x="7216" y="37532"/>
                      <a:pt x="7287" y="37603"/>
                      <a:pt x="7430" y="37627"/>
                    </a:cubicBezTo>
                    <a:cubicBezTo>
                      <a:pt x="8398" y="37795"/>
                      <a:pt x="9366" y="37879"/>
                      <a:pt x="10324" y="37879"/>
                    </a:cubicBezTo>
                    <a:cubicBezTo>
                      <a:pt x="13834" y="37879"/>
                      <a:pt x="17225" y="36758"/>
                      <a:pt x="20087" y="34579"/>
                    </a:cubicBezTo>
                    <a:cubicBezTo>
                      <a:pt x="20431" y="34323"/>
                      <a:pt x="20214" y="33799"/>
                      <a:pt x="19894" y="33799"/>
                    </a:cubicBezTo>
                    <a:cubicBezTo>
                      <a:pt x="19826" y="33799"/>
                      <a:pt x="19754" y="33822"/>
                      <a:pt x="19682" y="33876"/>
                    </a:cubicBezTo>
                    <a:cubicBezTo>
                      <a:pt x="16937" y="35970"/>
                      <a:pt x="13691" y="37085"/>
                      <a:pt x="10318" y="37085"/>
                    </a:cubicBezTo>
                    <a:cubicBezTo>
                      <a:pt x="9433" y="37085"/>
                      <a:pt x="8540" y="37009"/>
                      <a:pt x="7644" y="36853"/>
                    </a:cubicBezTo>
                    <a:cubicBezTo>
                      <a:pt x="7615" y="36847"/>
                      <a:pt x="7585" y="36844"/>
                      <a:pt x="7557" y="36844"/>
                    </a:cubicBezTo>
                    <a:cubicBezTo>
                      <a:pt x="7528" y="36844"/>
                      <a:pt x="7502" y="36847"/>
                      <a:pt x="7478" y="36853"/>
                    </a:cubicBezTo>
                    <a:cubicBezTo>
                      <a:pt x="9478" y="33019"/>
                      <a:pt x="11693" y="29281"/>
                      <a:pt x="13943" y="25578"/>
                    </a:cubicBezTo>
                    <a:cubicBezTo>
                      <a:pt x="14872" y="24042"/>
                      <a:pt x="15812" y="22518"/>
                      <a:pt x="16741" y="20982"/>
                    </a:cubicBezTo>
                    <a:cubicBezTo>
                      <a:pt x="16788" y="21006"/>
                      <a:pt x="16848" y="21018"/>
                      <a:pt x="16919" y="21018"/>
                    </a:cubicBezTo>
                    <a:cubicBezTo>
                      <a:pt x="20956" y="20768"/>
                      <a:pt x="24861" y="19946"/>
                      <a:pt x="28659" y="18553"/>
                    </a:cubicBezTo>
                    <a:cubicBezTo>
                      <a:pt x="29087" y="18393"/>
                      <a:pt x="28967" y="17753"/>
                      <a:pt x="28585" y="17753"/>
                    </a:cubicBezTo>
                    <a:cubicBezTo>
                      <a:pt x="28542" y="17753"/>
                      <a:pt x="28495" y="17761"/>
                      <a:pt x="28445" y="17779"/>
                    </a:cubicBezTo>
                    <a:cubicBezTo>
                      <a:pt x="24813" y="19113"/>
                      <a:pt x="21087" y="19910"/>
                      <a:pt x="17229" y="20184"/>
                    </a:cubicBezTo>
                    <a:cubicBezTo>
                      <a:pt x="21075" y="13874"/>
                      <a:pt x="24944" y="7564"/>
                      <a:pt x="28790" y="1265"/>
                    </a:cubicBezTo>
                    <a:cubicBezTo>
                      <a:pt x="28979" y="953"/>
                      <a:pt x="28702" y="663"/>
                      <a:pt x="28427" y="663"/>
                    </a:cubicBezTo>
                    <a:cubicBezTo>
                      <a:pt x="28303" y="663"/>
                      <a:pt x="28180" y="721"/>
                      <a:pt x="28099" y="860"/>
                    </a:cubicBezTo>
                    <a:cubicBezTo>
                      <a:pt x="25790" y="4635"/>
                      <a:pt x="23468" y="8409"/>
                      <a:pt x="21158" y="12183"/>
                    </a:cubicBezTo>
                    <a:cubicBezTo>
                      <a:pt x="21134" y="8242"/>
                      <a:pt x="21313" y="4313"/>
                      <a:pt x="21741" y="384"/>
                    </a:cubicBezTo>
                    <a:cubicBezTo>
                      <a:pt x="21771" y="128"/>
                      <a:pt x="21584" y="0"/>
                      <a:pt x="213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1" name="Google Shape;271;g309b9d89ff9_1_12"/>
            <p:cNvSpPr/>
            <p:nvPr/>
          </p:nvSpPr>
          <p:spPr>
            <a:xfrm rot="10800000" flipH="1">
              <a:off x="7676500" y="-6"/>
              <a:ext cx="1430684" cy="365231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09b9d89ff9_1_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grpSp>
        <p:nvGrpSpPr>
          <p:cNvPr id="274" name="Google Shape;274;g309b9d89ff9_1_43"/>
          <p:cNvGrpSpPr/>
          <p:nvPr/>
        </p:nvGrpSpPr>
        <p:grpSpPr>
          <a:xfrm rot="9401449">
            <a:off x="754395" y="69566"/>
            <a:ext cx="1522160" cy="1254196"/>
            <a:chOff x="698956" y="6526827"/>
            <a:chExt cx="1522132" cy="1254173"/>
          </a:xfrm>
        </p:grpSpPr>
        <p:grpSp>
          <p:nvGrpSpPr>
            <p:cNvPr id="275" name="Google Shape;275;g309b9d89ff9_1_43"/>
            <p:cNvGrpSpPr/>
            <p:nvPr/>
          </p:nvGrpSpPr>
          <p:grpSpPr>
            <a:xfrm>
              <a:off x="970014" y="6599642"/>
              <a:ext cx="1251074" cy="1089966"/>
              <a:chOff x="2227541" y="6011760"/>
              <a:chExt cx="2864180" cy="2495343"/>
            </a:xfrm>
          </p:grpSpPr>
          <p:sp>
            <p:nvSpPr>
              <p:cNvPr id="276" name="Google Shape;276;g309b9d89ff9_1_43"/>
              <p:cNvSpPr/>
              <p:nvPr/>
            </p:nvSpPr>
            <p:spPr>
              <a:xfrm rot="-1131582">
                <a:off x="2772277" y="6293752"/>
                <a:ext cx="2064072" cy="1922827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77" name="Google Shape;277;g309b9d89ff9_1_43"/>
              <p:cNvGrpSpPr/>
              <p:nvPr/>
            </p:nvGrpSpPr>
            <p:grpSpPr>
              <a:xfrm>
                <a:off x="2227541" y="6635268"/>
                <a:ext cx="2250382" cy="1871836"/>
                <a:chOff x="2227541" y="6635268"/>
                <a:chExt cx="2250382" cy="1871836"/>
              </a:xfrm>
            </p:grpSpPr>
            <p:sp>
              <p:nvSpPr>
                <p:cNvPr id="278" name="Google Shape;278;g309b9d89ff9_1_43"/>
                <p:cNvSpPr/>
                <p:nvPr/>
              </p:nvSpPr>
              <p:spPr>
                <a:xfrm rot="-1131582">
                  <a:off x="2389104" y="6911337"/>
                  <a:ext cx="1927256" cy="1319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98" h="53341" extrusionOk="0">
                      <a:moveTo>
                        <a:pt x="77657" y="0"/>
                      </a:moveTo>
                      <a:cubicBezTo>
                        <a:pt x="77524" y="0"/>
                        <a:pt x="77309" y="98"/>
                        <a:pt x="77038" y="330"/>
                      </a:cubicBezTo>
                      <a:cubicBezTo>
                        <a:pt x="77038" y="330"/>
                        <a:pt x="75681" y="1521"/>
                        <a:pt x="73430" y="3497"/>
                      </a:cubicBezTo>
                      <a:cubicBezTo>
                        <a:pt x="72299" y="4486"/>
                        <a:pt x="70954" y="5664"/>
                        <a:pt x="69430" y="6998"/>
                      </a:cubicBezTo>
                      <a:cubicBezTo>
                        <a:pt x="68668" y="7665"/>
                        <a:pt x="67870" y="8367"/>
                        <a:pt x="67037" y="9093"/>
                      </a:cubicBezTo>
                      <a:cubicBezTo>
                        <a:pt x="66203" y="9820"/>
                        <a:pt x="65334" y="10594"/>
                        <a:pt x="64441" y="11391"/>
                      </a:cubicBezTo>
                      <a:cubicBezTo>
                        <a:pt x="63548" y="12177"/>
                        <a:pt x="62631" y="12999"/>
                        <a:pt x="61691" y="13832"/>
                      </a:cubicBezTo>
                      <a:cubicBezTo>
                        <a:pt x="61453" y="14034"/>
                        <a:pt x="61215" y="14249"/>
                        <a:pt x="60976" y="14463"/>
                      </a:cubicBezTo>
                      <a:cubicBezTo>
                        <a:pt x="60750" y="14677"/>
                        <a:pt x="60512" y="14892"/>
                        <a:pt x="60274" y="15106"/>
                      </a:cubicBezTo>
                      <a:cubicBezTo>
                        <a:pt x="59798" y="15535"/>
                        <a:pt x="59321" y="15975"/>
                        <a:pt x="58845" y="16416"/>
                      </a:cubicBezTo>
                      <a:cubicBezTo>
                        <a:pt x="57881" y="17297"/>
                        <a:pt x="56916" y="18190"/>
                        <a:pt x="55940" y="19083"/>
                      </a:cubicBezTo>
                      <a:lnTo>
                        <a:pt x="55571" y="19416"/>
                      </a:lnTo>
                      <a:lnTo>
                        <a:pt x="55214" y="19773"/>
                      </a:lnTo>
                      <a:cubicBezTo>
                        <a:pt x="54976" y="20011"/>
                        <a:pt x="54738" y="20250"/>
                        <a:pt x="54499" y="20488"/>
                      </a:cubicBezTo>
                      <a:cubicBezTo>
                        <a:pt x="54035" y="20964"/>
                        <a:pt x="53571" y="21440"/>
                        <a:pt x="53106" y="21916"/>
                      </a:cubicBezTo>
                      <a:cubicBezTo>
                        <a:pt x="51261" y="23845"/>
                        <a:pt x="49463" y="25798"/>
                        <a:pt x="47725" y="27691"/>
                      </a:cubicBezTo>
                      <a:cubicBezTo>
                        <a:pt x="45975" y="29572"/>
                        <a:pt x="44284" y="31370"/>
                        <a:pt x="42653" y="33025"/>
                      </a:cubicBezTo>
                      <a:cubicBezTo>
                        <a:pt x="41033" y="34668"/>
                        <a:pt x="39259" y="36406"/>
                        <a:pt x="37342" y="38085"/>
                      </a:cubicBezTo>
                      <a:cubicBezTo>
                        <a:pt x="36378" y="38918"/>
                        <a:pt x="35390" y="39752"/>
                        <a:pt x="34354" y="40538"/>
                      </a:cubicBezTo>
                      <a:cubicBezTo>
                        <a:pt x="33318" y="41335"/>
                        <a:pt x="32247" y="42109"/>
                        <a:pt x="31151" y="42824"/>
                      </a:cubicBezTo>
                      <a:cubicBezTo>
                        <a:pt x="30044" y="43550"/>
                        <a:pt x="28913" y="44205"/>
                        <a:pt x="27746" y="44812"/>
                      </a:cubicBezTo>
                      <a:cubicBezTo>
                        <a:pt x="27460" y="44967"/>
                        <a:pt x="27175" y="45122"/>
                        <a:pt x="26877" y="45253"/>
                      </a:cubicBezTo>
                      <a:cubicBezTo>
                        <a:pt x="26579" y="45395"/>
                        <a:pt x="26293" y="45538"/>
                        <a:pt x="25996" y="45669"/>
                      </a:cubicBezTo>
                      <a:cubicBezTo>
                        <a:pt x="25401" y="45919"/>
                        <a:pt x="24793" y="46146"/>
                        <a:pt x="24186" y="46384"/>
                      </a:cubicBezTo>
                      <a:cubicBezTo>
                        <a:pt x="23888" y="46503"/>
                        <a:pt x="23591" y="46622"/>
                        <a:pt x="23293" y="46741"/>
                      </a:cubicBezTo>
                      <a:cubicBezTo>
                        <a:pt x="23138" y="46800"/>
                        <a:pt x="22995" y="46860"/>
                        <a:pt x="22853" y="46919"/>
                      </a:cubicBezTo>
                      <a:cubicBezTo>
                        <a:pt x="22698" y="46967"/>
                        <a:pt x="22543" y="47027"/>
                        <a:pt x="22400" y="47074"/>
                      </a:cubicBezTo>
                      <a:cubicBezTo>
                        <a:pt x="21793" y="47289"/>
                        <a:pt x="21198" y="47491"/>
                        <a:pt x="20602" y="47693"/>
                      </a:cubicBezTo>
                      <a:cubicBezTo>
                        <a:pt x="20317" y="47801"/>
                        <a:pt x="20019" y="47908"/>
                        <a:pt x="19721" y="48003"/>
                      </a:cubicBezTo>
                      <a:cubicBezTo>
                        <a:pt x="19435" y="48098"/>
                        <a:pt x="19138" y="48182"/>
                        <a:pt x="18852" y="48277"/>
                      </a:cubicBezTo>
                      <a:cubicBezTo>
                        <a:pt x="18257" y="48455"/>
                        <a:pt x="17685" y="48634"/>
                        <a:pt x="17114" y="48813"/>
                      </a:cubicBezTo>
                      <a:cubicBezTo>
                        <a:pt x="12566" y="50170"/>
                        <a:pt x="8470" y="51087"/>
                        <a:pt x="5553" y="51753"/>
                      </a:cubicBezTo>
                      <a:cubicBezTo>
                        <a:pt x="4100" y="52075"/>
                        <a:pt x="2922" y="52337"/>
                        <a:pt x="2112" y="52503"/>
                      </a:cubicBezTo>
                      <a:cubicBezTo>
                        <a:pt x="1314" y="52682"/>
                        <a:pt x="874" y="52777"/>
                        <a:pt x="874" y="52777"/>
                      </a:cubicBezTo>
                      <a:cubicBezTo>
                        <a:pt x="47" y="52974"/>
                        <a:pt x="1" y="53340"/>
                        <a:pt x="641" y="53340"/>
                      </a:cubicBezTo>
                      <a:cubicBezTo>
                        <a:pt x="739" y="53340"/>
                        <a:pt x="852" y="53332"/>
                        <a:pt x="981" y="53313"/>
                      </a:cubicBezTo>
                      <a:cubicBezTo>
                        <a:pt x="981" y="53313"/>
                        <a:pt x="1421" y="53218"/>
                        <a:pt x="2231" y="53063"/>
                      </a:cubicBezTo>
                      <a:cubicBezTo>
                        <a:pt x="3041" y="52896"/>
                        <a:pt x="4219" y="52658"/>
                        <a:pt x="5684" y="52361"/>
                      </a:cubicBezTo>
                      <a:cubicBezTo>
                        <a:pt x="8625" y="51741"/>
                        <a:pt x="12732" y="50884"/>
                        <a:pt x="17340" y="49575"/>
                      </a:cubicBezTo>
                      <a:cubicBezTo>
                        <a:pt x="17911" y="49408"/>
                        <a:pt x="18495" y="49241"/>
                        <a:pt x="19090" y="49063"/>
                      </a:cubicBezTo>
                      <a:cubicBezTo>
                        <a:pt x="19388" y="48979"/>
                        <a:pt x="19686" y="48884"/>
                        <a:pt x="19983" y="48801"/>
                      </a:cubicBezTo>
                      <a:cubicBezTo>
                        <a:pt x="20281" y="48705"/>
                        <a:pt x="20578" y="48598"/>
                        <a:pt x="20876" y="48503"/>
                      </a:cubicBezTo>
                      <a:cubicBezTo>
                        <a:pt x="21471" y="48301"/>
                        <a:pt x="22079" y="48098"/>
                        <a:pt x="22686" y="47896"/>
                      </a:cubicBezTo>
                      <a:cubicBezTo>
                        <a:pt x="22841" y="47848"/>
                        <a:pt x="22995" y="47789"/>
                        <a:pt x="23150" y="47741"/>
                      </a:cubicBezTo>
                      <a:cubicBezTo>
                        <a:pt x="23293" y="47681"/>
                        <a:pt x="23448" y="47622"/>
                        <a:pt x="23603" y="47562"/>
                      </a:cubicBezTo>
                      <a:cubicBezTo>
                        <a:pt x="23900" y="47455"/>
                        <a:pt x="24210" y="47336"/>
                        <a:pt x="24519" y="47217"/>
                      </a:cubicBezTo>
                      <a:cubicBezTo>
                        <a:pt x="25127" y="46979"/>
                        <a:pt x="25746" y="46753"/>
                        <a:pt x="26365" y="46515"/>
                      </a:cubicBezTo>
                      <a:cubicBezTo>
                        <a:pt x="26663" y="46372"/>
                        <a:pt x="26972" y="46229"/>
                        <a:pt x="27270" y="46086"/>
                      </a:cubicBezTo>
                      <a:cubicBezTo>
                        <a:pt x="27579" y="45955"/>
                        <a:pt x="27877" y="45800"/>
                        <a:pt x="28175" y="45646"/>
                      </a:cubicBezTo>
                      <a:cubicBezTo>
                        <a:pt x="29365" y="45038"/>
                        <a:pt x="30544" y="44372"/>
                        <a:pt x="31675" y="43645"/>
                      </a:cubicBezTo>
                      <a:cubicBezTo>
                        <a:pt x="32806" y="42919"/>
                        <a:pt x="33902" y="42145"/>
                        <a:pt x="34961" y="41347"/>
                      </a:cubicBezTo>
                      <a:cubicBezTo>
                        <a:pt x="36021" y="40538"/>
                        <a:pt x="37033" y="39704"/>
                        <a:pt x="38021" y="38859"/>
                      </a:cubicBezTo>
                      <a:cubicBezTo>
                        <a:pt x="39974" y="37168"/>
                        <a:pt x="41772" y="35430"/>
                        <a:pt x="43415" y="33763"/>
                      </a:cubicBezTo>
                      <a:cubicBezTo>
                        <a:pt x="45046" y="32108"/>
                        <a:pt x="46748" y="30286"/>
                        <a:pt x="48475" y="28381"/>
                      </a:cubicBezTo>
                      <a:cubicBezTo>
                        <a:pt x="50213" y="26488"/>
                        <a:pt x="51999" y="24524"/>
                        <a:pt x="53809" y="22595"/>
                      </a:cubicBezTo>
                      <a:cubicBezTo>
                        <a:pt x="54273" y="22107"/>
                        <a:pt x="54726" y="21631"/>
                        <a:pt x="55190" y="21154"/>
                      </a:cubicBezTo>
                      <a:cubicBezTo>
                        <a:pt x="55416" y="20916"/>
                        <a:pt x="55642" y="20678"/>
                        <a:pt x="55881" y="20452"/>
                      </a:cubicBezTo>
                      <a:lnTo>
                        <a:pt x="56226" y="20095"/>
                      </a:lnTo>
                      <a:lnTo>
                        <a:pt x="56583" y="19761"/>
                      </a:lnTo>
                      <a:cubicBezTo>
                        <a:pt x="57547" y="18857"/>
                        <a:pt x="58512" y="17952"/>
                        <a:pt x="59452" y="17071"/>
                      </a:cubicBezTo>
                      <a:cubicBezTo>
                        <a:pt x="59929" y="16618"/>
                        <a:pt x="60393" y="16178"/>
                        <a:pt x="60869" y="15749"/>
                      </a:cubicBezTo>
                      <a:cubicBezTo>
                        <a:pt x="61095" y="15523"/>
                        <a:pt x="61334" y="15308"/>
                        <a:pt x="61560" y="15094"/>
                      </a:cubicBezTo>
                      <a:cubicBezTo>
                        <a:pt x="61798" y="14880"/>
                        <a:pt x="62024" y="14666"/>
                        <a:pt x="62262" y="14451"/>
                      </a:cubicBezTo>
                      <a:cubicBezTo>
                        <a:pt x="63191" y="13606"/>
                        <a:pt x="64096" y="12784"/>
                        <a:pt x="64977" y="11987"/>
                      </a:cubicBezTo>
                      <a:cubicBezTo>
                        <a:pt x="72049" y="5581"/>
                        <a:pt x="77407" y="735"/>
                        <a:pt x="77407" y="735"/>
                      </a:cubicBezTo>
                      <a:cubicBezTo>
                        <a:pt x="77868" y="321"/>
                        <a:pt x="77898" y="0"/>
                        <a:pt x="7765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" name="Google Shape;279;g309b9d89ff9_1_43"/>
                <p:cNvSpPr/>
                <p:nvPr/>
              </p:nvSpPr>
              <p:spPr>
                <a:xfrm rot="-1131582">
                  <a:off x="3441562" y="7628158"/>
                  <a:ext cx="485043" cy="66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5" h="2670" extrusionOk="0">
                      <a:moveTo>
                        <a:pt x="13901" y="0"/>
                      </a:moveTo>
                      <a:cubicBezTo>
                        <a:pt x="13437" y="0"/>
                        <a:pt x="12960" y="12"/>
                        <a:pt x="12472" y="24"/>
                      </a:cubicBezTo>
                      <a:cubicBezTo>
                        <a:pt x="12234" y="24"/>
                        <a:pt x="11996" y="36"/>
                        <a:pt x="11758" y="36"/>
                      </a:cubicBezTo>
                      <a:cubicBezTo>
                        <a:pt x="11639" y="48"/>
                        <a:pt x="11520" y="48"/>
                        <a:pt x="11401" y="48"/>
                      </a:cubicBezTo>
                      <a:cubicBezTo>
                        <a:pt x="11282" y="60"/>
                        <a:pt x="11163" y="72"/>
                        <a:pt x="11044" y="72"/>
                      </a:cubicBezTo>
                      <a:cubicBezTo>
                        <a:pt x="10579" y="107"/>
                        <a:pt x="10127" y="143"/>
                        <a:pt x="9710" y="179"/>
                      </a:cubicBezTo>
                      <a:cubicBezTo>
                        <a:pt x="9472" y="203"/>
                        <a:pt x="9222" y="226"/>
                        <a:pt x="8972" y="250"/>
                      </a:cubicBezTo>
                      <a:cubicBezTo>
                        <a:pt x="8722" y="286"/>
                        <a:pt x="8460" y="322"/>
                        <a:pt x="8198" y="357"/>
                      </a:cubicBezTo>
                      <a:cubicBezTo>
                        <a:pt x="7674" y="429"/>
                        <a:pt x="7138" y="500"/>
                        <a:pt x="6602" y="584"/>
                      </a:cubicBezTo>
                      <a:cubicBezTo>
                        <a:pt x="6067" y="679"/>
                        <a:pt x="5519" y="786"/>
                        <a:pt x="4995" y="881"/>
                      </a:cubicBezTo>
                      <a:cubicBezTo>
                        <a:pt x="4733" y="941"/>
                        <a:pt x="4471" y="988"/>
                        <a:pt x="4221" y="1036"/>
                      </a:cubicBezTo>
                      <a:cubicBezTo>
                        <a:pt x="3971" y="1096"/>
                        <a:pt x="3733" y="1155"/>
                        <a:pt x="3495" y="1215"/>
                      </a:cubicBezTo>
                      <a:cubicBezTo>
                        <a:pt x="3019" y="1334"/>
                        <a:pt x="2566" y="1441"/>
                        <a:pt x="2161" y="1536"/>
                      </a:cubicBezTo>
                      <a:cubicBezTo>
                        <a:pt x="1769" y="1655"/>
                        <a:pt x="1411" y="1762"/>
                        <a:pt x="1114" y="1846"/>
                      </a:cubicBezTo>
                      <a:cubicBezTo>
                        <a:pt x="530" y="2024"/>
                        <a:pt x="173" y="2131"/>
                        <a:pt x="173" y="2131"/>
                      </a:cubicBezTo>
                      <a:cubicBezTo>
                        <a:pt x="1" y="2200"/>
                        <a:pt x="117" y="2669"/>
                        <a:pt x="307" y="2669"/>
                      </a:cubicBezTo>
                      <a:cubicBezTo>
                        <a:pt x="314" y="2669"/>
                        <a:pt x="321" y="2668"/>
                        <a:pt x="328" y="2667"/>
                      </a:cubicBezTo>
                      <a:cubicBezTo>
                        <a:pt x="328" y="2667"/>
                        <a:pt x="685" y="2584"/>
                        <a:pt x="1280" y="2453"/>
                      </a:cubicBezTo>
                      <a:cubicBezTo>
                        <a:pt x="1578" y="2393"/>
                        <a:pt x="1923" y="2310"/>
                        <a:pt x="2328" y="2227"/>
                      </a:cubicBezTo>
                      <a:cubicBezTo>
                        <a:pt x="2733" y="2155"/>
                        <a:pt x="3173" y="2084"/>
                        <a:pt x="3650" y="2000"/>
                      </a:cubicBezTo>
                      <a:cubicBezTo>
                        <a:pt x="3888" y="1953"/>
                        <a:pt x="4126" y="1917"/>
                        <a:pt x="4376" y="1870"/>
                      </a:cubicBezTo>
                      <a:cubicBezTo>
                        <a:pt x="4626" y="1834"/>
                        <a:pt x="4888" y="1798"/>
                        <a:pt x="5150" y="1762"/>
                      </a:cubicBezTo>
                      <a:cubicBezTo>
                        <a:pt x="5674" y="1691"/>
                        <a:pt x="6210" y="1619"/>
                        <a:pt x="6733" y="1548"/>
                      </a:cubicBezTo>
                      <a:cubicBezTo>
                        <a:pt x="7269" y="1489"/>
                        <a:pt x="7805" y="1429"/>
                        <a:pt x="8317" y="1381"/>
                      </a:cubicBezTo>
                      <a:cubicBezTo>
                        <a:pt x="8579" y="1346"/>
                        <a:pt x="8829" y="1322"/>
                        <a:pt x="9079" y="1298"/>
                      </a:cubicBezTo>
                      <a:cubicBezTo>
                        <a:pt x="9329" y="1274"/>
                        <a:pt x="9567" y="1250"/>
                        <a:pt x="9805" y="1239"/>
                      </a:cubicBezTo>
                      <a:cubicBezTo>
                        <a:pt x="10222" y="1191"/>
                        <a:pt x="10663" y="1155"/>
                        <a:pt x="11127" y="1108"/>
                      </a:cubicBezTo>
                      <a:cubicBezTo>
                        <a:pt x="11234" y="1096"/>
                        <a:pt x="11353" y="1084"/>
                        <a:pt x="11460" y="1072"/>
                      </a:cubicBezTo>
                      <a:cubicBezTo>
                        <a:pt x="11579" y="1072"/>
                        <a:pt x="11698" y="1060"/>
                        <a:pt x="11817" y="1060"/>
                      </a:cubicBezTo>
                      <a:cubicBezTo>
                        <a:pt x="12056" y="1036"/>
                        <a:pt x="12282" y="1024"/>
                        <a:pt x="12520" y="1012"/>
                      </a:cubicBezTo>
                      <a:cubicBezTo>
                        <a:pt x="12996" y="977"/>
                        <a:pt x="13460" y="941"/>
                        <a:pt x="13925" y="917"/>
                      </a:cubicBezTo>
                      <a:cubicBezTo>
                        <a:pt x="14389" y="893"/>
                        <a:pt x="14842" y="881"/>
                        <a:pt x="15258" y="869"/>
                      </a:cubicBezTo>
                      <a:cubicBezTo>
                        <a:pt x="15830" y="838"/>
                        <a:pt x="16354" y="838"/>
                        <a:pt x="16802" y="838"/>
                      </a:cubicBezTo>
                      <a:lnTo>
                        <a:pt x="16802" y="838"/>
                      </a:lnTo>
                      <a:cubicBezTo>
                        <a:pt x="17026" y="838"/>
                        <a:pt x="17231" y="838"/>
                        <a:pt x="17413" y="834"/>
                      </a:cubicBezTo>
                      <a:cubicBezTo>
                        <a:pt x="17866" y="834"/>
                        <a:pt x="18189" y="834"/>
                        <a:pt x="18314" y="827"/>
                      </a:cubicBezTo>
                      <a:lnTo>
                        <a:pt x="18314" y="827"/>
                      </a:lnTo>
                      <a:cubicBezTo>
                        <a:pt x="18323" y="833"/>
                        <a:pt x="18333" y="839"/>
                        <a:pt x="18342" y="846"/>
                      </a:cubicBezTo>
                      <a:cubicBezTo>
                        <a:pt x="18378" y="858"/>
                        <a:pt x="18413" y="869"/>
                        <a:pt x="18449" y="881"/>
                      </a:cubicBezTo>
                      <a:cubicBezTo>
                        <a:pt x="18509" y="905"/>
                        <a:pt x="18556" y="917"/>
                        <a:pt x="18616" y="929"/>
                      </a:cubicBezTo>
                      <a:cubicBezTo>
                        <a:pt x="18711" y="953"/>
                        <a:pt x="18794" y="977"/>
                        <a:pt x="18866" y="988"/>
                      </a:cubicBezTo>
                      <a:cubicBezTo>
                        <a:pt x="19009" y="1012"/>
                        <a:pt x="19104" y="1024"/>
                        <a:pt x="19175" y="1036"/>
                      </a:cubicBezTo>
                      <a:cubicBezTo>
                        <a:pt x="19318" y="1060"/>
                        <a:pt x="19330" y="1060"/>
                        <a:pt x="19330" y="1060"/>
                      </a:cubicBezTo>
                      <a:cubicBezTo>
                        <a:pt x="19533" y="1060"/>
                        <a:pt x="19604" y="607"/>
                        <a:pt x="19414" y="524"/>
                      </a:cubicBezTo>
                      <a:cubicBezTo>
                        <a:pt x="19414" y="524"/>
                        <a:pt x="19402" y="524"/>
                        <a:pt x="19271" y="500"/>
                      </a:cubicBezTo>
                      <a:cubicBezTo>
                        <a:pt x="19199" y="488"/>
                        <a:pt x="19104" y="465"/>
                        <a:pt x="18973" y="441"/>
                      </a:cubicBezTo>
                      <a:cubicBezTo>
                        <a:pt x="18914" y="429"/>
                        <a:pt x="18830" y="417"/>
                        <a:pt x="18759" y="393"/>
                      </a:cubicBezTo>
                      <a:cubicBezTo>
                        <a:pt x="18723" y="381"/>
                        <a:pt x="18675" y="369"/>
                        <a:pt x="18640" y="357"/>
                      </a:cubicBezTo>
                      <a:cubicBezTo>
                        <a:pt x="18616" y="346"/>
                        <a:pt x="18604" y="334"/>
                        <a:pt x="18580" y="334"/>
                      </a:cubicBezTo>
                      <a:cubicBezTo>
                        <a:pt x="18568" y="322"/>
                        <a:pt x="18556" y="322"/>
                        <a:pt x="18544" y="310"/>
                      </a:cubicBezTo>
                      <a:lnTo>
                        <a:pt x="18449" y="274"/>
                      </a:lnTo>
                      <a:lnTo>
                        <a:pt x="18402" y="262"/>
                      </a:lnTo>
                      <a:cubicBezTo>
                        <a:pt x="18354" y="250"/>
                        <a:pt x="18009" y="215"/>
                        <a:pt x="17449" y="167"/>
                      </a:cubicBezTo>
                      <a:cubicBezTo>
                        <a:pt x="16889" y="119"/>
                        <a:pt x="16127" y="36"/>
                        <a:pt x="15258" y="36"/>
                      </a:cubicBezTo>
                      <a:cubicBezTo>
                        <a:pt x="14830" y="24"/>
                        <a:pt x="14377" y="12"/>
                        <a:pt x="1390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" name="Google Shape;280;g309b9d89ff9_1_43"/>
                <p:cNvSpPr/>
                <p:nvPr/>
              </p:nvSpPr>
              <p:spPr>
                <a:xfrm rot="-1131582">
                  <a:off x="3621630" y="6827655"/>
                  <a:ext cx="184071" cy="404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0" h="16339" extrusionOk="0">
                      <a:moveTo>
                        <a:pt x="7065" y="0"/>
                      </a:moveTo>
                      <a:cubicBezTo>
                        <a:pt x="6996" y="0"/>
                        <a:pt x="6934" y="18"/>
                        <a:pt x="6902" y="61"/>
                      </a:cubicBezTo>
                      <a:cubicBezTo>
                        <a:pt x="6902" y="61"/>
                        <a:pt x="6771" y="370"/>
                        <a:pt x="6569" y="870"/>
                      </a:cubicBezTo>
                      <a:cubicBezTo>
                        <a:pt x="6367" y="1406"/>
                        <a:pt x="6081" y="2097"/>
                        <a:pt x="5759" y="2930"/>
                      </a:cubicBezTo>
                      <a:cubicBezTo>
                        <a:pt x="5140" y="4573"/>
                        <a:pt x="4378" y="6609"/>
                        <a:pt x="3771" y="8205"/>
                      </a:cubicBezTo>
                      <a:cubicBezTo>
                        <a:pt x="3473" y="9002"/>
                        <a:pt x="3128" y="9895"/>
                        <a:pt x="2759" y="10788"/>
                      </a:cubicBezTo>
                      <a:cubicBezTo>
                        <a:pt x="2378" y="11681"/>
                        <a:pt x="1973" y="12562"/>
                        <a:pt x="1580" y="13336"/>
                      </a:cubicBezTo>
                      <a:cubicBezTo>
                        <a:pt x="1378" y="13717"/>
                        <a:pt x="1187" y="14086"/>
                        <a:pt x="1009" y="14408"/>
                      </a:cubicBezTo>
                      <a:cubicBezTo>
                        <a:pt x="830" y="14717"/>
                        <a:pt x="663" y="15003"/>
                        <a:pt x="533" y="15241"/>
                      </a:cubicBezTo>
                      <a:cubicBezTo>
                        <a:pt x="247" y="15706"/>
                        <a:pt x="68" y="15991"/>
                        <a:pt x="68" y="15991"/>
                      </a:cubicBezTo>
                      <a:cubicBezTo>
                        <a:pt x="0" y="16117"/>
                        <a:pt x="265" y="16339"/>
                        <a:pt x="429" y="16339"/>
                      </a:cubicBezTo>
                      <a:cubicBezTo>
                        <a:pt x="466" y="16339"/>
                        <a:pt x="499" y="16327"/>
                        <a:pt x="521" y="16301"/>
                      </a:cubicBezTo>
                      <a:cubicBezTo>
                        <a:pt x="521" y="16301"/>
                        <a:pt x="723" y="16027"/>
                        <a:pt x="1056" y="15587"/>
                      </a:cubicBezTo>
                      <a:cubicBezTo>
                        <a:pt x="1211" y="15360"/>
                        <a:pt x="1402" y="15086"/>
                        <a:pt x="1616" y="14765"/>
                      </a:cubicBezTo>
                      <a:cubicBezTo>
                        <a:pt x="1818" y="14455"/>
                        <a:pt x="2045" y="14098"/>
                        <a:pt x="2283" y="13729"/>
                      </a:cubicBezTo>
                      <a:cubicBezTo>
                        <a:pt x="2735" y="12955"/>
                        <a:pt x="3211" y="12086"/>
                        <a:pt x="3640" y="11193"/>
                      </a:cubicBezTo>
                      <a:cubicBezTo>
                        <a:pt x="4069" y="10288"/>
                        <a:pt x="4462" y="9383"/>
                        <a:pt x="4759" y="8574"/>
                      </a:cubicBezTo>
                      <a:cubicBezTo>
                        <a:pt x="5378" y="6966"/>
                        <a:pt x="6009" y="4871"/>
                        <a:pt x="6521" y="3192"/>
                      </a:cubicBezTo>
                      <a:cubicBezTo>
                        <a:pt x="7033" y="1501"/>
                        <a:pt x="7414" y="227"/>
                        <a:pt x="7414" y="227"/>
                      </a:cubicBezTo>
                      <a:cubicBezTo>
                        <a:pt x="7439" y="102"/>
                        <a:pt x="7229" y="0"/>
                        <a:pt x="706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81" name="Google Shape;281;g309b9d89ff9_1_43"/>
            <p:cNvGrpSpPr/>
            <p:nvPr/>
          </p:nvGrpSpPr>
          <p:grpSpPr>
            <a:xfrm>
              <a:off x="698956" y="6526827"/>
              <a:ext cx="761443" cy="1254173"/>
              <a:chOff x="1668617" y="5683195"/>
              <a:chExt cx="1743230" cy="2871275"/>
            </a:xfrm>
          </p:grpSpPr>
          <p:sp>
            <p:nvSpPr>
              <p:cNvPr id="282" name="Google Shape;282;g309b9d89ff9_1_43"/>
              <p:cNvSpPr/>
              <p:nvPr/>
            </p:nvSpPr>
            <p:spPr>
              <a:xfrm>
                <a:off x="1668617" y="5683195"/>
                <a:ext cx="1729969" cy="2242458"/>
              </a:xfrm>
              <a:custGeom>
                <a:avLst/>
                <a:gdLst/>
                <a:ahLst/>
                <a:cxnLst/>
                <a:rect l="l" t="t" r="r" b="b"/>
                <a:pathLst>
                  <a:path w="69926" h="90641" extrusionOk="0">
                    <a:moveTo>
                      <a:pt x="18523" y="0"/>
                    </a:moveTo>
                    <a:cubicBezTo>
                      <a:pt x="16491" y="0"/>
                      <a:pt x="14474" y="212"/>
                      <a:pt x="12514" y="681"/>
                    </a:cubicBezTo>
                    <a:cubicBezTo>
                      <a:pt x="8025" y="1752"/>
                      <a:pt x="3239" y="4252"/>
                      <a:pt x="1334" y="8503"/>
                    </a:cubicBezTo>
                    <a:cubicBezTo>
                      <a:pt x="1274" y="8562"/>
                      <a:pt x="1227" y="8610"/>
                      <a:pt x="1167" y="8670"/>
                    </a:cubicBezTo>
                    <a:cubicBezTo>
                      <a:pt x="762" y="8991"/>
                      <a:pt x="715" y="9455"/>
                      <a:pt x="858" y="9836"/>
                    </a:cubicBezTo>
                    <a:cubicBezTo>
                      <a:pt x="703" y="10384"/>
                      <a:pt x="596" y="10944"/>
                      <a:pt x="536" y="11551"/>
                    </a:cubicBezTo>
                    <a:cubicBezTo>
                      <a:pt x="0" y="16968"/>
                      <a:pt x="3263" y="22302"/>
                      <a:pt x="6311" y="26505"/>
                    </a:cubicBezTo>
                    <a:cubicBezTo>
                      <a:pt x="13490" y="36399"/>
                      <a:pt x="23503" y="43602"/>
                      <a:pt x="32862" y="51258"/>
                    </a:cubicBezTo>
                    <a:cubicBezTo>
                      <a:pt x="42625" y="59271"/>
                      <a:pt x="49923" y="67689"/>
                      <a:pt x="56198" y="78619"/>
                    </a:cubicBezTo>
                    <a:cubicBezTo>
                      <a:pt x="57321" y="80578"/>
                      <a:pt x="62210" y="90640"/>
                      <a:pt x="65877" y="90640"/>
                    </a:cubicBezTo>
                    <a:cubicBezTo>
                      <a:pt x="66176" y="90640"/>
                      <a:pt x="66467" y="90573"/>
                      <a:pt x="66747" y="90430"/>
                    </a:cubicBezTo>
                    <a:cubicBezTo>
                      <a:pt x="69926" y="88810"/>
                      <a:pt x="69759" y="78154"/>
                      <a:pt x="69795" y="74952"/>
                    </a:cubicBezTo>
                    <a:cubicBezTo>
                      <a:pt x="69842" y="69999"/>
                      <a:pt x="69247" y="64998"/>
                      <a:pt x="68342" y="60104"/>
                    </a:cubicBezTo>
                    <a:cubicBezTo>
                      <a:pt x="68080" y="58676"/>
                      <a:pt x="67794" y="57271"/>
                      <a:pt x="67497" y="55866"/>
                    </a:cubicBezTo>
                    <a:cubicBezTo>
                      <a:pt x="65187" y="45305"/>
                      <a:pt x="61413" y="34423"/>
                      <a:pt x="56007" y="25029"/>
                    </a:cubicBezTo>
                    <a:cubicBezTo>
                      <a:pt x="51007" y="16349"/>
                      <a:pt x="43982" y="8039"/>
                      <a:pt x="34683" y="3824"/>
                    </a:cubicBezTo>
                    <a:cubicBezTo>
                      <a:pt x="29749" y="1583"/>
                      <a:pt x="24080" y="0"/>
                      <a:pt x="185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3" name="Google Shape;283;g309b9d89ff9_1_43"/>
              <p:cNvGrpSpPr/>
              <p:nvPr/>
            </p:nvGrpSpPr>
            <p:grpSpPr>
              <a:xfrm>
                <a:off x="2252110" y="6027996"/>
                <a:ext cx="1159737" cy="2526474"/>
                <a:chOff x="2252110" y="6027996"/>
                <a:chExt cx="1159737" cy="2526474"/>
              </a:xfrm>
            </p:grpSpPr>
            <p:sp>
              <p:nvSpPr>
                <p:cNvPr id="284" name="Google Shape;284;g309b9d89ff9_1_43"/>
                <p:cNvSpPr/>
                <p:nvPr/>
              </p:nvSpPr>
              <p:spPr>
                <a:xfrm>
                  <a:off x="2252110" y="6027996"/>
                  <a:ext cx="1159737" cy="2526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77" h="102121" extrusionOk="0">
                      <a:moveTo>
                        <a:pt x="249" y="0"/>
                      </a:moveTo>
                      <a:cubicBezTo>
                        <a:pt x="0" y="0"/>
                        <a:pt x="69" y="331"/>
                        <a:pt x="644" y="817"/>
                      </a:cubicBezTo>
                      <a:cubicBezTo>
                        <a:pt x="644" y="817"/>
                        <a:pt x="1049" y="1162"/>
                        <a:pt x="1799" y="1805"/>
                      </a:cubicBezTo>
                      <a:cubicBezTo>
                        <a:pt x="2180" y="2114"/>
                        <a:pt x="2633" y="2519"/>
                        <a:pt x="3157" y="2984"/>
                      </a:cubicBezTo>
                      <a:cubicBezTo>
                        <a:pt x="3419" y="3222"/>
                        <a:pt x="3704" y="3472"/>
                        <a:pt x="4002" y="3746"/>
                      </a:cubicBezTo>
                      <a:cubicBezTo>
                        <a:pt x="4300" y="4008"/>
                        <a:pt x="4609" y="4305"/>
                        <a:pt x="4943" y="4603"/>
                      </a:cubicBezTo>
                      <a:cubicBezTo>
                        <a:pt x="6264" y="5805"/>
                        <a:pt x="7788" y="7317"/>
                        <a:pt x="9467" y="9032"/>
                      </a:cubicBezTo>
                      <a:cubicBezTo>
                        <a:pt x="11134" y="10770"/>
                        <a:pt x="12932" y="12747"/>
                        <a:pt x="14765" y="14926"/>
                      </a:cubicBezTo>
                      <a:cubicBezTo>
                        <a:pt x="18409" y="19295"/>
                        <a:pt x="22100" y="24522"/>
                        <a:pt x="25231" y="30035"/>
                      </a:cubicBezTo>
                      <a:cubicBezTo>
                        <a:pt x="26791" y="32785"/>
                        <a:pt x="28219" y="35619"/>
                        <a:pt x="29529" y="38381"/>
                      </a:cubicBezTo>
                      <a:cubicBezTo>
                        <a:pt x="29696" y="38726"/>
                        <a:pt x="29862" y="39071"/>
                        <a:pt x="30029" y="39405"/>
                      </a:cubicBezTo>
                      <a:cubicBezTo>
                        <a:pt x="30184" y="39750"/>
                        <a:pt x="30339" y="40095"/>
                        <a:pt x="30505" y="40441"/>
                      </a:cubicBezTo>
                      <a:cubicBezTo>
                        <a:pt x="30815" y="41131"/>
                        <a:pt x="31124" y="41798"/>
                        <a:pt x="31422" y="42477"/>
                      </a:cubicBezTo>
                      <a:cubicBezTo>
                        <a:pt x="31720" y="43143"/>
                        <a:pt x="32006" y="43810"/>
                        <a:pt x="32291" y="44465"/>
                      </a:cubicBezTo>
                      <a:cubicBezTo>
                        <a:pt x="32363" y="44632"/>
                        <a:pt x="32434" y="44798"/>
                        <a:pt x="32506" y="44953"/>
                      </a:cubicBezTo>
                      <a:cubicBezTo>
                        <a:pt x="32577" y="45120"/>
                        <a:pt x="32637" y="45286"/>
                        <a:pt x="32708" y="45453"/>
                      </a:cubicBezTo>
                      <a:cubicBezTo>
                        <a:pt x="32839" y="45775"/>
                        <a:pt x="32970" y="46096"/>
                        <a:pt x="33113" y="46418"/>
                      </a:cubicBezTo>
                      <a:cubicBezTo>
                        <a:pt x="33649" y="47691"/>
                        <a:pt x="34161" y="49025"/>
                        <a:pt x="34708" y="50394"/>
                      </a:cubicBezTo>
                      <a:cubicBezTo>
                        <a:pt x="34970" y="51085"/>
                        <a:pt x="35232" y="51787"/>
                        <a:pt x="35494" y="52490"/>
                      </a:cubicBezTo>
                      <a:cubicBezTo>
                        <a:pt x="35625" y="52835"/>
                        <a:pt x="35768" y="53192"/>
                        <a:pt x="35899" y="53549"/>
                      </a:cubicBezTo>
                      <a:cubicBezTo>
                        <a:pt x="36018" y="53907"/>
                        <a:pt x="36149" y="54264"/>
                        <a:pt x="36280" y="54621"/>
                      </a:cubicBezTo>
                      <a:cubicBezTo>
                        <a:pt x="36411" y="54990"/>
                        <a:pt x="36542" y="55347"/>
                        <a:pt x="36661" y="55716"/>
                      </a:cubicBezTo>
                      <a:cubicBezTo>
                        <a:pt x="36732" y="55895"/>
                        <a:pt x="36792" y="56073"/>
                        <a:pt x="36863" y="56252"/>
                      </a:cubicBezTo>
                      <a:cubicBezTo>
                        <a:pt x="36923" y="56443"/>
                        <a:pt x="36982" y="56621"/>
                        <a:pt x="37054" y="56812"/>
                      </a:cubicBezTo>
                      <a:cubicBezTo>
                        <a:pt x="37304" y="57550"/>
                        <a:pt x="37554" y="58288"/>
                        <a:pt x="37804" y="59026"/>
                      </a:cubicBezTo>
                      <a:cubicBezTo>
                        <a:pt x="38280" y="60526"/>
                        <a:pt x="38780" y="62027"/>
                        <a:pt x="39233" y="63551"/>
                      </a:cubicBezTo>
                      <a:cubicBezTo>
                        <a:pt x="39697" y="65075"/>
                        <a:pt x="40126" y="66599"/>
                        <a:pt x="40554" y="68123"/>
                      </a:cubicBezTo>
                      <a:cubicBezTo>
                        <a:pt x="40769" y="68885"/>
                        <a:pt x="40971" y="69647"/>
                        <a:pt x="41173" y="70409"/>
                      </a:cubicBezTo>
                      <a:cubicBezTo>
                        <a:pt x="41376" y="71159"/>
                        <a:pt x="41566" y="71921"/>
                        <a:pt x="41757" y="72671"/>
                      </a:cubicBezTo>
                      <a:cubicBezTo>
                        <a:pt x="41852" y="73052"/>
                        <a:pt x="41947" y="73421"/>
                        <a:pt x="42043" y="73802"/>
                      </a:cubicBezTo>
                      <a:cubicBezTo>
                        <a:pt x="42126" y="74171"/>
                        <a:pt x="42221" y="74540"/>
                        <a:pt x="42304" y="74921"/>
                      </a:cubicBezTo>
                      <a:cubicBezTo>
                        <a:pt x="42388" y="75290"/>
                        <a:pt x="42483" y="75659"/>
                        <a:pt x="42566" y="76028"/>
                      </a:cubicBezTo>
                      <a:cubicBezTo>
                        <a:pt x="42650" y="76397"/>
                        <a:pt x="42745" y="76766"/>
                        <a:pt x="42816" y="77124"/>
                      </a:cubicBezTo>
                      <a:cubicBezTo>
                        <a:pt x="43126" y="78588"/>
                        <a:pt x="43436" y="80029"/>
                        <a:pt x="43686" y="81422"/>
                      </a:cubicBezTo>
                      <a:cubicBezTo>
                        <a:pt x="44733" y="87018"/>
                        <a:pt x="45341" y="91995"/>
                        <a:pt x="45722" y="95554"/>
                      </a:cubicBezTo>
                      <a:cubicBezTo>
                        <a:pt x="45817" y="96447"/>
                        <a:pt x="45900" y="97257"/>
                        <a:pt x="45972" y="97960"/>
                      </a:cubicBezTo>
                      <a:cubicBezTo>
                        <a:pt x="46055" y="98650"/>
                        <a:pt x="46114" y="99257"/>
                        <a:pt x="46150" y="99745"/>
                      </a:cubicBezTo>
                      <a:cubicBezTo>
                        <a:pt x="46245" y="100734"/>
                        <a:pt x="46305" y="101269"/>
                        <a:pt x="46305" y="101269"/>
                      </a:cubicBezTo>
                      <a:cubicBezTo>
                        <a:pt x="46369" y="101838"/>
                        <a:pt x="46515" y="102121"/>
                        <a:pt x="46640" y="102121"/>
                      </a:cubicBezTo>
                      <a:cubicBezTo>
                        <a:pt x="46769" y="102121"/>
                        <a:pt x="46877" y="101820"/>
                        <a:pt x="46853" y="101222"/>
                      </a:cubicBezTo>
                      <a:cubicBezTo>
                        <a:pt x="46853" y="101222"/>
                        <a:pt x="46805" y="100686"/>
                        <a:pt x="46734" y="99698"/>
                      </a:cubicBezTo>
                      <a:cubicBezTo>
                        <a:pt x="46686" y="99210"/>
                        <a:pt x="46638" y="98602"/>
                        <a:pt x="46579" y="97900"/>
                      </a:cubicBezTo>
                      <a:cubicBezTo>
                        <a:pt x="46507" y="97198"/>
                        <a:pt x="46436" y="96388"/>
                        <a:pt x="46353" y="95495"/>
                      </a:cubicBezTo>
                      <a:cubicBezTo>
                        <a:pt x="46007" y="91923"/>
                        <a:pt x="45472" y="86922"/>
                        <a:pt x="44483" y="81279"/>
                      </a:cubicBezTo>
                      <a:cubicBezTo>
                        <a:pt x="44245" y="79874"/>
                        <a:pt x="43948" y="78421"/>
                        <a:pt x="43650" y="76945"/>
                      </a:cubicBezTo>
                      <a:cubicBezTo>
                        <a:pt x="43590" y="76576"/>
                        <a:pt x="43495" y="76207"/>
                        <a:pt x="43412" y="75838"/>
                      </a:cubicBezTo>
                      <a:cubicBezTo>
                        <a:pt x="43328" y="75469"/>
                        <a:pt x="43245" y="75088"/>
                        <a:pt x="43162" y="74719"/>
                      </a:cubicBezTo>
                      <a:cubicBezTo>
                        <a:pt x="43078" y="74338"/>
                        <a:pt x="42995" y="73969"/>
                        <a:pt x="42912" y="73588"/>
                      </a:cubicBezTo>
                      <a:cubicBezTo>
                        <a:pt x="42816" y="73218"/>
                        <a:pt x="42721" y="72837"/>
                        <a:pt x="42626" y="72456"/>
                      </a:cubicBezTo>
                      <a:cubicBezTo>
                        <a:pt x="42447" y="71694"/>
                        <a:pt x="42269" y="70932"/>
                        <a:pt x="42066" y="70170"/>
                      </a:cubicBezTo>
                      <a:cubicBezTo>
                        <a:pt x="41876" y="69408"/>
                        <a:pt x="41673" y="68646"/>
                        <a:pt x="41471" y="67873"/>
                      </a:cubicBezTo>
                      <a:cubicBezTo>
                        <a:pt x="41054" y="66337"/>
                        <a:pt x="40638" y="64801"/>
                        <a:pt x="40173" y="63265"/>
                      </a:cubicBezTo>
                      <a:cubicBezTo>
                        <a:pt x="39733" y="61741"/>
                        <a:pt x="39245" y="60217"/>
                        <a:pt x="38768" y="58717"/>
                      </a:cubicBezTo>
                      <a:cubicBezTo>
                        <a:pt x="38518" y="57967"/>
                        <a:pt x="38268" y="57216"/>
                        <a:pt x="38030" y="56478"/>
                      </a:cubicBezTo>
                      <a:cubicBezTo>
                        <a:pt x="37971" y="56288"/>
                        <a:pt x="37899" y="56109"/>
                        <a:pt x="37840" y="55919"/>
                      </a:cubicBezTo>
                      <a:cubicBezTo>
                        <a:pt x="37780" y="55740"/>
                        <a:pt x="37709" y="55550"/>
                        <a:pt x="37649" y="55371"/>
                      </a:cubicBezTo>
                      <a:cubicBezTo>
                        <a:pt x="37518" y="55002"/>
                        <a:pt x="37387" y="54633"/>
                        <a:pt x="37268" y="54276"/>
                      </a:cubicBezTo>
                      <a:cubicBezTo>
                        <a:pt x="37137" y="53907"/>
                        <a:pt x="37006" y="53549"/>
                        <a:pt x="36887" y="53192"/>
                      </a:cubicBezTo>
                      <a:cubicBezTo>
                        <a:pt x="36756" y="52823"/>
                        <a:pt x="36613" y="52478"/>
                        <a:pt x="36482" y="52121"/>
                      </a:cubicBezTo>
                      <a:cubicBezTo>
                        <a:pt x="36220" y="51406"/>
                        <a:pt x="35970" y="50704"/>
                        <a:pt x="35696" y="50013"/>
                      </a:cubicBezTo>
                      <a:cubicBezTo>
                        <a:pt x="35161" y="48644"/>
                        <a:pt x="34637" y="47287"/>
                        <a:pt x="34101" y="46013"/>
                      </a:cubicBezTo>
                      <a:cubicBezTo>
                        <a:pt x="33958" y="45679"/>
                        <a:pt x="33827" y="45358"/>
                        <a:pt x="33696" y="45036"/>
                      </a:cubicBezTo>
                      <a:cubicBezTo>
                        <a:pt x="33625" y="44870"/>
                        <a:pt x="33553" y="44703"/>
                        <a:pt x="33482" y="44536"/>
                      </a:cubicBezTo>
                      <a:cubicBezTo>
                        <a:pt x="33410" y="44382"/>
                        <a:pt x="33339" y="44215"/>
                        <a:pt x="33268" y="44048"/>
                      </a:cubicBezTo>
                      <a:cubicBezTo>
                        <a:pt x="32982" y="43393"/>
                        <a:pt x="32696" y="42715"/>
                        <a:pt x="32398" y="42036"/>
                      </a:cubicBezTo>
                      <a:cubicBezTo>
                        <a:pt x="32089" y="41369"/>
                        <a:pt x="31779" y="40691"/>
                        <a:pt x="31458" y="40000"/>
                      </a:cubicBezTo>
                      <a:cubicBezTo>
                        <a:pt x="31303" y="39655"/>
                        <a:pt x="31136" y="39309"/>
                        <a:pt x="30982" y="38964"/>
                      </a:cubicBezTo>
                      <a:cubicBezTo>
                        <a:pt x="30815" y="38619"/>
                        <a:pt x="30648" y="38274"/>
                        <a:pt x="30482" y="37928"/>
                      </a:cubicBezTo>
                      <a:cubicBezTo>
                        <a:pt x="29136" y="35142"/>
                        <a:pt x="27684" y="32309"/>
                        <a:pt x="26088" y="29546"/>
                      </a:cubicBezTo>
                      <a:cubicBezTo>
                        <a:pt x="22885" y="23998"/>
                        <a:pt x="19111" y="18759"/>
                        <a:pt x="15384" y="14414"/>
                      </a:cubicBezTo>
                      <a:cubicBezTo>
                        <a:pt x="13515" y="12235"/>
                        <a:pt x="11682" y="10258"/>
                        <a:pt x="9979" y="8532"/>
                      </a:cubicBezTo>
                      <a:cubicBezTo>
                        <a:pt x="8264" y="6829"/>
                        <a:pt x="6705" y="5329"/>
                        <a:pt x="5359" y="4139"/>
                      </a:cubicBezTo>
                      <a:cubicBezTo>
                        <a:pt x="5026" y="3841"/>
                        <a:pt x="4716" y="3555"/>
                        <a:pt x="4419" y="3281"/>
                      </a:cubicBezTo>
                      <a:cubicBezTo>
                        <a:pt x="4109" y="3019"/>
                        <a:pt x="3823" y="2769"/>
                        <a:pt x="3550" y="2543"/>
                      </a:cubicBezTo>
                      <a:cubicBezTo>
                        <a:pt x="3014" y="2079"/>
                        <a:pt x="2561" y="1674"/>
                        <a:pt x="2180" y="1364"/>
                      </a:cubicBezTo>
                      <a:cubicBezTo>
                        <a:pt x="1406" y="733"/>
                        <a:pt x="990" y="388"/>
                        <a:pt x="990" y="388"/>
                      </a:cubicBezTo>
                      <a:cubicBezTo>
                        <a:pt x="657" y="117"/>
                        <a:pt x="397" y="0"/>
                        <a:pt x="2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" name="Google Shape;285;g309b9d89ff9_1_43"/>
                <p:cNvSpPr/>
                <p:nvPr/>
              </p:nvSpPr>
              <p:spPr>
                <a:xfrm>
                  <a:off x="3112839" y="6709262"/>
                  <a:ext cx="58980" cy="663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4" h="26811" extrusionOk="0">
                      <a:moveTo>
                        <a:pt x="289" y="0"/>
                      </a:moveTo>
                      <a:cubicBezTo>
                        <a:pt x="158" y="0"/>
                        <a:pt x="25" y="72"/>
                        <a:pt x="1" y="212"/>
                      </a:cubicBezTo>
                      <a:cubicBezTo>
                        <a:pt x="1" y="212"/>
                        <a:pt x="1" y="724"/>
                        <a:pt x="13" y="1557"/>
                      </a:cubicBezTo>
                      <a:cubicBezTo>
                        <a:pt x="13" y="2390"/>
                        <a:pt x="24" y="3557"/>
                        <a:pt x="48" y="4891"/>
                      </a:cubicBezTo>
                      <a:cubicBezTo>
                        <a:pt x="84" y="7558"/>
                        <a:pt x="179" y="10868"/>
                        <a:pt x="322" y="13463"/>
                      </a:cubicBezTo>
                      <a:cubicBezTo>
                        <a:pt x="501" y="16047"/>
                        <a:pt x="798" y="19357"/>
                        <a:pt x="1156" y="22000"/>
                      </a:cubicBezTo>
                      <a:cubicBezTo>
                        <a:pt x="1239" y="22667"/>
                        <a:pt x="1310" y="23286"/>
                        <a:pt x="1394" y="23845"/>
                      </a:cubicBezTo>
                      <a:cubicBezTo>
                        <a:pt x="1477" y="24405"/>
                        <a:pt x="1560" y="24893"/>
                        <a:pt x="1620" y="25310"/>
                      </a:cubicBezTo>
                      <a:cubicBezTo>
                        <a:pt x="1751" y="26143"/>
                        <a:pt x="1822" y="26643"/>
                        <a:pt x="1822" y="26643"/>
                      </a:cubicBezTo>
                      <a:cubicBezTo>
                        <a:pt x="1848" y="26757"/>
                        <a:pt x="1960" y="26811"/>
                        <a:pt x="2076" y="26811"/>
                      </a:cubicBezTo>
                      <a:cubicBezTo>
                        <a:pt x="2226" y="26811"/>
                        <a:pt x="2383" y="26721"/>
                        <a:pt x="2370" y="26560"/>
                      </a:cubicBezTo>
                      <a:cubicBezTo>
                        <a:pt x="2370" y="26560"/>
                        <a:pt x="2322" y="26060"/>
                        <a:pt x="2251" y="25238"/>
                      </a:cubicBezTo>
                      <a:cubicBezTo>
                        <a:pt x="2203" y="24822"/>
                        <a:pt x="2156" y="24322"/>
                        <a:pt x="2108" y="23762"/>
                      </a:cubicBezTo>
                      <a:cubicBezTo>
                        <a:pt x="2048" y="23202"/>
                        <a:pt x="2013" y="22583"/>
                        <a:pt x="1953" y="21917"/>
                      </a:cubicBezTo>
                      <a:cubicBezTo>
                        <a:pt x="1727" y="19273"/>
                        <a:pt x="1560" y="15975"/>
                        <a:pt x="1394" y="13392"/>
                      </a:cubicBezTo>
                      <a:cubicBezTo>
                        <a:pt x="1072" y="8224"/>
                        <a:pt x="560" y="200"/>
                        <a:pt x="560" y="200"/>
                      </a:cubicBezTo>
                      <a:cubicBezTo>
                        <a:pt x="537" y="66"/>
                        <a:pt x="414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" name="Google Shape;286;g309b9d89ff9_1_43"/>
                <p:cNvSpPr/>
                <p:nvPr/>
              </p:nvSpPr>
              <p:spPr>
                <a:xfrm>
                  <a:off x="2447432" y="6696496"/>
                  <a:ext cx="526393" cy="233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7" h="9445" extrusionOk="0">
                      <a:moveTo>
                        <a:pt x="1569" y="0"/>
                      </a:moveTo>
                      <a:cubicBezTo>
                        <a:pt x="1521" y="0"/>
                        <a:pt x="1475" y="1"/>
                        <a:pt x="1429" y="1"/>
                      </a:cubicBezTo>
                      <a:cubicBezTo>
                        <a:pt x="1239" y="1"/>
                        <a:pt x="1072" y="13"/>
                        <a:pt x="929" y="25"/>
                      </a:cubicBezTo>
                      <a:cubicBezTo>
                        <a:pt x="786" y="25"/>
                        <a:pt x="655" y="37"/>
                        <a:pt x="560" y="49"/>
                      </a:cubicBezTo>
                      <a:cubicBezTo>
                        <a:pt x="358" y="61"/>
                        <a:pt x="239" y="73"/>
                        <a:pt x="239" y="73"/>
                      </a:cubicBezTo>
                      <a:cubicBezTo>
                        <a:pt x="0" y="132"/>
                        <a:pt x="48" y="585"/>
                        <a:pt x="286" y="632"/>
                      </a:cubicBezTo>
                      <a:cubicBezTo>
                        <a:pt x="286" y="632"/>
                        <a:pt x="393" y="620"/>
                        <a:pt x="584" y="620"/>
                      </a:cubicBezTo>
                      <a:cubicBezTo>
                        <a:pt x="616" y="616"/>
                        <a:pt x="650" y="615"/>
                        <a:pt x="687" y="615"/>
                      </a:cubicBezTo>
                      <a:cubicBezTo>
                        <a:pt x="761" y="615"/>
                        <a:pt x="846" y="620"/>
                        <a:pt x="941" y="620"/>
                      </a:cubicBezTo>
                      <a:cubicBezTo>
                        <a:pt x="1084" y="620"/>
                        <a:pt x="1239" y="620"/>
                        <a:pt x="1417" y="632"/>
                      </a:cubicBezTo>
                      <a:cubicBezTo>
                        <a:pt x="2120" y="668"/>
                        <a:pt x="3096" y="811"/>
                        <a:pt x="4191" y="1085"/>
                      </a:cubicBezTo>
                      <a:cubicBezTo>
                        <a:pt x="5287" y="1347"/>
                        <a:pt x="6489" y="1751"/>
                        <a:pt x="7668" y="2216"/>
                      </a:cubicBezTo>
                      <a:cubicBezTo>
                        <a:pt x="8847" y="2680"/>
                        <a:pt x="9990" y="3216"/>
                        <a:pt x="10990" y="3692"/>
                      </a:cubicBezTo>
                      <a:cubicBezTo>
                        <a:pt x="12978" y="4657"/>
                        <a:pt x="15479" y="6014"/>
                        <a:pt x="17419" y="7228"/>
                      </a:cubicBezTo>
                      <a:cubicBezTo>
                        <a:pt x="19372" y="8419"/>
                        <a:pt x="20789" y="9419"/>
                        <a:pt x="20789" y="9419"/>
                      </a:cubicBezTo>
                      <a:cubicBezTo>
                        <a:pt x="20814" y="9436"/>
                        <a:pt x="20841" y="9444"/>
                        <a:pt x="20870" y="9444"/>
                      </a:cubicBezTo>
                      <a:cubicBezTo>
                        <a:pt x="21056" y="9444"/>
                        <a:pt x="21277" y="9113"/>
                        <a:pt x="21122" y="8979"/>
                      </a:cubicBezTo>
                      <a:cubicBezTo>
                        <a:pt x="21122" y="8979"/>
                        <a:pt x="19765" y="7859"/>
                        <a:pt x="17860" y="6550"/>
                      </a:cubicBezTo>
                      <a:cubicBezTo>
                        <a:pt x="16907" y="5883"/>
                        <a:pt x="15824" y="5169"/>
                        <a:pt x="14717" y="4514"/>
                      </a:cubicBezTo>
                      <a:cubicBezTo>
                        <a:pt x="13597" y="3847"/>
                        <a:pt x="12466" y="3228"/>
                        <a:pt x="11454" y="2728"/>
                      </a:cubicBezTo>
                      <a:cubicBezTo>
                        <a:pt x="10430" y="2240"/>
                        <a:pt x="9240" y="1728"/>
                        <a:pt x="8013" y="1299"/>
                      </a:cubicBezTo>
                      <a:cubicBezTo>
                        <a:pt x="6787" y="859"/>
                        <a:pt x="5513" y="513"/>
                        <a:pt x="4358" y="287"/>
                      </a:cubicBezTo>
                      <a:cubicBezTo>
                        <a:pt x="3275" y="86"/>
                        <a:pt x="2296" y="0"/>
                        <a:pt x="156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" name="Google Shape;287;g309b9d89ff9_1_43"/>
                <p:cNvSpPr/>
                <p:nvPr/>
              </p:nvSpPr>
              <p:spPr>
                <a:xfrm>
                  <a:off x="2600004" y="6126931"/>
                  <a:ext cx="57644" cy="287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0" h="11627" extrusionOk="0">
                      <a:moveTo>
                        <a:pt x="372" y="0"/>
                      </a:moveTo>
                      <a:cubicBezTo>
                        <a:pt x="220" y="0"/>
                        <a:pt x="24" y="52"/>
                        <a:pt x="1" y="128"/>
                      </a:cubicBezTo>
                      <a:cubicBezTo>
                        <a:pt x="1" y="128"/>
                        <a:pt x="13" y="354"/>
                        <a:pt x="37" y="711"/>
                      </a:cubicBezTo>
                      <a:cubicBezTo>
                        <a:pt x="48" y="1080"/>
                        <a:pt x="72" y="1580"/>
                        <a:pt x="96" y="2164"/>
                      </a:cubicBezTo>
                      <a:cubicBezTo>
                        <a:pt x="144" y="3318"/>
                        <a:pt x="179" y="4771"/>
                        <a:pt x="310" y="5914"/>
                      </a:cubicBezTo>
                      <a:cubicBezTo>
                        <a:pt x="429" y="7045"/>
                        <a:pt x="703" y="8510"/>
                        <a:pt x="1060" y="9641"/>
                      </a:cubicBezTo>
                      <a:cubicBezTo>
                        <a:pt x="1156" y="9926"/>
                        <a:pt x="1227" y="10188"/>
                        <a:pt x="1322" y="10426"/>
                      </a:cubicBezTo>
                      <a:cubicBezTo>
                        <a:pt x="1406" y="10665"/>
                        <a:pt x="1477" y="10879"/>
                        <a:pt x="1549" y="11046"/>
                      </a:cubicBezTo>
                      <a:cubicBezTo>
                        <a:pt x="1703" y="11391"/>
                        <a:pt x="1787" y="11593"/>
                        <a:pt x="1787" y="11593"/>
                      </a:cubicBezTo>
                      <a:cubicBezTo>
                        <a:pt x="1800" y="11616"/>
                        <a:pt x="1832" y="11626"/>
                        <a:pt x="1876" y="11626"/>
                      </a:cubicBezTo>
                      <a:cubicBezTo>
                        <a:pt x="2033" y="11626"/>
                        <a:pt x="2329" y="11496"/>
                        <a:pt x="2311" y="11403"/>
                      </a:cubicBezTo>
                      <a:cubicBezTo>
                        <a:pt x="2311" y="11403"/>
                        <a:pt x="2251" y="11188"/>
                        <a:pt x="2156" y="10843"/>
                      </a:cubicBezTo>
                      <a:cubicBezTo>
                        <a:pt x="2108" y="10677"/>
                        <a:pt x="2061" y="10462"/>
                        <a:pt x="2001" y="10224"/>
                      </a:cubicBezTo>
                      <a:cubicBezTo>
                        <a:pt x="1942" y="9998"/>
                        <a:pt x="1906" y="9724"/>
                        <a:pt x="1846" y="9450"/>
                      </a:cubicBezTo>
                      <a:cubicBezTo>
                        <a:pt x="1632" y="8331"/>
                        <a:pt x="1489" y="6914"/>
                        <a:pt x="1370" y="5795"/>
                      </a:cubicBezTo>
                      <a:cubicBezTo>
                        <a:pt x="1251" y="4688"/>
                        <a:pt x="1072" y="3247"/>
                        <a:pt x="906" y="2092"/>
                      </a:cubicBezTo>
                      <a:cubicBezTo>
                        <a:pt x="822" y="1509"/>
                        <a:pt x="727" y="997"/>
                        <a:pt x="668" y="640"/>
                      </a:cubicBezTo>
                      <a:cubicBezTo>
                        <a:pt x="596" y="282"/>
                        <a:pt x="549" y="56"/>
                        <a:pt x="549" y="56"/>
                      </a:cubicBezTo>
                      <a:cubicBezTo>
                        <a:pt x="531" y="17"/>
                        <a:pt x="459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88" name="Google Shape;288;g309b9d89ff9_1_43"/>
          <p:cNvSpPr/>
          <p:nvPr/>
        </p:nvSpPr>
        <p:spPr>
          <a:xfrm>
            <a:off x="135300" y="3359424"/>
            <a:ext cx="3190928" cy="1665834"/>
          </a:xfrm>
          <a:custGeom>
            <a:avLst/>
            <a:gdLst/>
            <a:ahLst/>
            <a:cxnLst/>
            <a:rect l="l" t="t" r="r" b="b"/>
            <a:pathLst>
              <a:path w="80737" h="42149" extrusionOk="0">
                <a:moveTo>
                  <a:pt x="40565" y="1"/>
                </a:moveTo>
                <a:cubicBezTo>
                  <a:pt x="34671" y="1"/>
                  <a:pt x="29373" y="2489"/>
                  <a:pt x="25658" y="6478"/>
                </a:cubicBezTo>
                <a:cubicBezTo>
                  <a:pt x="23157" y="9151"/>
                  <a:pt x="19680" y="10629"/>
                  <a:pt x="16026" y="10629"/>
                </a:cubicBezTo>
                <a:cubicBezTo>
                  <a:pt x="15872" y="10629"/>
                  <a:pt x="15717" y="10626"/>
                  <a:pt x="15562" y="10621"/>
                </a:cubicBezTo>
                <a:cubicBezTo>
                  <a:pt x="15383" y="10609"/>
                  <a:pt x="15216" y="10609"/>
                  <a:pt x="15038" y="10609"/>
                </a:cubicBezTo>
                <a:cubicBezTo>
                  <a:pt x="6727" y="10609"/>
                  <a:pt x="0" y="17324"/>
                  <a:pt x="0" y="25623"/>
                </a:cubicBezTo>
                <a:cubicBezTo>
                  <a:pt x="0" y="33910"/>
                  <a:pt x="6727" y="40625"/>
                  <a:pt x="15038" y="40625"/>
                </a:cubicBezTo>
                <a:cubicBezTo>
                  <a:pt x="19705" y="40625"/>
                  <a:pt x="23872" y="38505"/>
                  <a:pt x="26623" y="35184"/>
                </a:cubicBezTo>
                <a:cubicBezTo>
                  <a:pt x="30278" y="38589"/>
                  <a:pt x="35171" y="40684"/>
                  <a:pt x="40565" y="40684"/>
                </a:cubicBezTo>
                <a:cubicBezTo>
                  <a:pt x="43529" y="40684"/>
                  <a:pt x="46351" y="40053"/>
                  <a:pt x="48887" y="38910"/>
                </a:cubicBezTo>
                <a:cubicBezTo>
                  <a:pt x="51233" y="40922"/>
                  <a:pt x="54293" y="42149"/>
                  <a:pt x="57638" y="42149"/>
                </a:cubicBezTo>
                <a:cubicBezTo>
                  <a:pt x="61984" y="42149"/>
                  <a:pt x="65854" y="40077"/>
                  <a:pt x="68306" y="36874"/>
                </a:cubicBezTo>
                <a:cubicBezTo>
                  <a:pt x="69628" y="38124"/>
                  <a:pt x="71414" y="38898"/>
                  <a:pt x="73378" y="38898"/>
                </a:cubicBezTo>
                <a:cubicBezTo>
                  <a:pt x="77438" y="38898"/>
                  <a:pt x="80736" y="35600"/>
                  <a:pt x="80736" y="31540"/>
                </a:cubicBezTo>
                <a:cubicBezTo>
                  <a:pt x="80736" y="27480"/>
                  <a:pt x="77438" y="24194"/>
                  <a:pt x="73378" y="24194"/>
                </a:cubicBezTo>
                <a:lnTo>
                  <a:pt x="73343" y="24194"/>
                </a:lnTo>
                <a:cubicBezTo>
                  <a:pt x="73331" y="24194"/>
                  <a:pt x="73318" y="24194"/>
                  <a:pt x="73306" y="24194"/>
                </a:cubicBezTo>
                <a:cubicBezTo>
                  <a:pt x="71641" y="24194"/>
                  <a:pt x="70062" y="23386"/>
                  <a:pt x="69211" y="21944"/>
                </a:cubicBezTo>
                <a:cubicBezTo>
                  <a:pt x="67925" y="19777"/>
                  <a:pt x="66044" y="17991"/>
                  <a:pt x="63782" y="16824"/>
                </a:cubicBezTo>
                <a:cubicBezTo>
                  <a:pt x="61734" y="15764"/>
                  <a:pt x="60091" y="14086"/>
                  <a:pt x="59139" y="11978"/>
                </a:cubicBezTo>
                <a:cubicBezTo>
                  <a:pt x="55948" y="4918"/>
                  <a:pt x="48840" y="1"/>
                  <a:pt x="4056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g309b9d89ff9_1_43"/>
          <p:cNvSpPr/>
          <p:nvPr/>
        </p:nvSpPr>
        <p:spPr>
          <a:xfrm flipH="1">
            <a:off x="3838" y="2854054"/>
            <a:ext cx="9136313" cy="2289456"/>
          </a:xfrm>
          <a:custGeom>
            <a:avLst/>
            <a:gdLst/>
            <a:ahLst/>
            <a:cxnLst/>
            <a:rect l="l" t="t" r="r" b="b"/>
            <a:pathLst>
              <a:path w="282858" h="70881" extrusionOk="0">
                <a:moveTo>
                  <a:pt x="57528" y="1"/>
                </a:moveTo>
                <a:cubicBezTo>
                  <a:pt x="37107" y="1"/>
                  <a:pt x="17867" y="6326"/>
                  <a:pt x="1" y="16029"/>
                </a:cubicBezTo>
                <a:lnTo>
                  <a:pt x="1" y="70881"/>
                </a:lnTo>
                <a:lnTo>
                  <a:pt x="282857" y="70881"/>
                </a:lnTo>
                <a:lnTo>
                  <a:pt x="282857" y="53831"/>
                </a:lnTo>
                <a:cubicBezTo>
                  <a:pt x="276183" y="53941"/>
                  <a:pt x="269511" y="54030"/>
                  <a:pt x="262852" y="54030"/>
                </a:cubicBezTo>
                <a:cubicBezTo>
                  <a:pt x="230491" y="54030"/>
                  <a:pt x="198425" y="51930"/>
                  <a:pt x="167736" y="39913"/>
                </a:cubicBezTo>
                <a:cubicBezTo>
                  <a:pt x="131005" y="25530"/>
                  <a:pt x="101025" y="967"/>
                  <a:pt x="59794" y="27"/>
                </a:cubicBezTo>
                <a:cubicBezTo>
                  <a:pt x="59037" y="10"/>
                  <a:pt x="58282" y="1"/>
                  <a:pt x="575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g309b9d89ff9_1_43"/>
          <p:cNvSpPr/>
          <p:nvPr/>
        </p:nvSpPr>
        <p:spPr>
          <a:xfrm flipH="1">
            <a:off x="7315803" y="3477799"/>
            <a:ext cx="1828197" cy="1665810"/>
          </a:xfrm>
          <a:custGeom>
            <a:avLst/>
            <a:gdLst/>
            <a:ahLst/>
            <a:cxnLst/>
            <a:rect l="l" t="t" r="r" b="b"/>
            <a:pathLst>
              <a:path w="57091" h="52020" extrusionOk="0">
                <a:moveTo>
                  <a:pt x="167" y="14181"/>
                </a:moveTo>
                <a:cubicBezTo>
                  <a:pt x="845" y="14181"/>
                  <a:pt x="14859" y="1"/>
                  <a:pt x="24658" y="18574"/>
                </a:cubicBezTo>
                <a:cubicBezTo>
                  <a:pt x="34457" y="37160"/>
                  <a:pt x="57090" y="28040"/>
                  <a:pt x="50840" y="52019"/>
                </a:cubicBezTo>
                <a:lnTo>
                  <a:pt x="0" y="52019"/>
                </a:ln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309b9d89ff9_1_43"/>
          <p:cNvSpPr/>
          <p:nvPr/>
        </p:nvSpPr>
        <p:spPr>
          <a:xfrm rot="10800000" flipH="1">
            <a:off x="196876" y="18"/>
            <a:ext cx="2637197" cy="681282"/>
          </a:xfrm>
          <a:custGeom>
            <a:avLst/>
            <a:gdLst/>
            <a:ahLst/>
            <a:cxnLst/>
            <a:rect l="l" t="t" r="r" b="b"/>
            <a:pathLst>
              <a:path w="59984" h="15496" extrusionOk="0">
                <a:moveTo>
                  <a:pt x="8620" y="0"/>
                </a:moveTo>
                <a:cubicBezTo>
                  <a:pt x="6622" y="0"/>
                  <a:pt x="4637" y="834"/>
                  <a:pt x="3227" y="2459"/>
                </a:cubicBezTo>
                <a:cubicBezTo>
                  <a:pt x="988" y="5042"/>
                  <a:pt x="941" y="8769"/>
                  <a:pt x="2893" y="11400"/>
                </a:cubicBezTo>
                <a:cubicBezTo>
                  <a:pt x="2608" y="11662"/>
                  <a:pt x="2334" y="11948"/>
                  <a:pt x="2072" y="12245"/>
                </a:cubicBezTo>
                <a:cubicBezTo>
                  <a:pt x="1203" y="13246"/>
                  <a:pt x="512" y="14341"/>
                  <a:pt x="0" y="15496"/>
                </a:cubicBezTo>
                <a:lnTo>
                  <a:pt x="59984" y="15496"/>
                </a:lnTo>
                <a:cubicBezTo>
                  <a:pt x="58853" y="11960"/>
                  <a:pt x="56781" y="8685"/>
                  <a:pt x="53769" y="6066"/>
                </a:cubicBezTo>
                <a:cubicBezTo>
                  <a:pt x="49777" y="2603"/>
                  <a:pt x="44856" y="905"/>
                  <a:pt x="39958" y="905"/>
                </a:cubicBezTo>
                <a:cubicBezTo>
                  <a:pt x="34060" y="905"/>
                  <a:pt x="28196" y="3367"/>
                  <a:pt x="24027" y="8174"/>
                </a:cubicBezTo>
                <a:cubicBezTo>
                  <a:pt x="23967" y="8233"/>
                  <a:pt x="23932" y="8304"/>
                  <a:pt x="23872" y="8364"/>
                </a:cubicBezTo>
                <a:cubicBezTo>
                  <a:pt x="22789" y="9138"/>
                  <a:pt x="21777" y="9995"/>
                  <a:pt x="20860" y="10960"/>
                </a:cubicBezTo>
                <a:cubicBezTo>
                  <a:pt x="20848" y="10948"/>
                  <a:pt x="20836" y="10936"/>
                  <a:pt x="20824" y="10924"/>
                </a:cubicBezTo>
                <a:cubicBezTo>
                  <a:pt x="19288" y="9578"/>
                  <a:pt x="17526" y="8674"/>
                  <a:pt x="15681" y="8162"/>
                </a:cubicBezTo>
                <a:cubicBezTo>
                  <a:pt x="16014" y="5840"/>
                  <a:pt x="15216" y="3399"/>
                  <a:pt x="13311" y="1756"/>
                </a:cubicBezTo>
                <a:cubicBezTo>
                  <a:pt x="11954" y="577"/>
                  <a:pt x="10283" y="0"/>
                  <a:pt x="86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g309b9d89ff9_1_43"/>
          <p:cNvSpPr txBox="1">
            <a:spLocks noGrp="1"/>
          </p:cNvSpPr>
          <p:nvPr>
            <p:ph type="title"/>
          </p:nvPr>
        </p:nvSpPr>
        <p:spPr>
          <a:xfrm>
            <a:off x="1891075" y="2571750"/>
            <a:ext cx="5361900" cy="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93" name="Google Shape;293;g309b9d89ff9_1_43"/>
          <p:cNvSpPr txBox="1">
            <a:spLocks noGrp="1"/>
          </p:cNvSpPr>
          <p:nvPr>
            <p:ph type="title" idx="2" hasCustomPrompt="1"/>
          </p:nvPr>
        </p:nvSpPr>
        <p:spPr>
          <a:xfrm>
            <a:off x="1891075" y="1639950"/>
            <a:ext cx="5361900" cy="10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94" name="Google Shape;294;g309b9d89ff9_1_43"/>
          <p:cNvSpPr txBox="1">
            <a:spLocks noGrp="1"/>
          </p:cNvSpPr>
          <p:nvPr>
            <p:ph type="subTitle" idx="1"/>
          </p:nvPr>
        </p:nvSpPr>
        <p:spPr>
          <a:xfrm>
            <a:off x="1891050" y="3081750"/>
            <a:ext cx="5361900" cy="4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717525" y="548746"/>
            <a:ext cx="460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body" idx="1"/>
          </p:nvPr>
        </p:nvSpPr>
        <p:spPr>
          <a:xfrm>
            <a:off x="717450" y="1481774"/>
            <a:ext cx="7709100" cy="31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50"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16" name="Google Shape;16;p15"/>
          <p:cNvSpPr/>
          <p:nvPr/>
        </p:nvSpPr>
        <p:spPr>
          <a:xfrm>
            <a:off x="6477575" y="-399350"/>
            <a:ext cx="3025272" cy="2584568"/>
          </a:xfrm>
          <a:custGeom>
            <a:avLst/>
            <a:gdLst/>
            <a:ahLst/>
            <a:cxnLst/>
            <a:rect l="l" t="t" r="r" b="b"/>
            <a:pathLst>
              <a:path w="545094" h="465688" extrusionOk="0">
                <a:moveTo>
                  <a:pt x="207028" y="1"/>
                </a:moveTo>
                <a:cubicBezTo>
                  <a:pt x="207028" y="1"/>
                  <a:pt x="259058" y="74319"/>
                  <a:pt x="128756" y="124647"/>
                </a:cubicBezTo>
                <a:cubicBezTo>
                  <a:pt x="1" y="174354"/>
                  <a:pt x="42285" y="297550"/>
                  <a:pt x="138002" y="297550"/>
                </a:cubicBezTo>
                <a:cubicBezTo>
                  <a:pt x="146029" y="297550"/>
                  <a:pt x="154432" y="296683"/>
                  <a:pt x="163141" y="294834"/>
                </a:cubicBezTo>
                <a:cubicBezTo>
                  <a:pt x="173520" y="292632"/>
                  <a:pt x="182326" y="291602"/>
                  <a:pt x="189704" y="291602"/>
                </a:cubicBezTo>
                <a:cubicBezTo>
                  <a:pt x="225753" y="291602"/>
                  <a:pt x="227678" y="316202"/>
                  <a:pt x="212112" y="348817"/>
                </a:cubicBezTo>
                <a:cubicBezTo>
                  <a:pt x="196610" y="381274"/>
                  <a:pt x="212112" y="431899"/>
                  <a:pt x="251176" y="453854"/>
                </a:cubicBezTo>
                <a:cubicBezTo>
                  <a:pt x="262225" y="460057"/>
                  <a:pt x="275286" y="463462"/>
                  <a:pt x="286978" y="464546"/>
                </a:cubicBezTo>
                <a:cubicBezTo>
                  <a:pt x="295411" y="465329"/>
                  <a:pt x="303454" y="465688"/>
                  <a:pt x="311146" y="465688"/>
                </a:cubicBezTo>
                <a:cubicBezTo>
                  <a:pt x="390544" y="465688"/>
                  <a:pt x="432621" y="427483"/>
                  <a:pt x="481467" y="423934"/>
                </a:cubicBezTo>
                <a:cubicBezTo>
                  <a:pt x="483856" y="423759"/>
                  <a:pt x="486261" y="423668"/>
                  <a:pt x="488687" y="423668"/>
                </a:cubicBezTo>
                <a:cubicBezTo>
                  <a:pt x="505818" y="423668"/>
                  <a:pt x="524017" y="428226"/>
                  <a:pt x="545094" y="440376"/>
                </a:cubicBezTo>
                <a:lnTo>
                  <a:pt x="5450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0">
    <p:bg>
      <p:bgPr>
        <a:solidFill>
          <a:schemeClr val="dk2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09b9d89ff9_1_66"/>
          <p:cNvSpPr/>
          <p:nvPr/>
        </p:nvSpPr>
        <p:spPr>
          <a:xfrm flipH="1">
            <a:off x="4420751" y="2753749"/>
            <a:ext cx="4769720" cy="2389758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chemeClr val="lt1">
              <a:alpha val="30588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7" name="Google Shape;297;g309b9d89ff9_1_66"/>
          <p:cNvGrpSpPr/>
          <p:nvPr/>
        </p:nvGrpSpPr>
        <p:grpSpPr>
          <a:xfrm rot="-1314983">
            <a:off x="8216103" y="3311234"/>
            <a:ext cx="972293" cy="928258"/>
            <a:chOff x="-1855532" y="1600966"/>
            <a:chExt cx="890361" cy="822923"/>
          </a:xfrm>
        </p:grpSpPr>
        <p:sp>
          <p:nvSpPr>
            <p:cNvPr id="298" name="Google Shape;298;g309b9d89ff9_1_66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g309b9d89ff9_1_66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0" name="Google Shape;300;g309b9d89ff9_1_66"/>
          <p:cNvSpPr/>
          <p:nvPr/>
        </p:nvSpPr>
        <p:spPr>
          <a:xfrm>
            <a:off x="70" y="850947"/>
            <a:ext cx="8179245" cy="4098021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1" name="Google Shape;301;g309b9d89ff9_1_66"/>
          <p:cNvGrpSpPr/>
          <p:nvPr/>
        </p:nvGrpSpPr>
        <p:grpSpPr>
          <a:xfrm>
            <a:off x="461664" y="2367617"/>
            <a:ext cx="1251074" cy="1089966"/>
            <a:chOff x="2227541" y="6011760"/>
            <a:chExt cx="2864180" cy="2495343"/>
          </a:xfrm>
        </p:grpSpPr>
        <p:sp>
          <p:nvSpPr>
            <p:cNvPr id="302" name="Google Shape;302;g309b9d89ff9_1_66"/>
            <p:cNvSpPr/>
            <p:nvPr/>
          </p:nvSpPr>
          <p:spPr>
            <a:xfrm rot="-1131582">
              <a:off x="2772277" y="6293752"/>
              <a:ext cx="2064072" cy="1922827"/>
            </a:xfrm>
            <a:custGeom>
              <a:avLst/>
              <a:gdLst/>
              <a:ahLst/>
              <a:cxnLst/>
              <a:rect l="l" t="t" r="r" b="b"/>
              <a:pathLst>
                <a:path w="83428" h="77719" extrusionOk="0">
                  <a:moveTo>
                    <a:pt x="43744" y="1"/>
                  </a:moveTo>
                  <a:cubicBezTo>
                    <a:pt x="43607" y="1"/>
                    <a:pt x="43469" y="5"/>
                    <a:pt x="43328" y="15"/>
                  </a:cubicBezTo>
                  <a:cubicBezTo>
                    <a:pt x="39256" y="277"/>
                    <a:pt x="37779" y="4360"/>
                    <a:pt x="36839" y="7718"/>
                  </a:cubicBezTo>
                  <a:cubicBezTo>
                    <a:pt x="35589" y="12203"/>
                    <a:pt x="34968" y="18558"/>
                    <a:pt x="31040" y="18558"/>
                  </a:cubicBezTo>
                  <a:cubicBezTo>
                    <a:pt x="29952" y="18558"/>
                    <a:pt x="28611" y="18070"/>
                    <a:pt x="26933" y="16921"/>
                  </a:cubicBezTo>
                  <a:cubicBezTo>
                    <a:pt x="25614" y="16019"/>
                    <a:pt x="23908" y="14589"/>
                    <a:pt x="22178" y="14589"/>
                  </a:cubicBezTo>
                  <a:cubicBezTo>
                    <a:pt x="21830" y="14589"/>
                    <a:pt x="21481" y="14647"/>
                    <a:pt x="21134" y="14778"/>
                  </a:cubicBezTo>
                  <a:cubicBezTo>
                    <a:pt x="15276" y="16993"/>
                    <a:pt x="19075" y="24530"/>
                    <a:pt x="19753" y="28387"/>
                  </a:cubicBezTo>
                  <a:cubicBezTo>
                    <a:pt x="20166" y="30701"/>
                    <a:pt x="20096" y="34763"/>
                    <a:pt x="17456" y="34763"/>
                  </a:cubicBezTo>
                  <a:cubicBezTo>
                    <a:pt x="17054" y="34763"/>
                    <a:pt x="16592" y="34669"/>
                    <a:pt x="16062" y="34459"/>
                  </a:cubicBezTo>
                  <a:cubicBezTo>
                    <a:pt x="11365" y="32594"/>
                    <a:pt x="10296" y="26273"/>
                    <a:pt x="4770" y="26273"/>
                  </a:cubicBezTo>
                  <a:cubicBezTo>
                    <a:pt x="4512" y="26273"/>
                    <a:pt x="4244" y="26287"/>
                    <a:pt x="3966" y="26315"/>
                  </a:cubicBezTo>
                  <a:cubicBezTo>
                    <a:pt x="715" y="26649"/>
                    <a:pt x="1" y="29554"/>
                    <a:pt x="489" y="32328"/>
                  </a:cubicBezTo>
                  <a:cubicBezTo>
                    <a:pt x="1251" y="36555"/>
                    <a:pt x="3644" y="40222"/>
                    <a:pt x="5085" y="44211"/>
                  </a:cubicBezTo>
                  <a:cubicBezTo>
                    <a:pt x="6597" y="48390"/>
                    <a:pt x="7061" y="52997"/>
                    <a:pt x="6549" y="57403"/>
                  </a:cubicBezTo>
                  <a:cubicBezTo>
                    <a:pt x="6275" y="59784"/>
                    <a:pt x="4037" y="62999"/>
                    <a:pt x="4632" y="65380"/>
                  </a:cubicBezTo>
                  <a:cubicBezTo>
                    <a:pt x="5513" y="68856"/>
                    <a:pt x="12336" y="68321"/>
                    <a:pt x="15050" y="68797"/>
                  </a:cubicBezTo>
                  <a:cubicBezTo>
                    <a:pt x="18884" y="69476"/>
                    <a:pt x="22766" y="70095"/>
                    <a:pt x="26468" y="71345"/>
                  </a:cubicBezTo>
                  <a:cubicBezTo>
                    <a:pt x="30939" y="72847"/>
                    <a:pt x="38196" y="77718"/>
                    <a:pt x="44090" y="77718"/>
                  </a:cubicBezTo>
                  <a:cubicBezTo>
                    <a:pt x="46186" y="77718"/>
                    <a:pt x="48109" y="77102"/>
                    <a:pt x="49674" y="75500"/>
                  </a:cubicBezTo>
                  <a:cubicBezTo>
                    <a:pt x="51602" y="73524"/>
                    <a:pt x="50626" y="70488"/>
                    <a:pt x="49185" y="68559"/>
                  </a:cubicBezTo>
                  <a:cubicBezTo>
                    <a:pt x="47364" y="66130"/>
                    <a:pt x="44090" y="64594"/>
                    <a:pt x="42661" y="61856"/>
                  </a:cubicBezTo>
                  <a:cubicBezTo>
                    <a:pt x="41468" y="59570"/>
                    <a:pt x="43103" y="58980"/>
                    <a:pt x="45242" y="58980"/>
                  </a:cubicBezTo>
                  <a:cubicBezTo>
                    <a:pt x="47158" y="58980"/>
                    <a:pt x="49479" y="59453"/>
                    <a:pt x="50531" y="59605"/>
                  </a:cubicBezTo>
                  <a:cubicBezTo>
                    <a:pt x="52312" y="59861"/>
                    <a:pt x="54410" y="60234"/>
                    <a:pt x="56446" y="60234"/>
                  </a:cubicBezTo>
                  <a:cubicBezTo>
                    <a:pt x="59050" y="60234"/>
                    <a:pt x="61553" y="59624"/>
                    <a:pt x="63163" y="57379"/>
                  </a:cubicBezTo>
                  <a:cubicBezTo>
                    <a:pt x="66116" y="53271"/>
                    <a:pt x="61497" y="49068"/>
                    <a:pt x="58818" y="46354"/>
                  </a:cubicBezTo>
                  <a:cubicBezTo>
                    <a:pt x="55151" y="42627"/>
                    <a:pt x="56532" y="41246"/>
                    <a:pt x="59306" y="40817"/>
                  </a:cubicBezTo>
                  <a:cubicBezTo>
                    <a:pt x="60111" y="40689"/>
                    <a:pt x="61032" y="40643"/>
                    <a:pt x="61979" y="40643"/>
                  </a:cubicBezTo>
                  <a:cubicBezTo>
                    <a:pt x="63762" y="40643"/>
                    <a:pt x="65636" y="40807"/>
                    <a:pt x="66997" y="40901"/>
                  </a:cubicBezTo>
                  <a:cubicBezTo>
                    <a:pt x="68350" y="40991"/>
                    <a:pt x="70090" y="41137"/>
                    <a:pt x="71903" y="41137"/>
                  </a:cubicBezTo>
                  <a:cubicBezTo>
                    <a:pt x="76075" y="41137"/>
                    <a:pt x="80636" y="40364"/>
                    <a:pt x="81773" y="36364"/>
                  </a:cubicBezTo>
                  <a:cubicBezTo>
                    <a:pt x="83428" y="30578"/>
                    <a:pt x="75260" y="28090"/>
                    <a:pt x="71057" y="27816"/>
                  </a:cubicBezTo>
                  <a:cubicBezTo>
                    <a:pt x="69545" y="27720"/>
                    <a:pt x="66307" y="27518"/>
                    <a:pt x="65557" y="25863"/>
                  </a:cubicBezTo>
                  <a:cubicBezTo>
                    <a:pt x="64425" y="23339"/>
                    <a:pt x="68890" y="21386"/>
                    <a:pt x="70414" y="20291"/>
                  </a:cubicBezTo>
                  <a:cubicBezTo>
                    <a:pt x="73534" y="18029"/>
                    <a:pt x="75927" y="14493"/>
                    <a:pt x="76606" y="10659"/>
                  </a:cubicBezTo>
                  <a:cubicBezTo>
                    <a:pt x="77201" y="7313"/>
                    <a:pt x="75355" y="4337"/>
                    <a:pt x="72319" y="2920"/>
                  </a:cubicBezTo>
                  <a:cubicBezTo>
                    <a:pt x="71216" y="2408"/>
                    <a:pt x="70191" y="2186"/>
                    <a:pt x="69227" y="2186"/>
                  </a:cubicBezTo>
                  <a:cubicBezTo>
                    <a:pt x="63183" y="2186"/>
                    <a:pt x="59515" y="10924"/>
                    <a:pt x="53960" y="12135"/>
                  </a:cubicBezTo>
                  <a:cubicBezTo>
                    <a:pt x="53728" y="12186"/>
                    <a:pt x="53514" y="12210"/>
                    <a:pt x="53317" y="12210"/>
                  </a:cubicBezTo>
                  <a:cubicBezTo>
                    <a:pt x="50797" y="12210"/>
                    <a:pt x="50946" y="8282"/>
                    <a:pt x="50317" y="6206"/>
                  </a:cubicBezTo>
                  <a:cubicBezTo>
                    <a:pt x="49353" y="3076"/>
                    <a:pt x="47297" y="1"/>
                    <a:pt x="43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3" name="Google Shape;303;g309b9d89ff9_1_66"/>
            <p:cNvGrpSpPr/>
            <p:nvPr/>
          </p:nvGrpSpPr>
          <p:grpSpPr>
            <a:xfrm>
              <a:off x="2227541" y="6635268"/>
              <a:ext cx="2250382" cy="1871836"/>
              <a:chOff x="2227541" y="6635268"/>
              <a:chExt cx="2250382" cy="1871836"/>
            </a:xfrm>
          </p:grpSpPr>
          <p:sp>
            <p:nvSpPr>
              <p:cNvPr id="304" name="Google Shape;304;g309b9d89ff9_1_66"/>
              <p:cNvSpPr/>
              <p:nvPr/>
            </p:nvSpPr>
            <p:spPr>
              <a:xfrm rot="-1131582">
                <a:off x="2389104" y="6911337"/>
                <a:ext cx="1927256" cy="1319697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g309b9d89ff9_1_66"/>
              <p:cNvSpPr/>
              <p:nvPr/>
            </p:nvSpPr>
            <p:spPr>
              <a:xfrm rot="-1131582">
                <a:off x="3441562" y="7628158"/>
                <a:ext cx="485043" cy="66058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g309b9d89ff9_1_66"/>
              <p:cNvSpPr/>
              <p:nvPr/>
            </p:nvSpPr>
            <p:spPr>
              <a:xfrm rot="-1131582">
                <a:off x="3621630" y="6827655"/>
                <a:ext cx="184071" cy="404239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07" name="Google Shape;307;g309b9d89ff9_1_66"/>
          <p:cNvGrpSpPr/>
          <p:nvPr/>
        </p:nvGrpSpPr>
        <p:grpSpPr>
          <a:xfrm>
            <a:off x="190606" y="2294802"/>
            <a:ext cx="761443" cy="1254173"/>
            <a:chOff x="1668617" y="5683195"/>
            <a:chExt cx="1743230" cy="2871275"/>
          </a:xfrm>
        </p:grpSpPr>
        <p:sp>
          <p:nvSpPr>
            <p:cNvPr id="308" name="Google Shape;308;g309b9d89ff9_1_66"/>
            <p:cNvSpPr/>
            <p:nvPr/>
          </p:nvSpPr>
          <p:spPr>
            <a:xfrm>
              <a:off x="1668617" y="5683195"/>
              <a:ext cx="1729969" cy="2242458"/>
            </a:xfrm>
            <a:custGeom>
              <a:avLst/>
              <a:gdLst/>
              <a:ahLst/>
              <a:cxnLst/>
              <a:rect l="l" t="t" r="r" b="b"/>
              <a:pathLst>
                <a:path w="69926" h="90641" extrusionOk="0">
                  <a:moveTo>
                    <a:pt x="18523" y="0"/>
                  </a:moveTo>
                  <a:cubicBezTo>
                    <a:pt x="16491" y="0"/>
                    <a:pt x="14474" y="212"/>
                    <a:pt x="12514" y="681"/>
                  </a:cubicBezTo>
                  <a:cubicBezTo>
                    <a:pt x="8025" y="1752"/>
                    <a:pt x="3239" y="4252"/>
                    <a:pt x="1334" y="8503"/>
                  </a:cubicBezTo>
                  <a:cubicBezTo>
                    <a:pt x="1274" y="8562"/>
                    <a:pt x="1227" y="8610"/>
                    <a:pt x="1167" y="8670"/>
                  </a:cubicBezTo>
                  <a:cubicBezTo>
                    <a:pt x="762" y="8991"/>
                    <a:pt x="715" y="9455"/>
                    <a:pt x="858" y="9836"/>
                  </a:cubicBezTo>
                  <a:cubicBezTo>
                    <a:pt x="703" y="10384"/>
                    <a:pt x="596" y="10944"/>
                    <a:pt x="536" y="11551"/>
                  </a:cubicBezTo>
                  <a:cubicBezTo>
                    <a:pt x="0" y="16968"/>
                    <a:pt x="3263" y="22302"/>
                    <a:pt x="6311" y="26505"/>
                  </a:cubicBezTo>
                  <a:cubicBezTo>
                    <a:pt x="13490" y="36399"/>
                    <a:pt x="23503" y="43602"/>
                    <a:pt x="32862" y="51258"/>
                  </a:cubicBezTo>
                  <a:cubicBezTo>
                    <a:pt x="42625" y="59271"/>
                    <a:pt x="49923" y="67689"/>
                    <a:pt x="56198" y="78619"/>
                  </a:cubicBezTo>
                  <a:cubicBezTo>
                    <a:pt x="57321" y="80578"/>
                    <a:pt x="62210" y="90640"/>
                    <a:pt x="65877" y="90640"/>
                  </a:cubicBezTo>
                  <a:cubicBezTo>
                    <a:pt x="66176" y="90640"/>
                    <a:pt x="66467" y="90573"/>
                    <a:pt x="66747" y="90430"/>
                  </a:cubicBezTo>
                  <a:cubicBezTo>
                    <a:pt x="69926" y="88810"/>
                    <a:pt x="69759" y="78154"/>
                    <a:pt x="69795" y="74952"/>
                  </a:cubicBezTo>
                  <a:cubicBezTo>
                    <a:pt x="69842" y="69999"/>
                    <a:pt x="69247" y="64998"/>
                    <a:pt x="68342" y="60104"/>
                  </a:cubicBezTo>
                  <a:cubicBezTo>
                    <a:pt x="68080" y="58676"/>
                    <a:pt x="67794" y="57271"/>
                    <a:pt x="67497" y="55866"/>
                  </a:cubicBezTo>
                  <a:cubicBezTo>
                    <a:pt x="65187" y="45305"/>
                    <a:pt x="61413" y="34423"/>
                    <a:pt x="56007" y="25029"/>
                  </a:cubicBezTo>
                  <a:cubicBezTo>
                    <a:pt x="51007" y="16349"/>
                    <a:pt x="43982" y="8039"/>
                    <a:pt x="34683" y="3824"/>
                  </a:cubicBezTo>
                  <a:cubicBezTo>
                    <a:pt x="29749" y="1583"/>
                    <a:pt x="24080" y="0"/>
                    <a:pt x="185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9" name="Google Shape;309;g309b9d89ff9_1_66"/>
            <p:cNvGrpSpPr/>
            <p:nvPr/>
          </p:nvGrpSpPr>
          <p:grpSpPr>
            <a:xfrm>
              <a:off x="2252110" y="6027996"/>
              <a:ext cx="1159737" cy="2526474"/>
              <a:chOff x="2252110" y="6027996"/>
              <a:chExt cx="1159737" cy="2526474"/>
            </a:xfrm>
          </p:grpSpPr>
          <p:sp>
            <p:nvSpPr>
              <p:cNvPr id="310" name="Google Shape;310;g309b9d89ff9_1_66"/>
              <p:cNvSpPr/>
              <p:nvPr/>
            </p:nvSpPr>
            <p:spPr>
              <a:xfrm>
                <a:off x="2252110" y="6027996"/>
                <a:ext cx="1159737" cy="2526474"/>
              </a:xfrm>
              <a:custGeom>
                <a:avLst/>
                <a:gdLst/>
                <a:ahLst/>
                <a:cxnLst/>
                <a:rect l="l" t="t" r="r" b="b"/>
                <a:pathLst>
                  <a:path w="46877" h="102121" extrusionOk="0">
                    <a:moveTo>
                      <a:pt x="249" y="0"/>
                    </a:moveTo>
                    <a:cubicBezTo>
                      <a:pt x="0" y="0"/>
                      <a:pt x="69" y="331"/>
                      <a:pt x="644" y="817"/>
                    </a:cubicBezTo>
                    <a:cubicBezTo>
                      <a:pt x="644" y="817"/>
                      <a:pt x="1049" y="1162"/>
                      <a:pt x="1799" y="1805"/>
                    </a:cubicBezTo>
                    <a:cubicBezTo>
                      <a:pt x="2180" y="2114"/>
                      <a:pt x="2633" y="2519"/>
                      <a:pt x="3157" y="2984"/>
                    </a:cubicBezTo>
                    <a:cubicBezTo>
                      <a:pt x="3419" y="3222"/>
                      <a:pt x="3704" y="3472"/>
                      <a:pt x="4002" y="3746"/>
                    </a:cubicBezTo>
                    <a:cubicBezTo>
                      <a:pt x="4300" y="4008"/>
                      <a:pt x="4609" y="4305"/>
                      <a:pt x="4943" y="4603"/>
                    </a:cubicBezTo>
                    <a:cubicBezTo>
                      <a:pt x="6264" y="5805"/>
                      <a:pt x="7788" y="7317"/>
                      <a:pt x="9467" y="9032"/>
                    </a:cubicBezTo>
                    <a:cubicBezTo>
                      <a:pt x="11134" y="10770"/>
                      <a:pt x="12932" y="12747"/>
                      <a:pt x="14765" y="14926"/>
                    </a:cubicBezTo>
                    <a:cubicBezTo>
                      <a:pt x="18409" y="19295"/>
                      <a:pt x="22100" y="24522"/>
                      <a:pt x="25231" y="30035"/>
                    </a:cubicBezTo>
                    <a:cubicBezTo>
                      <a:pt x="26791" y="32785"/>
                      <a:pt x="28219" y="35619"/>
                      <a:pt x="29529" y="38381"/>
                    </a:cubicBezTo>
                    <a:cubicBezTo>
                      <a:pt x="29696" y="38726"/>
                      <a:pt x="29862" y="39071"/>
                      <a:pt x="30029" y="39405"/>
                    </a:cubicBezTo>
                    <a:cubicBezTo>
                      <a:pt x="30184" y="39750"/>
                      <a:pt x="30339" y="40095"/>
                      <a:pt x="30505" y="40441"/>
                    </a:cubicBezTo>
                    <a:cubicBezTo>
                      <a:pt x="30815" y="41131"/>
                      <a:pt x="31124" y="41798"/>
                      <a:pt x="31422" y="42477"/>
                    </a:cubicBezTo>
                    <a:cubicBezTo>
                      <a:pt x="31720" y="43143"/>
                      <a:pt x="32006" y="43810"/>
                      <a:pt x="32291" y="44465"/>
                    </a:cubicBezTo>
                    <a:cubicBezTo>
                      <a:pt x="32363" y="44632"/>
                      <a:pt x="32434" y="44798"/>
                      <a:pt x="32506" y="44953"/>
                    </a:cubicBezTo>
                    <a:cubicBezTo>
                      <a:pt x="32577" y="45120"/>
                      <a:pt x="32637" y="45286"/>
                      <a:pt x="32708" y="45453"/>
                    </a:cubicBezTo>
                    <a:cubicBezTo>
                      <a:pt x="32839" y="45775"/>
                      <a:pt x="32970" y="46096"/>
                      <a:pt x="33113" y="46418"/>
                    </a:cubicBezTo>
                    <a:cubicBezTo>
                      <a:pt x="33649" y="47691"/>
                      <a:pt x="34161" y="49025"/>
                      <a:pt x="34708" y="50394"/>
                    </a:cubicBezTo>
                    <a:cubicBezTo>
                      <a:pt x="34970" y="51085"/>
                      <a:pt x="35232" y="51787"/>
                      <a:pt x="35494" y="52490"/>
                    </a:cubicBezTo>
                    <a:cubicBezTo>
                      <a:pt x="35625" y="52835"/>
                      <a:pt x="35768" y="53192"/>
                      <a:pt x="35899" y="53549"/>
                    </a:cubicBezTo>
                    <a:cubicBezTo>
                      <a:pt x="36018" y="53907"/>
                      <a:pt x="36149" y="54264"/>
                      <a:pt x="36280" y="54621"/>
                    </a:cubicBezTo>
                    <a:cubicBezTo>
                      <a:pt x="36411" y="54990"/>
                      <a:pt x="36542" y="55347"/>
                      <a:pt x="36661" y="55716"/>
                    </a:cubicBezTo>
                    <a:cubicBezTo>
                      <a:pt x="36732" y="55895"/>
                      <a:pt x="36792" y="56073"/>
                      <a:pt x="36863" y="56252"/>
                    </a:cubicBezTo>
                    <a:cubicBezTo>
                      <a:pt x="36923" y="56443"/>
                      <a:pt x="36982" y="56621"/>
                      <a:pt x="37054" y="56812"/>
                    </a:cubicBezTo>
                    <a:cubicBezTo>
                      <a:pt x="37304" y="57550"/>
                      <a:pt x="37554" y="58288"/>
                      <a:pt x="37804" y="59026"/>
                    </a:cubicBezTo>
                    <a:cubicBezTo>
                      <a:pt x="38280" y="60526"/>
                      <a:pt x="38780" y="62027"/>
                      <a:pt x="39233" y="63551"/>
                    </a:cubicBezTo>
                    <a:cubicBezTo>
                      <a:pt x="39697" y="65075"/>
                      <a:pt x="40126" y="66599"/>
                      <a:pt x="40554" y="68123"/>
                    </a:cubicBezTo>
                    <a:cubicBezTo>
                      <a:pt x="40769" y="68885"/>
                      <a:pt x="40971" y="69647"/>
                      <a:pt x="41173" y="70409"/>
                    </a:cubicBezTo>
                    <a:cubicBezTo>
                      <a:pt x="41376" y="71159"/>
                      <a:pt x="41566" y="71921"/>
                      <a:pt x="41757" y="72671"/>
                    </a:cubicBezTo>
                    <a:cubicBezTo>
                      <a:pt x="41852" y="73052"/>
                      <a:pt x="41947" y="73421"/>
                      <a:pt x="42043" y="73802"/>
                    </a:cubicBezTo>
                    <a:cubicBezTo>
                      <a:pt x="42126" y="74171"/>
                      <a:pt x="42221" y="74540"/>
                      <a:pt x="42304" y="74921"/>
                    </a:cubicBezTo>
                    <a:cubicBezTo>
                      <a:pt x="42388" y="75290"/>
                      <a:pt x="42483" y="75659"/>
                      <a:pt x="42566" y="76028"/>
                    </a:cubicBezTo>
                    <a:cubicBezTo>
                      <a:pt x="42650" y="76397"/>
                      <a:pt x="42745" y="76766"/>
                      <a:pt x="42816" y="77124"/>
                    </a:cubicBezTo>
                    <a:cubicBezTo>
                      <a:pt x="43126" y="78588"/>
                      <a:pt x="43436" y="80029"/>
                      <a:pt x="43686" y="81422"/>
                    </a:cubicBezTo>
                    <a:cubicBezTo>
                      <a:pt x="44733" y="87018"/>
                      <a:pt x="45341" y="91995"/>
                      <a:pt x="45722" y="95554"/>
                    </a:cubicBezTo>
                    <a:cubicBezTo>
                      <a:pt x="45817" y="96447"/>
                      <a:pt x="45900" y="97257"/>
                      <a:pt x="45972" y="97960"/>
                    </a:cubicBezTo>
                    <a:cubicBezTo>
                      <a:pt x="46055" y="98650"/>
                      <a:pt x="46114" y="99257"/>
                      <a:pt x="46150" y="99745"/>
                    </a:cubicBezTo>
                    <a:cubicBezTo>
                      <a:pt x="46245" y="100734"/>
                      <a:pt x="46305" y="101269"/>
                      <a:pt x="46305" y="101269"/>
                    </a:cubicBezTo>
                    <a:cubicBezTo>
                      <a:pt x="46369" y="101838"/>
                      <a:pt x="46515" y="102121"/>
                      <a:pt x="46640" y="102121"/>
                    </a:cubicBezTo>
                    <a:cubicBezTo>
                      <a:pt x="46769" y="102121"/>
                      <a:pt x="46877" y="101820"/>
                      <a:pt x="46853" y="101222"/>
                    </a:cubicBezTo>
                    <a:cubicBezTo>
                      <a:pt x="46853" y="101222"/>
                      <a:pt x="46805" y="100686"/>
                      <a:pt x="46734" y="99698"/>
                    </a:cubicBezTo>
                    <a:cubicBezTo>
                      <a:pt x="46686" y="99210"/>
                      <a:pt x="46638" y="98602"/>
                      <a:pt x="46579" y="97900"/>
                    </a:cubicBezTo>
                    <a:cubicBezTo>
                      <a:pt x="46507" y="97198"/>
                      <a:pt x="46436" y="96388"/>
                      <a:pt x="46353" y="95495"/>
                    </a:cubicBezTo>
                    <a:cubicBezTo>
                      <a:pt x="46007" y="91923"/>
                      <a:pt x="45472" y="86922"/>
                      <a:pt x="44483" y="81279"/>
                    </a:cubicBezTo>
                    <a:cubicBezTo>
                      <a:pt x="44245" y="79874"/>
                      <a:pt x="43948" y="78421"/>
                      <a:pt x="43650" y="76945"/>
                    </a:cubicBezTo>
                    <a:cubicBezTo>
                      <a:pt x="43590" y="76576"/>
                      <a:pt x="43495" y="76207"/>
                      <a:pt x="43412" y="75838"/>
                    </a:cubicBezTo>
                    <a:cubicBezTo>
                      <a:pt x="43328" y="75469"/>
                      <a:pt x="43245" y="75088"/>
                      <a:pt x="43162" y="74719"/>
                    </a:cubicBezTo>
                    <a:cubicBezTo>
                      <a:pt x="43078" y="74338"/>
                      <a:pt x="42995" y="73969"/>
                      <a:pt x="42912" y="73588"/>
                    </a:cubicBezTo>
                    <a:cubicBezTo>
                      <a:pt x="42816" y="73218"/>
                      <a:pt x="42721" y="72837"/>
                      <a:pt x="42626" y="72456"/>
                    </a:cubicBezTo>
                    <a:cubicBezTo>
                      <a:pt x="42447" y="71694"/>
                      <a:pt x="42269" y="70932"/>
                      <a:pt x="42066" y="70170"/>
                    </a:cubicBezTo>
                    <a:cubicBezTo>
                      <a:pt x="41876" y="69408"/>
                      <a:pt x="41673" y="68646"/>
                      <a:pt x="41471" y="67873"/>
                    </a:cubicBezTo>
                    <a:cubicBezTo>
                      <a:pt x="41054" y="66337"/>
                      <a:pt x="40638" y="64801"/>
                      <a:pt x="40173" y="63265"/>
                    </a:cubicBezTo>
                    <a:cubicBezTo>
                      <a:pt x="39733" y="61741"/>
                      <a:pt x="39245" y="60217"/>
                      <a:pt x="38768" y="58717"/>
                    </a:cubicBezTo>
                    <a:cubicBezTo>
                      <a:pt x="38518" y="57967"/>
                      <a:pt x="38268" y="57216"/>
                      <a:pt x="38030" y="56478"/>
                    </a:cubicBezTo>
                    <a:cubicBezTo>
                      <a:pt x="37971" y="56288"/>
                      <a:pt x="37899" y="56109"/>
                      <a:pt x="37840" y="55919"/>
                    </a:cubicBezTo>
                    <a:cubicBezTo>
                      <a:pt x="37780" y="55740"/>
                      <a:pt x="37709" y="55550"/>
                      <a:pt x="37649" y="55371"/>
                    </a:cubicBezTo>
                    <a:cubicBezTo>
                      <a:pt x="37518" y="55002"/>
                      <a:pt x="37387" y="54633"/>
                      <a:pt x="37268" y="54276"/>
                    </a:cubicBezTo>
                    <a:cubicBezTo>
                      <a:pt x="37137" y="53907"/>
                      <a:pt x="37006" y="53549"/>
                      <a:pt x="36887" y="53192"/>
                    </a:cubicBezTo>
                    <a:cubicBezTo>
                      <a:pt x="36756" y="52823"/>
                      <a:pt x="36613" y="52478"/>
                      <a:pt x="36482" y="52121"/>
                    </a:cubicBezTo>
                    <a:cubicBezTo>
                      <a:pt x="36220" y="51406"/>
                      <a:pt x="35970" y="50704"/>
                      <a:pt x="35696" y="50013"/>
                    </a:cubicBezTo>
                    <a:cubicBezTo>
                      <a:pt x="35161" y="48644"/>
                      <a:pt x="34637" y="47287"/>
                      <a:pt x="34101" y="46013"/>
                    </a:cubicBezTo>
                    <a:cubicBezTo>
                      <a:pt x="33958" y="45679"/>
                      <a:pt x="33827" y="45358"/>
                      <a:pt x="33696" y="45036"/>
                    </a:cubicBezTo>
                    <a:cubicBezTo>
                      <a:pt x="33625" y="44870"/>
                      <a:pt x="33553" y="44703"/>
                      <a:pt x="33482" y="44536"/>
                    </a:cubicBezTo>
                    <a:cubicBezTo>
                      <a:pt x="33410" y="44382"/>
                      <a:pt x="33339" y="44215"/>
                      <a:pt x="33268" y="44048"/>
                    </a:cubicBezTo>
                    <a:cubicBezTo>
                      <a:pt x="32982" y="43393"/>
                      <a:pt x="32696" y="42715"/>
                      <a:pt x="32398" y="42036"/>
                    </a:cubicBezTo>
                    <a:cubicBezTo>
                      <a:pt x="32089" y="41369"/>
                      <a:pt x="31779" y="40691"/>
                      <a:pt x="31458" y="40000"/>
                    </a:cubicBezTo>
                    <a:cubicBezTo>
                      <a:pt x="31303" y="39655"/>
                      <a:pt x="31136" y="39309"/>
                      <a:pt x="30982" y="38964"/>
                    </a:cubicBezTo>
                    <a:cubicBezTo>
                      <a:pt x="30815" y="38619"/>
                      <a:pt x="30648" y="38274"/>
                      <a:pt x="30482" y="37928"/>
                    </a:cubicBezTo>
                    <a:cubicBezTo>
                      <a:pt x="29136" y="35142"/>
                      <a:pt x="27684" y="32309"/>
                      <a:pt x="26088" y="29546"/>
                    </a:cubicBezTo>
                    <a:cubicBezTo>
                      <a:pt x="22885" y="23998"/>
                      <a:pt x="19111" y="18759"/>
                      <a:pt x="15384" y="14414"/>
                    </a:cubicBezTo>
                    <a:cubicBezTo>
                      <a:pt x="13515" y="12235"/>
                      <a:pt x="11682" y="10258"/>
                      <a:pt x="9979" y="8532"/>
                    </a:cubicBezTo>
                    <a:cubicBezTo>
                      <a:pt x="8264" y="6829"/>
                      <a:pt x="6705" y="5329"/>
                      <a:pt x="5359" y="4139"/>
                    </a:cubicBezTo>
                    <a:cubicBezTo>
                      <a:pt x="5026" y="3841"/>
                      <a:pt x="4716" y="3555"/>
                      <a:pt x="4419" y="3281"/>
                    </a:cubicBezTo>
                    <a:cubicBezTo>
                      <a:pt x="4109" y="3019"/>
                      <a:pt x="3823" y="2769"/>
                      <a:pt x="3550" y="2543"/>
                    </a:cubicBezTo>
                    <a:cubicBezTo>
                      <a:pt x="3014" y="2079"/>
                      <a:pt x="2561" y="1674"/>
                      <a:pt x="2180" y="1364"/>
                    </a:cubicBezTo>
                    <a:cubicBezTo>
                      <a:pt x="1406" y="733"/>
                      <a:pt x="990" y="388"/>
                      <a:pt x="990" y="388"/>
                    </a:cubicBezTo>
                    <a:cubicBezTo>
                      <a:pt x="657" y="117"/>
                      <a:pt x="397" y="0"/>
                      <a:pt x="2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g309b9d89ff9_1_66"/>
              <p:cNvSpPr/>
              <p:nvPr/>
            </p:nvSpPr>
            <p:spPr>
              <a:xfrm>
                <a:off x="3112839" y="6709262"/>
                <a:ext cx="58980" cy="663304"/>
              </a:xfrm>
              <a:custGeom>
                <a:avLst/>
                <a:gdLst/>
                <a:ahLst/>
                <a:cxnLst/>
                <a:rect l="l" t="t" r="r" b="b"/>
                <a:pathLst>
                  <a:path w="2384" h="26811" extrusionOk="0">
                    <a:moveTo>
                      <a:pt x="289" y="0"/>
                    </a:moveTo>
                    <a:cubicBezTo>
                      <a:pt x="158" y="0"/>
                      <a:pt x="25" y="72"/>
                      <a:pt x="1" y="212"/>
                    </a:cubicBezTo>
                    <a:cubicBezTo>
                      <a:pt x="1" y="212"/>
                      <a:pt x="1" y="724"/>
                      <a:pt x="13" y="1557"/>
                    </a:cubicBezTo>
                    <a:cubicBezTo>
                      <a:pt x="13" y="2390"/>
                      <a:pt x="24" y="3557"/>
                      <a:pt x="48" y="4891"/>
                    </a:cubicBezTo>
                    <a:cubicBezTo>
                      <a:pt x="84" y="7558"/>
                      <a:pt x="179" y="10868"/>
                      <a:pt x="322" y="13463"/>
                    </a:cubicBezTo>
                    <a:cubicBezTo>
                      <a:pt x="501" y="16047"/>
                      <a:pt x="798" y="19357"/>
                      <a:pt x="1156" y="22000"/>
                    </a:cubicBezTo>
                    <a:cubicBezTo>
                      <a:pt x="1239" y="22667"/>
                      <a:pt x="1310" y="23286"/>
                      <a:pt x="1394" y="23845"/>
                    </a:cubicBezTo>
                    <a:cubicBezTo>
                      <a:pt x="1477" y="24405"/>
                      <a:pt x="1560" y="24893"/>
                      <a:pt x="1620" y="25310"/>
                    </a:cubicBezTo>
                    <a:cubicBezTo>
                      <a:pt x="1751" y="26143"/>
                      <a:pt x="1822" y="26643"/>
                      <a:pt x="1822" y="26643"/>
                    </a:cubicBezTo>
                    <a:cubicBezTo>
                      <a:pt x="1848" y="26757"/>
                      <a:pt x="1960" y="26811"/>
                      <a:pt x="2076" y="26811"/>
                    </a:cubicBezTo>
                    <a:cubicBezTo>
                      <a:pt x="2226" y="26811"/>
                      <a:pt x="2383" y="26721"/>
                      <a:pt x="2370" y="26560"/>
                    </a:cubicBezTo>
                    <a:cubicBezTo>
                      <a:pt x="2370" y="26560"/>
                      <a:pt x="2322" y="26060"/>
                      <a:pt x="2251" y="25238"/>
                    </a:cubicBezTo>
                    <a:cubicBezTo>
                      <a:pt x="2203" y="24822"/>
                      <a:pt x="2156" y="24322"/>
                      <a:pt x="2108" y="23762"/>
                    </a:cubicBezTo>
                    <a:cubicBezTo>
                      <a:pt x="2048" y="23202"/>
                      <a:pt x="2013" y="22583"/>
                      <a:pt x="1953" y="21917"/>
                    </a:cubicBezTo>
                    <a:cubicBezTo>
                      <a:pt x="1727" y="19273"/>
                      <a:pt x="1560" y="15975"/>
                      <a:pt x="1394" y="13392"/>
                    </a:cubicBezTo>
                    <a:cubicBezTo>
                      <a:pt x="1072" y="8224"/>
                      <a:pt x="560" y="200"/>
                      <a:pt x="560" y="200"/>
                    </a:cubicBezTo>
                    <a:cubicBezTo>
                      <a:pt x="537" y="66"/>
                      <a:pt x="414" y="0"/>
                      <a:pt x="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g309b9d89ff9_1_66"/>
              <p:cNvSpPr/>
              <p:nvPr/>
            </p:nvSpPr>
            <p:spPr>
              <a:xfrm>
                <a:off x="2447432" y="6696496"/>
                <a:ext cx="526393" cy="233669"/>
              </a:xfrm>
              <a:custGeom>
                <a:avLst/>
                <a:gdLst/>
                <a:ahLst/>
                <a:cxnLst/>
                <a:rect l="l" t="t" r="r" b="b"/>
                <a:pathLst>
                  <a:path w="21277" h="9445" extrusionOk="0">
                    <a:moveTo>
                      <a:pt x="1569" y="0"/>
                    </a:moveTo>
                    <a:cubicBezTo>
                      <a:pt x="1521" y="0"/>
                      <a:pt x="1475" y="1"/>
                      <a:pt x="1429" y="1"/>
                    </a:cubicBezTo>
                    <a:cubicBezTo>
                      <a:pt x="1239" y="1"/>
                      <a:pt x="1072" y="13"/>
                      <a:pt x="929" y="25"/>
                    </a:cubicBezTo>
                    <a:cubicBezTo>
                      <a:pt x="786" y="25"/>
                      <a:pt x="655" y="37"/>
                      <a:pt x="560" y="49"/>
                    </a:cubicBezTo>
                    <a:cubicBezTo>
                      <a:pt x="358" y="61"/>
                      <a:pt x="239" y="73"/>
                      <a:pt x="239" y="73"/>
                    </a:cubicBezTo>
                    <a:cubicBezTo>
                      <a:pt x="0" y="132"/>
                      <a:pt x="48" y="585"/>
                      <a:pt x="286" y="632"/>
                    </a:cubicBezTo>
                    <a:cubicBezTo>
                      <a:pt x="286" y="632"/>
                      <a:pt x="393" y="620"/>
                      <a:pt x="584" y="620"/>
                    </a:cubicBezTo>
                    <a:cubicBezTo>
                      <a:pt x="616" y="616"/>
                      <a:pt x="650" y="615"/>
                      <a:pt x="687" y="615"/>
                    </a:cubicBezTo>
                    <a:cubicBezTo>
                      <a:pt x="761" y="615"/>
                      <a:pt x="846" y="620"/>
                      <a:pt x="941" y="620"/>
                    </a:cubicBezTo>
                    <a:cubicBezTo>
                      <a:pt x="1084" y="620"/>
                      <a:pt x="1239" y="620"/>
                      <a:pt x="1417" y="632"/>
                    </a:cubicBezTo>
                    <a:cubicBezTo>
                      <a:pt x="2120" y="668"/>
                      <a:pt x="3096" y="811"/>
                      <a:pt x="4191" y="1085"/>
                    </a:cubicBezTo>
                    <a:cubicBezTo>
                      <a:pt x="5287" y="1347"/>
                      <a:pt x="6489" y="1751"/>
                      <a:pt x="7668" y="2216"/>
                    </a:cubicBezTo>
                    <a:cubicBezTo>
                      <a:pt x="8847" y="2680"/>
                      <a:pt x="9990" y="3216"/>
                      <a:pt x="10990" y="3692"/>
                    </a:cubicBezTo>
                    <a:cubicBezTo>
                      <a:pt x="12978" y="4657"/>
                      <a:pt x="15479" y="6014"/>
                      <a:pt x="17419" y="7228"/>
                    </a:cubicBezTo>
                    <a:cubicBezTo>
                      <a:pt x="19372" y="8419"/>
                      <a:pt x="20789" y="9419"/>
                      <a:pt x="20789" y="9419"/>
                    </a:cubicBezTo>
                    <a:cubicBezTo>
                      <a:pt x="20814" y="9436"/>
                      <a:pt x="20841" y="9444"/>
                      <a:pt x="20870" y="9444"/>
                    </a:cubicBezTo>
                    <a:cubicBezTo>
                      <a:pt x="21056" y="9444"/>
                      <a:pt x="21277" y="9113"/>
                      <a:pt x="21122" y="8979"/>
                    </a:cubicBezTo>
                    <a:cubicBezTo>
                      <a:pt x="21122" y="8979"/>
                      <a:pt x="19765" y="7859"/>
                      <a:pt x="17860" y="6550"/>
                    </a:cubicBezTo>
                    <a:cubicBezTo>
                      <a:pt x="16907" y="5883"/>
                      <a:pt x="15824" y="5169"/>
                      <a:pt x="14717" y="4514"/>
                    </a:cubicBezTo>
                    <a:cubicBezTo>
                      <a:pt x="13597" y="3847"/>
                      <a:pt x="12466" y="3228"/>
                      <a:pt x="11454" y="2728"/>
                    </a:cubicBezTo>
                    <a:cubicBezTo>
                      <a:pt x="10430" y="2240"/>
                      <a:pt x="9240" y="1728"/>
                      <a:pt x="8013" y="1299"/>
                    </a:cubicBezTo>
                    <a:cubicBezTo>
                      <a:pt x="6787" y="859"/>
                      <a:pt x="5513" y="513"/>
                      <a:pt x="4358" y="287"/>
                    </a:cubicBezTo>
                    <a:cubicBezTo>
                      <a:pt x="3275" y="86"/>
                      <a:pt x="2296" y="0"/>
                      <a:pt x="15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g309b9d89ff9_1_66"/>
              <p:cNvSpPr/>
              <p:nvPr/>
            </p:nvSpPr>
            <p:spPr>
              <a:xfrm>
                <a:off x="2600004" y="6126931"/>
                <a:ext cx="57644" cy="287652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1627" extrusionOk="0">
                    <a:moveTo>
                      <a:pt x="372" y="0"/>
                    </a:moveTo>
                    <a:cubicBezTo>
                      <a:pt x="220" y="0"/>
                      <a:pt x="24" y="52"/>
                      <a:pt x="1" y="128"/>
                    </a:cubicBezTo>
                    <a:cubicBezTo>
                      <a:pt x="1" y="128"/>
                      <a:pt x="13" y="354"/>
                      <a:pt x="37" y="711"/>
                    </a:cubicBezTo>
                    <a:cubicBezTo>
                      <a:pt x="48" y="1080"/>
                      <a:pt x="72" y="1580"/>
                      <a:pt x="96" y="2164"/>
                    </a:cubicBezTo>
                    <a:cubicBezTo>
                      <a:pt x="144" y="3318"/>
                      <a:pt x="179" y="4771"/>
                      <a:pt x="310" y="5914"/>
                    </a:cubicBezTo>
                    <a:cubicBezTo>
                      <a:pt x="429" y="7045"/>
                      <a:pt x="703" y="8510"/>
                      <a:pt x="1060" y="9641"/>
                    </a:cubicBezTo>
                    <a:cubicBezTo>
                      <a:pt x="1156" y="9926"/>
                      <a:pt x="1227" y="10188"/>
                      <a:pt x="1322" y="10426"/>
                    </a:cubicBezTo>
                    <a:cubicBezTo>
                      <a:pt x="1406" y="10665"/>
                      <a:pt x="1477" y="10879"/>
                      <a:pt x="1549" y="11046"/>
                    </a:cubicBezTo>
                    <a:cubicBezTo>
                      <a:pt x="1703" y="11391"/>
                      <a:pt x="1787" y="11593"/>
                      <a:pt x="1787" y="11593"/>
                    </a:cubicBezTo>
                    <a:cubicBezTo>
                      <a:pt x="1800" y="11616"/>
                      <a:pt x="1832" y="11626"/>
                      <a:pt x="1876" y="11626"/>
                    </a:cubicBezTo>
                    <a:cubicBezTo>
                      <a:pt x="2033" y="11626"/>
                      <a:pt x="2329" y="11496"/>
                      <a:pt x="2311" y="11403"/>
                    </a:cubicBezTo>
                    <a:cubicBezTo>
                      <a:pt x="2311" y="11403"/>
                      <a:pt x="2251" y="11188"/>
                      <a:pt x="2156" y="10843"/>
                    </a:cubicBezTo>
                    <a:cubicBezTo>
                      <a:pt x="2108" y="10677"/>
                      <a:pt x="2061" y="10462"/>
                      <a:pt x="2001" y="10224"/>
                    </a:cubicBezTo>
                    <a:cubicBezTo>
                      <a:pt x="1942" y="9998"/>
                      <a:pt x="1906" y="9724"/>
                      <a:pt x="1846" y="9450"/>
                    </a:cubicBezTo>
                    <a:cubicBezTo>
                      <a:pt x="1632" y="8331"/>
                      <a:pt x="1489" y="6914"/>
                      <a:pt x="1370" y="5795"/>
                    </a:cubicBezTo>
                    <a:cubicBezTo>
                      <a:pt x="1251" y="4688"/>
                      <a:pt x="1072" y="3247"/>
                      <a:pt x="906" y="2092"/>
                    </a:cubicBezTo>
                    <a:cubicBezTo>
                      <a:pt x="822" y="1509"/>
                      <a:pt x="727" y="997"/>
                      <a:pt x="668" y="640"/>
                    </a:cubicBezTo>
                    <a:cubicBezTo>
                      <a:pt x="596" y="282"/>
                      <a:pt x="549" y="56"/>
                      <a:pt x="549" y="56"/>
                    </a:cubicBezTo>
                    <a:cubicBezTo>
                      <a:pt x="531" y="17"/>
                      <a:pt x="459" y="0"/>
                      <a:pt x="3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14" name="Google Shape;314;g309b9d89ff9_1_66"/>
          <p:cNvSpPr/>
          <p:nvPr/>
        </p:nvSpPr>
        <p:spPr>
          <a:xfrm>
            <a:off x="82" y="3058584"/>
            <a:ext cx="9143830" cy="2103365"/>
          </a:xfrm>
          <a:custGeom>
            <a:avLst/>
            <a:gdLst/>
            <a:ahLst/>
            <a:cxnLst/>
            <a:rect l="l" t="t" r="r" b="b"/>
            <a:pathLst>
              <a:path w="252592" h="58104" extrusionOk="0">
                <a:moveTo>
                  <a:pt x="23957" y="0"/>
                </a:moveTo>
                <a:cubicBezTo>
                  <a:pt x="15373" y="0"/>
                  <a:pt x="7336" y="1024"/>
                  <a:pt x="0" y="3430"/>
                </a:cubicBezTo>
                <a:lnTo>
                  <a:pt x="0" y="17206"/>
                </a:lnTo>
                <a:lnTo>
                  <a:pt x="0" y="40352"/>
                </a:lnTo>
                <a:lnTo>
                  <a:pt x="0" y="58104"/>
                </a:lnTo>
                <a:lnTo>
                  <a:pt x="148650" y="58104"/>
                </a:lnTo>
                <a:cubicBezTo>
                  <a:pt x="147757" y="57997"/>
                  <a:pt x="146769" y="57818"/>
                  <a:pt x="145721" y="57568"/>
                </a:cubicBezTo>
                <a:lnTo>
                  <a:pt x="145721" y="57568"/>
                </a:lnTo>
                <a:lnTo>
                  <a:pt x="148650" y="58104"/>
                </a:lnTo>
                <a:lnTo>
                  <a:pt x="252592" y="58104"/>
                </a:lnTo>
                <a:lnTo>
                  <a:pt x="252592" y="16777"/>
                </a:lnTo>
                <a:cubicBezTo>
                  <a:pt x="236294" y="29080"/>
                  <a:pt x="217132" y="33582"/>
                  <a:pt x="196520" y="33582"/>
                </a:cubicBezTo>
                <a:cubicBezTo>
                  <a:pt x="140227" y="33582"/>
                  <a:pt x="73113" y="0"/>
                  <a:pt x="239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g309b9d89ff9_1_66"/>
          <p:cNvSpPr txBox="1">
            <a:spLocks noGrp="1"/>
          </p:cNvSpPr>
          <p:nvPr>
            <p:ph type="title"/>
          </p:nvPr>
        </p:nvSpPr>
        <p:spPr>
          <a:xfrm>
            <a:off x="2007025" y="1582990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316" name="Google Shape;316;g309b9d89ff9_1_66"/>
          <p:cNvSpPr txBox="1">
            <a:spLocks noGrp="1"/>
          </p:cNvSpPr>
          <p:nvPr>
            <p:ph type="title" idx="2"/>
          </p:nvPr>
        </p:nvSpPr>
        <p:spPr>
          <a:xfrm>
            <a:off x="2575250" y="273196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17" name="Google Shape;317;g309b9d89ff9_1_66"/>
          <p:cNvSpPr txBox="1">
            <a:spLocks noGrp="1"/>
          </p:cNvSpPr>
          <p:nvPr>
            <p:ph type="subTitle" idx="1"/>
          </p:nvPr>
        </p:nvSpPr>
        <p:spPr>
          <a:xfrm>
            <a:off x="2007013" y="1879246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g309b9d89ff9_1_66"/>
          <p:cNvSpPr txBox="1">
            <a:spLocks noGrp="1"/>
          </p:cNvSpPr>
          <p:nvPr>
            <p:ph type="title" idx="3"/>
          </p:nvPr>
        </p:nvSpPr>
        <p:spPr>
          <a:xfrm>
            <a:off x="5017500" y="1582990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319" name="Google Shape;319;g309b9d89ff9_1_66"/>
          <p:cNvSpPr txBox="1">
            <a:spLocks noGrp="1"/>
          </p:cNvSpPr>
          <p:nvPr>
            <p:ph type="title" idx="4"/>
          </p:nvPr>
        </p:nvSpPr>
        <p:spPr>
          <a:xfrm>
            <a:off x="5585700" y="273196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20" name="Google Shape;320;g309b9d89ff9_1_66"/>
          <p:cNvSpPr txBox="1">
            <a:spLocks noGrp="1"/>
          </p:cNvSpPr>
          <p:nvPr>
            <p:ph type="subTitle" idx="5"/>
          </p:nvPr>
        </p:nvSpPr>
        <p:spPr>
          <a:xfrm>
            <a:off x="5017488" y="1879246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g309b9d89ff9_1_66"/>
          <p:cNvSpPr txBox="1">
            <a:spLocks noGrp="1"/>
          </p:cNvSpPr>
          <p:nvPr>
            <p:ph type="title" idx="6"/>
          </p:nvPr>
        </p:nvSpPr>
        <p:spPr>
          <a:xfrm>
            <a:off x="2007025" y="3658694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322" name="Google Shape;322;g309b9d89ff9_1_66"/>
          <p:cNvSpPr txBox="1">
            <a:spLocks noGrp="1"/>
          </p:cNvSpPr>
          <p:nvPr>
            <p:ph type="title" idx="7"/>
          </p:nvPr>
        </p:nvSpPr>
        <p:spPr>
          <a:xfrm>
            <a:off x="2575250" y="2348900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23" name="Google Shape;323;g309b9d89ff9_1_66"/>
          <p:cNvSpPr txBox="1">
            <a:spLocks noGrp="1"/>
          </p:cNvSpPr>
          <p:nvPr>
            <p:ph type="subTitle" idx="8"/>
          </p:nvPr>
        </p:nvSpPr>
        <p:spPr>
          <a:xfrm>
            <a:off x="2007013" y="3954950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g309b9d89ff9_1_66"/>
          <p:cNvSpPr txBox="1">
            <a:spLocks noGrp="1"/>
          </p:cNvSpPr>
          <p:nvPr>
            <p:ph type="title" idx="9"/>
          </p:nvPr>
        </p:nvSpPr>
        <p:spPr>
          <a:xfrm>
            <a:off x="5017500" y="3658694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325" name="Google Shape;325;g309b9d89ff9_1_66"/>
          <p:cNvSpPr txBox="1">
            <a:spLocks noGrp="1"/>
          </p:cNvSpPr>
          <p:nvPr>
            <p:ph type="title" idx="13"/>
          </p:nvPr>
        </p:nvSpPr>
        <p:spPr>
          <a:xfrm>
            <a:off x="5585700" y="2348900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26" name="Google Shape;326;g309b9d89ff9_1_66"/>
          <p:cNvSpPr txBox="1">
            <a:spLocks noGrp="1"/>
          </p:cNvSpPr>
          <p:nvPr>
            <p:ph type="subTitle" idx="14"/>
          </p:nvPr>
        </p:nvSpPr>
        <p:spPr>
          <a:xfrm>
            <a:off x="5017488" y="3954950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6">
  <p:cSld name="CUSTOM_7_1_1">
    <p:bg>
      <p:bgPr>
        <a:solidFill>
          <a:schemeClr val="lt1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328;g309b9d89ff9_1_98"/>
          <p:cNvGrpSpPr/>
          <p:nvPr/>
        </p:nvGrpSpPr>
        <p:grpSpPr>
          <a:xfrm>
            <a:off x="196876" y="-180406"/>
            <a:ext cx="2637197" cy="1754140"/>
            <a:chOff x="196876" y="-180406"/>
            <a:chExt cx="2637197" cy="1754140"/>
          </a:xfrm>
        </p:grpSpPr>
        <p:grpSp>
          <p:nvGrpSpPr>
            <p:cNvPr id="329" name="Google Shape;329;g309b9d89ff9_1_98"/>
            <p:cNvGrpSpPr/>
            <p:nvPr/>
          </p:nvGrpSpPr>
          <p:grpSpPr>
            <a:xfrm rot="9401449">
              <a:off x="754395" y="69566"/>
              <a:ext cx="1522160" cy="1254196"/>
              <a:chOff x="698956" y="6526827"/>
              <a:chExt cx="1522132" cy="1254173"/>
            </a:xfrm>
          </p:grpSpPr>
          <p:grpSp>
            <p:nvGrpSpPr>
              <p:cNvPr id="330" name="Google Shape;330;g309b9d89ff9_1_98"/>
              <p:cNvGrpSpPr/>
              <p:nvPr/>
            </p:nvGrpSpPr>
            <p:grpSpPr>
              <a:xfrm>
                <a:off x="970014" y="6599642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331" name="Google Shape;331;g309b9d89ff9_1_98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32" name="Google Shape;332;g309b9d89ff9_1_98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333" name="Google Shape;333;g309b9d89ff9_1_98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" name="Google Shape;334;g309b9d89ff9_1_98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5" name="Google Shape;335;g309b9d89ff9_1_98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36" name="Google Shape;336;g309b9d89ff9_1_98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337" name="Google Shape;337;g309b9d89ff9_1_98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38" name="Google Shape;338;g309b9d89ff9_1_98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339" name="Google Shape;339;g309b9d89ff9_1_98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0" name="Google Shape;340;g309b9d89ff9_1_98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1" name="Google Shape;341;g309b9d89ff9_1_98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2" name="Google Shape;342;g309b9d89ff9_1_98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343" name="Google Shape;343;g309b9d89ff9_1_98"/>
            <p:cNvSpPr/>
            <p:nvPr/>
          </p:nvSpPr>
          <p:spPr>
            <a:xfrm rot="10800000" flipH="1">
              <a:off x="196876" y="18"/>
              <a:ext cx="2637197" cy="681282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4" name="Google Shape;344;g309b9d89ff9_1_98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CUSTOM_15_1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09b9d89ff9_1_116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347" name="Google Shape;347;g309b9d89ff9_1_116"/>
          <p:cNvGrpSpPr/>
          <p:nvPr/>
        </p:nvGrpSpPr>
        <p:grpSpPr>
          <a:xfrm rot="-3108865">
            <a:off x="377868" y="4286613"/>
            <a:ext cx="448943" cy="711246"/>
            <a:chOff x="-1904298" y="1056455"/>
            <a:chExt cx="581725" cy="921610"/>
          </a:xfrm>
        </p:grpSpPr>
        <p:sp>
          <p:nvSpPr>
            <p:cNvPr id="348" name="Google Shape;348;g309b9d89ff9_1_116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g309b9d89ff9_1_116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g309b9d89ff9_1_116"/>
          <p:cNvGrpSpPr/>
          <p:nvPr/>
        </p:nvGrpSpPr>
        <p:grpSpPr>
          <a:xfrm rot="-2014239">
            <a:off x="604038" y="4210956"/>
            <a:ext cx="687216" cy="635164"/>
            <a:chOff x="-1855532" y="1600966"/>
            <a:chExt cx="890361" cy="822923"/>
          </a:xfrm>
        </p:grpSpPr>
        <p:sp>
          <p:nvSpPr>
            <p:cNvPr id="351" name="Google Shape;351;g309b9d89ff9_1_116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g309b9d89ff9_1_116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3" name="Google Shape;353;g309b9d89ff9_1_116"/>
          <p:cNvSpPr/>
          <p:nvPr/>
        </p:nvSpPr>
        <p:spPr>
          <a:xfrm flipH="1">
            <a:off x="578963" y="4441778"/>
            <a:ext cx="2817107" cy="719102"/>
          </a:xfrm>
          <a:custGeom>
            <a:avLst/>
            <a:gdLst/>
            <a:ahLst/>
            <a:cxnLst/>
            <a:rect l="l" t="t" r="r" b="b"/>
            <a:pathLst>
              <a:path w="90025" h="22980" extrusionOk="0">
                <a:moveTo>
                  <a:pt x="45816" y="1"/>
                </a:moveTo>
                <a:cubicBezTo>
                  <a:pt x="39946" y="1"/>
                  <a:pt x="34946" y="4358"/>
                  <a:pt x="32934" y="10502"/>
                </a:cubicBezTo>
                <a:cubicBezTo>
                  <a:pt x="30469" y="8097"/>
                  <a:pt x="27100" y="6609"/>
                  <a:pt x="23373" y="6609"/>
                </a:cubicBezTo>
                <a:cubicBezTo>
                  <a:pt x="16634" y="6609"/>
                  <a:pt x="11038" y="11490"/>
                  <a:pt x="9907" y="17920"/>
                </a:cubicBezTo>
                <a:cubicBezTo>
                  <a:pt x="8990" y="17467"/>
                  <a:pt x="7966" y="17193"/>
                  <a:pt x="6871" y="17193"/>
                </a:cubicBezTo>
                <a:cubicBezTo>
                  <a:pt x="3430" y="17193"/>
                  <a:pt x="584" y="19694"/>
                  <a:pt x="1" y="22980"/>
                </a:cubicBezTo>
                <a:lnTo>
                  <a:pt x="90012" y="22980"/>
                </a:lnTo>
                <a:cubicBezTo>
                  <a:pt x="90012" y="22968"/>
                  <a:pt x="90024" y="22956"/>
                  <a:pt x="90024" y="22956"/>
                </a:cubicBezTo>
                <a:cubicBezTo>
                  <a:pt x="90024" y="17574"/>
                  <a:pt x="85655" y="13205"/>
                  <a:pt x="80273" y="13205"/>
                </a:cubicBezTo>
                <a:cubicBezTo>
                  <a:pt x="78916" y="13205"/>
                  <a:pt x="77618" y="13491"/>
                  <a:pt x="76439" y="14002"/>
                </a:cubicBezTo>
                <a:cubicBezTo>
                  <a:pt x="74879" y="8407"/>
                  <a:pt x="69772" y="4299"/>
                  <a:pt x="63688" y="4299"/>
                </a:cubicBezTo>
                <a:cubicBezTo>
                  <a:pt x="61116" y="4299"/>
                  <a:pt x="58723" y="5049"/>
                  <a:pt x="56699" y="6311"/>
                </a:cubicBezTo>
                <a:cubicBezTo>
                  <a:pt x="54163" y="2477"/>
                  <a:pt x="50233" y="1"/>
                  <a:pt x="458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309b9d89ff9_1_116"/>
          <p:cNvSpPr/>
          <p:nvPr/>
        </p:nvSpPr>
        <p:spPr>
          <a:xfrm flipH="1">
            <a:off x="154419" y="4816944"/>
            <a:ext cx="1347267" cy="343936"/>
          </a:xfrm>
          <a:custGeom>
            <a:avLst/>
            <a:gdLst/>
            <a:ahLst/>
            <a:cxnLst/>
            <a:rect l="l" t="t" r="r" b="b"/>
            <a:pathLst>
              <a:path w="43054" h="10991" extrusionOk="0">
                <a:moveTo>
                  <a:pt x="21920" y="1"/>
                </a:moveTo>
                <a:cubicBezTo>
                  <a:pt x="19110" y="1"/>
                  <a:pt x="16717" y="2084"/>
                  <a:pt x="15753" y="5025"/>
                </a:cubicBezTo>
                <a:cubicBezTo>
                  <a:pt x="14574" y="3882"/>
                  <a:pt x="12967" y="3168"/>
                  <a:pt x="11181" y="3168"/>
                </a:cubicBezTo>
                <a:cubicBezTo>
                  <a:pt x="7954" y="3168"/>
                  <a:pt x="5275" y="5502"/>
                  <a:pt x="4739" y="8573"/>
                </a:cubicBezTo>
                <a:cubicBezTo>
                  <a:pt x="4299" y="8359"/>
                  <a:pt x="3811" y="8228"/>
                  <a:pt x="3287" y="8228"/>
                </a:cubicBezTo>
                <a:cubicBezTo>
                  <a:pt x="1644" y="8228"/>
                  <a:pt x="275" y="9419"/>
                  <a:pt x="1" y="10990"/>
                </a:cubicBezTo>
                <a:lnTo>
                  <a:pt x="43054" y="10990"/>
                </a:lnTo>
                <a:cubicBezTo>
                  <a:pt x="43054" y="10990"/>
                  <a:pt x="43054" y="10990"/>
                  <a:pt x="43054" y="10978"/>
                </a:cubicBezTo>
                <a:cubicBezTo>
                  <a:pt x="43054" y="8407"/>
                  <a:pt x="40970" y="6323"/>
                  <a:pt x="38398" y="6323"/>
                </a:cubicBezTo>
                <a:cubicBezTo>
                  <a:pt x="37744" y="6323"/>
                  <a:pt x="37124" y="6454"/>
                  <a:pt x="36565" y="6704"/>
                </a:cubicBezTo>
                <a:cubicBezTo>
                  <a:pt x="35815" y="4025"/>
                  <a:pt x="33374" y="2061"/>
                  <a:pt x="30469" y="2061"/>
                </a:cubicBezTo>
                <a:cubicBezTo>
                  <a:pt x="29231" y="2061"/>
                  <a:pt x="28088" y="2418"/>
                  <a:pt x="27123" y="3025"/>
                </a:cubicBezTo>
                <a:cubicBezTo>
                  <a:pt x="25909" y="1191"/>
                  <a:pt x="24028" y="1"/>
                  <a:pt x="2192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g309b9d89ff9_1_116"/>
          <p:cNvSpPr/>
          <p:nvPr/>
        </p:nvSpPr>
        <p:spPr>
          <a:xfrm flipH="1">
            <a:off x="1797672" y="4877626"/>
            <a:ext cx="1109502" cy="283238"/>
          </a:xfrm>
          <a:custGeom>
            <a:avLst/>
            <a:gdLst/>
            <a:ahLst/>
            <a:cxnLst/>
            <a:rect l="l" t="t" r="r" b="b"/>
            <a:pathLst>
              <a:path w="43054" h="10991" extrusionOk="0">
                <a:moveTo>
                  <a:pt x="21920" y="1"/>
                </a:moveTo>
                <a:cubicBezTo>
                  <a:pt x="19110" y="1"/>
                  <a:pt x="16717" y="2084"/>
                  <a:pt x="15753" y="5025"/>
                </a:cubicBezTo>
                <a:cubicBezTo>
                  <a:pt x="14574" y="3882"/>
                  <a:pt x="12967" y="3168"/>
                  <a:pt x="11181" y="3168"/>
                </a:cubicBezTo>
                <a:cubicBezTo>
                  <a:pt x="7954" y="3168"/>
                  <a:pt x="5275" y="5502"/>
                  <a:pt x="4739" y="8573"/>
                </a:cubicBezTo>
                <a:cubicBezTo>
                  <a:pt x="4299" y="8359"/>
                  <a:pt x="3811" y="8228"/>
                  <a:pt x="3287" y="8228"/>
                </a:cubicBezTo>
                <a:cubicBezTo>
                  <a:pt x="1644" y="8228"/>
                  <a:pt x="275" y="9419"/>
                  <a:pt x="1" y="10990"/>
                </a:cubicBezTo>
                <a:lnTo>
                  <a:pt x="43054" y="10990"/>
                </a:lnTo>
                <a:cubicBezTo>
                  <a:pt x="43054" y="10990"/>
                  <a:pt x="43054" y="10990"/>
                  <a:pt x="43054" y="10978"/>
                </a:cubicBezTo>
                <a:cubicBezTo>
                  <a:pt x="43054" y="8407"/>
                  <a:pt x="40970" y="6323"/>
                  <a:pt x="38398" y="6323"/>
                </a:cubicBezTo>
                <a:cubicBezTo>
                  <a:pt x="37744" y="6323"/>
                  <a:pt x="37124" y="6454"/>
                  <a:pt x="36565" y="6704"/>
                </a:cubicBezTo>
                <a:cubicBezTo>
                  <a:pt x="35815" y="4025"/>
                  <a:pt x="33374" y="2061"/>
                  <a:pt x="30469" y="2061"/>
                </a:cubicBezTo>
                <a:cubicBezTo>
                  <a:pt x="29231" y="2061"/>
                  <a:pt x="28088" y="2418"/>
                  <a:pt x="27123" y="3025"/>
                </a:cubicBezTo>
                <a:cubicBezTo>
                  <a:pt x="25909" y="1191"/>
                  <a:pt x="24028" y="1"/>
                  <a:pt x="2192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CUSTOM_2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g309b9d89ff9_1_127"/>
          <p:cNvGrpSpPr/>
          <p:nvPr/>
        </p:nvGrpSpPr>
        <p:grpSpPr>
          <a:xfrm rot="244921">
            <a:off x="647179" y="3832742"/>
            <a:ext cx="1145761" cy="872458"/>
            <a:chOff x="3077675" y="6690087"/>
            <a:chExt cx="2525088" cy="1922768"/>
          </a:xfrm>
        </p:grpSpPr>
        <p:sp>
          <p:nvSpPr>
            <p:cNvPr id="358" name="Google Shape;358;g309b9d89ff9_1_127"/>
            <p:cNvSpPr/>
            <p:nvPr/>
          </p:nvSpPr>
          <p:spPr>
            <a:xfrm>
              <a:off x="3538754" y="6690087"/>
              <a:ext cx="2064009" cy="1922768"/>
            </a:xfrm>
            <a:custGeom>
              <a:avLst/>
              <a:gdLst/>
              <a:ahLst/>
              <a:cxnLst/>
              <a:rect l="l" t="t" r="r" b="b"/>
              <a:pathLst>
                <a:path w="83428" h="77719" extrusionOk="0">
                  <a:moveTo>
                    <a:pt x="43744" y="1"/>
                  </a:moveTo>
                  <a:cubicBezTo>
                    <a:pt x="43607" y="1"/>
                    <a:pt x="43469" y="5"/>
                    <a:pt x="43328" y="15"/>
                  </a:cubicBezTo>
                  <a:cubicBezTo>
                    <a:pt x="39256" y="277"/>
                    <a:pt x="37779" y="4360"/>
                    <a:pt x="36839" y="7718"/>
                  </a:cubicBezTo>
                  <a:cubicBezTo>
                    <a:pt x="35589" y="12203"/>
                    <a:pt x="34968" y="18558"/>
                    <a:pt x="31040" y="18558"/>
                  </a:cubicBezTo>
                  <a:cubicBezTo>
                    <a:pt x="29952" y="18558"/>
                    <a:pt x="28611" y="18070"/>
                    <a:pt x="26933" y="16921"/>
                  </a:cubicBezTo>
                  <a:cubicBezTo>
                    <a:pt x="25614" y="16019"/>
                    <a:pt x="23908" y="14589"/>
                    <a:pt x="22178" y="14589"/>
                  </a:cubicBezTo>
                  <a:cubicBezTo>
                    <a:pt x="21830" y="14589"/>
                    <a:pt x="21481" y="14647"/>
                    <a:pt x="21134" y="14778"/>
                  </a:cubicBezTo>
                  <a:cubicBezTo>
                    <a:pt x="15276" y="16993"/>
                    <a:pt x="19075" y="24530"/>
                    <a:pt x="19753" y="28387"/>
                  </a:cubicBezTo>
                  <a:cubicBezTo>
                    <a:pt x="20166" y="30701"/>
                    <a:pt x="20096" y="34763"/>
                    <a:pt x="17456" y="34763"/>
                  </a:cubicBezTo>
                  <a:cubicBezTo>
                    <a:pt x="17054" y="34763"/>
                    <a:pt x="16592" y="34669"/>
                    <a:pt x="16062" y="34459"/>
                  </a:cubicBezTo>
                  <a:cubicBezTo>
                    <a:pt x="11365" y="32594"/>
                    <a:pt x="10296" y="26273"/>
                    <a:pt x="4770" y="26273"/>
                  </a:cubicBezTo>
                  <a:cubicBezTo>
                    <a:pt x="4512" y="26273"/>
                    <a:pt x="4244" y="26287"/>
                    <a:pt x="3966" y="26315"/>
                  </a:cubicBezTo>
                  <a:cubicBezTo>
                    <a:pt x="715" y="26649"/>
                    <a:pt x="1" y="29554"/>
                    <a:pt x="489" y="32328"/>
                  </a:cubicBezTo>
                  <a:cubicBezTo>
                    <a:pt x="1251" y="36555"/>
                    <a:pt x="3644" y="40222"/>
                    <a:pt x="5085" y="44211"/>
                  </a:cubicBezTo>
                  <a:cubicBezTo>
                    <a:pt x="6597" y="48390"/>
                    <a:pt x="7061" y="52997"/>
                    <a:pt x="6549" y="57403"/>
                  </a:cubicBezTo>
                  <a:cubicBezTo>
                    <a:pt x="6275" y="59784"/>
                    <a:pt x="4037" y="62999"/>
                    <a:pt x="4632" y="65380"/>
                  </a:cubicBezTo>
                  <a:cubicBezTo>
                    <a:pt x="5513" y="68856"/>
                    <a:pt x="12336" y="68321"/>
                    <a:pt x="15050" y="68797"/>
                  </a:cubicBezTo>
                  <a:cubicBezTo>
                    <a:pt x="18884" y="69476"/>
                    <a:pt x="22766" y="70095"/>
                    <a:pt x="26468" y="71345"/>
                  </a:cubicBezTo>
                  <a:cubicBezTo>
                    <a:pt x="30939" y="72847"/>
                    <a:pt x="38196" y="77718"/>
                    <a:pt x="44090" y="77718"/>
                  </a:cubicBezTo>
                  <a:cubicBezTo>
                    <a:pt x="46186" y="77718"/>
                    <a:pt x="48109" y="77102"/>
                    <a:pt x="49674" y="75500"/>
                  </a:cubicBezTo>
                  <a:cubicBezTo>
                    <a:pt x="51602" y="73524"/>
                    <a:pt x="50626" y="70488"/>
                    <a:pt x="49185" y="68559"/>
                  </a:cubicBezTo>
                  <a:cubicBezTo>
                    <a:pt x="47364" y="66130"/>
                    <a:pt x="44090" y="64594"/>
                    <a:pt x="42661" y="61856"/>
                  </a:cubicBezTo>
                  <a:cubicBezTo>
                    <a:pt x="41468" y="59570"/>
                    <a:pt x="43103" y="58980"/>
                    <a:pt x="45242" y="58980"/>
                  </a:cubicBezTo>
                  <a:cubicBezTo>
                    <a:pt x="47158" y="58980"/>
                    <a:pt x="49479" y="59453"/>
                    <a:pt x="50531" y="59605"/>
                  </a:cubicBezTo>
                  <a:cubicBezTo>
                    <a:pt x="52312" y="59861"/>
                    <a:pt x="54410" y="60234"/>
                    <a:pt x="56446" y="60234"/>
                  </a:cubicBezTo>
                  <a:cubicBezTo>
                    <a:pt x="59050" y="60234"/>
                    <a:pt x="61553" y="59624"/>
                    <a:pt x="63163" y="57379"/>
                  </a:cubicBezTo>
                  <a:cubicBezTo>
                    <a:pt x="66116" y="53271"/>
                    <a:pt x="61497" y="49068"/>
                    <a:pt x="58818" y="46354"/>
                  </a:cubicBezTo>
                  <a:cubicBezTo>
                    <a:pt x="55151" y="42627"/>
                    <a:pt x="56532" y="41246"/>
                    <a:pt x="59306" y="40817"/>
                  </a:cubicBezTo>
                  <a:cubicBezTo>
                    <a:pt x="60111" y="40689"/>
                    <a:pt x="61032" y="40643"/>
                    <a:pt x="61979" y="40643"/>
                  </a:cubicBezTo>
                  <a:cubicBezTo>
                    <a:pt x="63762" y="40643"/>
                    <a:pt x="65636" y="40807"/>
                    <a:pt x="66997" y="40901"/>
                  </a:cubicBezTo>
                  <a:cubicBezTo>
                    <a:pt x="68350" y="40991"/>
                    <a:pt x="70090" y="41137"/>
                    <a:pt x="71903" y="41137"/>
                  </a:cubicBezTo>
                  <a:cubicBezTo>
                    <a:pt x="76075" y="41137"/>
                    <a:pt x="80636" y="40364"/>
                    <a:pt x="81773" y="36364"/>
                  </a:cubicBezTo>
                  <a:cubicBezTo>
                    <a:pt x="83428" y="30578"/>
                    <a:pt x="75260" y="28090"/>
                    <a:pt x="71057" y="27816"/>
                  </a:cubicBezTo>
                  <a:cubicBezTo>
                    <a:pt x="69545" y="27720"/>
                    <a:pt x="66307" y="27518"/>
                    <a:pt x="65557" y="25863"/>
                  </a:cubicBezTo>
                  <a:cubicBezTo>
                    <a:pt x="64425" y="23339"/>
                    <a:pt x="68890" y="21386"/>
                    <a:pt x="70414" y="20291"/>
                  </a:cubicBezTo>
                  <a:cubicBezTo>
                    <a:pt x="73534" y="18029"/>
                    <a:pt x="75927" y="14493"/>
                    <a:pt x="76606" y="10659"/>
                  </a:cubicBezTo>
                  <a:cubicBezTo>
                    <a:pt x="77201" y="7313"/>
                    <a:pt x="75355" y="4337"/>
                    <a:pt x="72319" y="2920"/>
                  </a:cubicBezTo>
                  <a:cubicBezTo>
                    <a:pt x="71216" y="2408"/>
                    <a:pt x="70191" y="2186"/>
                    <a:pt x="69227" y="2186"/>
                  </a:cubicBezTo>
                  <a:cubicBezTo>
                    <a:pt x="63183" y="2186"/>
                    <a:pt x="59515" y="10924"/>
                    <a:pt x="53960" y="12135"/>
                  </a:cubicBezTo>
                  <a:cubicBezTo>
                    <a:pt x="53728" y="12186"/>
                    <a:pt x="53514" y="12210"/>
                    <a:pt x="53317" y="12210"/>
                  </a:cubicBezTo>
                  <a:cubicBezTo>
                    <a:pt x="50797" y="12210"/>
                    <a:pt x="50946" y="8282"/>
                    <a:pt x="50317" y="6206"/>
                  </a:cubicBezTo>
                  <a:cubicBezTo>
                    <a:pt x="49353" y="3076"/>
                    <a:pt x="47297" y="1"/>
                    <a:pt x="43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g309b9d89ff9_1_127"/>
            <p:cNvSpPr/>
            <p:nvPr/>
          </p:nvSpPr>
          <p:spPr>
            <a:xfrm>
              <a:off x="3077675" y="7144734"/>
              <a:ext cx="1927197" cy="1319656"/>
            </a:xfrm>
            <a:custGeom>
              <a:avLst/>
              <a:gdLst/>
              <a:ahLst/>
              <a:cxnLst/>
              <a:rect l="l" t="t" r="r" b="b"/>
              <a:pathLst>
                <a:path w="77898" h="53341" extrusionOk="0">
                  <a:moveTo>
                    <a:pt x="77657" y="0"/>
                  </a:moveTo>
                  <a:cubicBezTo>
                    <a:pt x="77524" y="0"/>
                    <a:pt x="77309" y="98"/>
                    <a:pt x="77038" y="330"/>
                  </a:cubicBezTo>
                  <a:cubicBezTo>
                    <a:pt x="77038" y="330"/>
                    <a:pt x="75681" y="1521"/>
                    <a:pt x="73430" y="3497"/>
                  </a:cubicBezTo>
                  <a:cubicBezTo>
                    <a:pt x="72299" y="4486"/>
                    <a:pt x="70954" y="5664"/>
                    <a:pt x="69430" y="6998"/>
                  </a:cubicBezTo>
                  <a:cubicBezTo>
                    <a:pt x="68668" y="7665"/>
                    <a:pt x="67870" y="8367"/>
                    <a:pt x="67037" y="9093"/>
                  </a:cubicBezTo>
                  <a:cubicBezTo>
                    <a:pt x="66203" y="9820"/>
                    <a:pt x="65334" y="10594"/>
                    <a:pt x="64441" y="11391"/>
                  </a:cubicBezTo>
                  <a:cubicBezTo>
                    <a:pt x="63548" y="12177"/>
                    <a:pt x="62631" y="12999"/>
                    <a:pt x="61691" y="13832"/>
                  </a:cubicBezTo>
                  <a:cubicBezTo>
                    <a:pt x="61453" y="14034"/>
                    <a:pt x="61215" y="14249"/>
                    <a:pt x="60976" y="14463"/>
                  </a:cubicBezTo>
                  <a:cubicBezTo>
                    <a:pt x="60750" y="14677"/>
                    <a:pt x="60512" y="14892"/>
                    <a:pt x="60274" y="15106"/>
                  </a:cubicBezTo>
                  <a:cubicBezTo>
                    <a:pt x="59798" y="15535"/>
                    <a:pt x="59321" y="15975"/>
                    <a:pt x="58845" y="16416"/>
                  </a:cubicBezTo>
                  <a:cubicBezTo>
                    <a:pt x="57881" y="17297"/>
                    <a:pt x="56916" y="18190"/>
                    <a:pt x="55940" y="19083"/>
                  </a:cubicBezTo>
                  <a:lnTo>
                    <a:pt x="55571" y="19416"/>
                  </a:lnTo>
                  <a:lnTo>
                    <a:pt x="55214" y="19773"/>
                  </a:lnTo>
                  <a:cubicBezTo>
                    <a:pt x="54976" y="20011"/>
                    <a:pt x="54738" y="20250"/>
                    <a:pt x="54499" y="20488"/>
                  </a:cubicBezTo>
                  <a:cubicBezTo>
                    <a:pt x="54035" y="20964"/>
                    <a:pt x="53571" y="21440"/>
                    <a:pt x="53106" y="21916"/>
                  </a:cubicBezTo>
                  <a:cubicBezTo>
                    <a:pt x="51261" y="23845"/>
                    <a:pt x="49463" y="25798"/>
                    <a:pt x="47725" y="27691"/>
                  </a:cubicBezTo>
                  <a:cubicBezTo>
                    <a:pt x="45975" y="29572"/>
                    <a:pt x="44284" y="31370"/>
                    <a:pt x="42653" y="33025"/>
                  </a:cubicBezTo>
                  <a:cubicBezTo>
                    <a:pt x="41033" y="34668"/>
                    <a:pt x="39259" y="36406"/>
                    <a:pt x="37342" y="38085"/>
                  </a:cubicBezTo>
                  <a:cubicBezTo>
                    <a:pt x="36378" y="38918"/>
                    <a:pt x="35390" y="39752"/>
                    <a:pt x="34354" y="40538"/>
                  </a:cubicBezTo>
                  <a:cubicBezTo>
                    <a:pt x="33318" y="41335"/>
                    <a:pt x="32247" y="42109"/>
                    <a:pt x="31151" y="42824"/>
                  </a:cubicBezTo>
                  <a:cubicBezTo>
                    <a:pt x="30044" y="43550"/>
                    <a:pt x="28913" y="44205"/>
                    <a:pt x="27746" y="44812"/>
                  </a:cubicBezTo>
                  <a:cubicBezTo>
                    <a:pt x="27460" y="44967"/>
                    <a:pt x="27175" y="45122"/>
                    <a:pt x="26877" y="45253"/>
                  </a:cubicBezTo>
                  <a:cubicBezTo>
                    <a:pt x="26579" y="45395"/>
                    <a:pt x="26293" y="45538"/>
                    <a:pt x="25996" y="45669"/>
                  </a:cubicBezTo>
                  <a:cubicBezTo>
                    <a:pt x="25401" y="45919"/>
                    <a:pt x="24793" y="46146"/>
                    <a:pt x="24186" y="46384"/>
                  </a:cubicBezTo>
                  <a:cubicBezTo>
                    <a:pt x="23888" y="46503"/>
                    <a:pt x="23591" y="46622"/>
                    <a:pt x="23293" y="46741"/>
                  </a:cubicBezTo>
                  <a:cubicBezTo>
                    <a:pt x="23138" y="46800"/>
                    <a:pt x="22995" y="46860"/>
                    <a:pt x="22853" y="46919"/>
                  </a:cubicBezTo>
                  <a:cubicBezTo>
                    <a:pt x="22698" y="46967"/>
                    <a:pt x="22543" y="47027"/>
                    <a:pt x="22400" y="47074"/>
                  </a:cubicBezTo>
                  <a:cubicBezTo>
                    <a:pt x="21793" y="47289"/>
                    <a:pt x="21198" y="47491"/>
                    <a:pt x="20602" y="47693"/>
                  </a:cubicBezTo>
                  <a:cubicBezTo>
                    <a:pt x="20317" y="47801"/>
                    <a:pt x="20019" y="47908"/>
                    <a:pt x="19721" y="48003"/>
                  </a:cubicBezTo>
                  <a:cubicBezTo>
                    <a:pt x="19435" y="48098"/>
                    <a:pt x="19138" y="48182"/>
                    <a:pt x="18852" y="48277"/>
                  </a:cubicBezTo>
                  <a:cubicBezTo>
                    <a:pt x="18257" y="48455"/>
                    <a:pt x="17685" y="48634"/>
                    <a:pt x="17114" y="48813"/>
                  </a:cubicBezTo>
                  <a:cubicBezTo>
                    <a:pt x="12566" y="50170"/>
                    <a:pt x="8470" y="51087"/>
                    <a:pt x="5553" y="51753"/>
                  </a:cubicBezTo>
                  <a:cubicBezTo>
                    <a:pt x="4100" y="52075"/>
                    <a:pt x="2922" y="52337"/>
                    <a:pt x="2112" y="52503"/>
                  </a:cubicBezTo>
                  <a:cubicBezTo>
                    <a:pt x="1314" y="52682"/>
                    <a:pt x="874" y="52777"/>
                    <a:pt x="874" y="52777"/>
                  </a:cubicBezTo>
                  <a:cubicBezTo>
                    <a:pt x="47" y="52974"/>
                    <a:pt x="1" y="53340"/>
                    <a:pt x="641" y="53340"/>
                  </a:cubicBezTo>
                  <a:cubicBezTo>
                    <a:pt x="739" y="53340"/>
                    <a:pt x="852" y="53332"/>
                    <a:pt x="981" y="53313"/>
                  </a:cubicBezTo>
                  <a:cubicBezTo>
                    <a:pt x="981" y="53313"/>
                    <a:pt x="1421" y="53218"/>
                    <a:pt x="2231" y="53063"/>
                  </a:cubicBezTo>
                  <a:cubicBezTo>
                    <a:pt x="3041" y="52896"/>
                    <a:pt x="4219" y="52658"/>
                    <a:pt x="5684" y="52361"/>
                  </a:cubicBezTo>
                  <a:cubicBezTo>
                    <a:pt x="8625" y="51741"/>
                    <a:pt x="12732" y="50884"/>
                    <a:pt x="17340" y="49575"/>
                  </a:cubicBezTo>
                  <a:cubicBezTo>
                    <a:pt x="17911" y="49408"/>
                    <a:pt x="18495" y="49241"/>
                    <a:pt x="19090" y="49063"/>
                  </a:cubicBezTo>
                  <a:cubicBezTo>
                    <a:pt x="19388" y="48979"/>
                    <a:pt x="19686" y="48884"/>
                    <a:pt x="19983" y="48801"/>
                  </a:cubicBezTo>
                  <a:cubicBezTo>
                    <a:pt x="20281" y="48705"/>
                    <a:pt x="20578" y="48598"/>
                    <a:pt x="20876" y="48503"/>
                  </a:cubicBezTo>
                  <a:cubicBezTo>
                    <a:pt x="21471" y="48301"/>
                    <a:pt x="22079" y="48098"/>
                    <a:pt x="22686" y="47896"/>
                  </a:cubicBezTo>
                  <a:cubicBezTo>
                    <a:pt x="22841" y="47848"/>
                    <a:pt x="22995" y="47789"/>
                    <a:pt x="23150" y="47741"/>
                  </a:cubicBezTo>
                  <a:cubicBezTo>
                    <a:pt x="23293" y="47681"/>
                    <a:pt x="23448" y="47622"/>
                    <a:pt x="23603" y="47562"/>
                  </a:cubicBezTo>
                  <a:cubicBezTo>
                    <a:pt x="23900" y="47455"/>
                    <a:pt x="24210" y="47336"/>
                    <a:pt x="24519" y="47217"/>
                  </a:cubicBezTo>
                  <a:cubicBezTo>
                    <a:pt x="25127" y="46979"/>
                    <a:pt x="25746" y="46753"/>
                    <a:pt x="26365" y="46515"/>
                  </a:cubicBezTo>
                  <a:cubicBezTo>
                    <a:pt x="26663" y="46372"/>
                    <a:pt x="26972" y="46229"/>
                    <a:pt x="27270" y="46086"/>
                  </a:cubicBezTo>
                  <a:cubicBezTo>
                    <a:pt x="27579" y="45955"/>
                    <a:pt x="27877" y="45800"/>
                    <a:pt x="28175" y="45646"/>
                  </a:cubicBezTo>
                  <a:cubicBezTo>
                    <a:pt x="29365" y="45038"/>
                    <a:pt x="30544" y="44372"/>
                    <a:pt x="31675" y="43645"/>
                  </a:cubicBezTo>
                  <a:cubicBezTo>
                    <a:pt x="32806" y="42919"/>
                    <a:pt x="33902" y="42145"/>
                    <a:pt x="34961" y="41347"/>
                  </a:cubicBezTo>
                  <a:cubicBezTo>
                    <a:pt x="36021" y="40538"/>
                    <a:pt x="37033" y="39704"/>
                    <a:pt x="38021" y="38859"/>
                  </a:cubicBezTo>
                  <a:cubicBezTo>
                    <a:pt x="39974" y="37168"/>
                    <a:pt x="41772" y="35430"/>
                    <a:pt x="43415" y="33763"/>
                  </a:cubicBezTo>
                  <a:cubicBezTo>
                    <a:pt x="45046" y="32108"/>
                    <a:pt x="46748" y="30286"/>
                    <a:pt x="48475" y="28381"/>
                  </a:cubicBezTo>
                  <a:cubicBezTo>
                    <a:pt x="50213" y="26488"/>
                    <a:pt x="51999" y="24524"/>
                    <a:pt x="53809" y="22595"/>
                  </a:cubicBezTo>
                  <a:cubicBezTo>
                    <a:pt x="54273" y="22107"/>
                    <a:pt x="54726" y="21631"/>
                    <a:pt x="55190" y="21154"/>
                  </a:cubicBezTo>
                  <a:cubicBezTo>
                    <a:pt x="55416" y="20916"/>
                    <a:pt x="55642" y="20678"/>
                    <a:pt x="55881" y="20452"/>
                  </a:cubicBezTo>
                  <a:lnTo>
                    <a:pt x="56226" y="20095"/>
                  </a:lnTo>
                  <a:lnTo>
                    <a:pt x="56583" y="19761"/>
                  </a:lnTo>
                  <a:cubicBezTo>
                    <a:pt x="57547" y="18857"/>
                    <a:pt x="58512" y="17952"/>
                    <a:pt x="59452" y="17071"/>
                  </a:cubicBezTo>
                  <a:cubicBezTo>
                    <a:pt x="59929" y="16618"/>
                    <a:pt x="60393" y="16178"/>
                    <a:pt x="60869" y="15749"/>
                  </a:cubicBezTo>
                  <a:cubicBezTo>
                    <a:pt x="61095" y="15523"/>
                    <a:pt x="61334" y="15308"/>
                    <a:pt x="61560" y="15094"/>
                  </a:cubicBezTo>
                  <a:cubicBezTo>
                    <a:pt x="61798" y="14880"/>
                    <a:pt x="62024" y="14666"/>
                    <a:pt x="62262" y="14451"/>
                  </a:cubicBezTo>
                  <a:cubicBezTo>
                    <a:pt x="63191" y="13606"/>
                    <a:pt x="64096" y="12784"/>
                    <a:pt x="64977" y="11987"/>
                  </a:cubicBezTo>
                  <a:cubicBezTo>
                    <a:pt x="72049" y="5581"/>
                    <a:pt x="77407" y="735"/>
                    <a:pt x="77407" y="735"/>
                  </a:cubicBezTo>
                  <a:cubicBezTo>
                    <a:pt x="77868" y="321"/>
                    <a:pt x="77898" y="0"/>
                    <a:pt x="776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g309b9d89ff9_1_127"/>
            <p:cNvSpPr/>
            <p:nvPr/>
          </p:nvSpPr>
          <p:spPr>
            <a:xfrm>
              <a:off x="4083257" y="7963826"/>
              <a:ext cx="485028" cy="66056"/>
            </a:xfrm>
            <a:custGeom>
              <a:avLst/>
              <a:gdLst/>
              <a:ahLst/>
              <a:cxnLst/>
              <a:rect l="l" t="t" r="r" b="b"/>
              <a:pathLst>
                <a:path w="19605" h="2670" extrusionOk="0">
                  <a:moveTo>
                    <a:pt x="13901" y="0"/>
                  </a:moveTo>
                  <a:cubicBezTo>
                    <a:pt x="13437" y="0"/>
                    <a:pt x="12960" y="12"/>
                    <a:pt x="12472" y="24"/>
                  </a:cubicBezTo>
                  <a:cubicBezTo>
                    <a:pt x="12234" y="24"/>
                    <a:pt x="11996" y="36"/>
                    <a:pt x="11758" y="36"/>
                  </a:cubicBezTo>
                  <a:cubicBezTo>
                    <a:pt x="11639" y="48"/>
                    <a:pt x="11520" y="48"/>
                    <a:pt x="11401" y="48"/>
                  </a:cubicBezTo>
                  <a:cubicBezTo>
                    <a:pt x="11282" y="60"/>
                    <a:pt x="11163" y="72"/>
                    <a:pt x="11044" y="72"/>
                  </a:cubicBezTo>
                  <a:cubicBezTo>
                    <a:pt x="10579" y="107"/>
                    <a:pt x="10127" y="143"/>
                    <a:pt x="9710" y="179"/>
                  </a:cubicBezTo>
                  <a:cubicBezTo>
                    <a:pt x="9472" y="203"/>
                    <a:pt x="9222" y="226"/>
                    <a:pt x="8972" y="250"/>
                  </a:cubicBezTo>
                  <a:cubicBezTo>
                    <a:pt x="8722" y="286"/>
                    <a:pt x="8460" y="322"/>
                    <a:pt x="8198" y="357"/>
                  </a:cubicBezTo>
                  <a:cubicBezTo>
                    <a:pt x="7674" y="429"/>
                    <a:pt x="7138" y="500"/>
                    <a:pt x="6602" y="584"/>
                  </a:cubicBezTo>
                  <a:cubicBezTo>
                    <a:pt x="6067" y="679"/>
                    <a:pt x="5519" y="786"/>
                    <a:pt x="4995" y="881"/>
                  </a:cubicBezTo>
                  <a:cubicBezTo>
                    <a:pt x="4733" y="941"/>
                    <a:pt x="4471" y="988"/>
                    <a:pt x="4221" y="1036"/>
                  </a:cubicBezTo>
                  <a:cubicBezTo>
                    <a:pt x="3971" y="1096"/>
                    <a:pt x="3733" y="1155"/>
                    <a:pt x="3495" y="1215"/>
                  </a:cubicBezTo>
                  <a:cubicBezTo>
                    <a:pt x="3019" y="1334"/>
                    <a:pt x="2566" y="1441"/>
                    <a:pt x="2161" y="1536"/>
                  </a:cubicBezTo>
                  <a:cubicBezTo>
                    <a:pt x="1769" y="1655"/>
                    <a:pt x="1411" y="1762"/>
                    <a:pt x="1114" y="1846"/>
                  </a:cubicBezTo>
                  <a:cubicBezTo>
                    <a:pt x="530" y="2024"/>
                    <a:pt x="173" y="2131"/>
                    <a:pt x="173" y="2131"/>
                  </a:cubicBezTo>
                  <a:cubicBezTo>
                    <a:pt x="1" y="2200"/>
                    <a:pt x="117" y="2669"/>
                    <a:pt x="307" y="2669"/>
                  </a:cubicBezTo>
                  <a:cubicBezTo>
                    <a:pt x="314" y="2669"/>
                    <a:pt x="321" y="2668"/>
                    <a:pt x="328" y="2667"/>
                  </a:cubicBezTo>
                  <a:cubicBezTo>
                    <a:pt x="328" y="2667"/>
                    <a:pt x="685" y="2584"/>
                    <a:pt x="1280" y="2453"/>
                  </a:cubicBezTo>
                  <a:cubicBezTo>
                    <a:pt x="1578" y="2393"/>
                    <a:pt x="1923" y="2310"/>
                    <a:pt x="2328" y="2227"/>
                  </a:cubicBezTo>
                  <a:cubicBezTo>
                    <a:pt x="2733" y="2155"/>
                    <a:pt x="3173" y="2084"/>
                    <a:pt x="3650" y="2000"/>
                  </a:cubicBezTo>
                  <a:cubicBezTo>
                    <a:pt x="3888" y="1953"/>
                    <a:pt x="4126" y="1917"/>
                    <a:pt x="4376" y="1870"/>
                  </a:cubicBezTo>
                  <a:cubicBezTo>
                    <a:pt x="4626" y="1834"/>
                    <a:pt x="4888" y="1798"/>
                    <a:pt x="5150" y="1762"/>
                  </a:cubicBezTo>
                  <a:cubicBezTo>
                    <a:pt x="5674" y="1691"/>
                    <a:pt x="6210" y="1619"/>
                    <a:pt x="6733" y="1548"/>
                  </a:cubicBezTo>
                  <a:cubicBezTo>
                    <a:pt x="7269" y="1489"/>
                    <a:pt x="7805" y="1429"/>
                    <a:pt x="8317" y="1381"/>
                  </a:cubicBezTo>
                  <a:cubicBezTo>
                    <a:pt x="8579" y="1346"/>
                    <a:pt x="8829" y="1322"/>
                    <a:pt x="9079" y="1298"/>
                  </a:cubicBezTo>
                  <a:cubicBezTo>
                    <a:pt x="9329" y="1274"/>
                    <a:pt x="9567" y="1250"/>
                    <a:pt x="9805" y="1239"/>
                  </a:cubicBezTo>
                  <a:cubicBezTo>
                    <a:pt x="10222" y="1191"/>
                    <a:pt x="10663" y="1155"/>
                    <a:pt x="11127" y="1108"/>
                  </a:cubicBezTo>
                  <a:cubicBezTo>
                    <a:pt x="11234" y="1096"/>
                    <a:pt x="11353" y="1084"/>
                    <a:pt x="11460" y="1072"/>
                  </a:cubicBezTo>
                  <a:cubicBezTo>
                    <a:pt x="11579" y="1072"/>
                    <a:pt x="11698" y="1060"/>
                    <a:pt x="11817" y="1060"/>
                  </a:cubicBezTo>
                  <a:cubicBezTo>
                    <a:pt x="12056" y="1036"/>
                    <a:pt x="12282" y="1024"/>
                    <a:pt x="12520" y="1012"/>
                  </a:cubicBezTo>
                  <a:cubicBezTo>
                    <a:pt x="12996" y="977"/>
                    <a:pt x="13460" y="941"/>
                    <a:pt x="13925" y="917"/>
                  </a:cubicBezTo>
                  <a:cubicBezTo>
                    <a:pt x="14389" y="893"/>
                    <a:pt x="14842" y="881"/>
                    <a:pt x="15258" y="869"/>
                  </a:cubicBezTo>
                  <a:cubicBezTo>
                    <a:pt x="15830" y="838"/>
                    <a:pt x="16354" y="838"/>
                    <a:pt x="16802" y="838"/>
                  </a:cubicBezTo>
                  <a:lnTo>
                    <a:pt x="16802" y="838"/>
                  </a:lnTo>
                  <a:cubicBezTo>
                    <a:pt x="17026" y="838"/>
                    <a:pt x="17231" y="838"/>
                    <a:pt x="17413" y="834"/>
                  </a:cubicBezTo>
                  <a:cubicBezTo>
                    <a:pt x="17866" y="834"/>
                    <a:pt x="18189" y="834"/>
                    <a:pt x="18314" y="827"/>
                  </a:cubicBezTo>
                  <a:lnTo>
                    <a:pt x="18314" y="827"/>
                  </a:lnTo>
                  <a:cubicBezTo>
                    <a:pt x="18323" y="833"/>
                    <a:pt x="18333" y="839"/>
                    <a:pt x="18342" y="846"/>
                  </a:cubicBezTo>
                  <a:cubicBezTo>
                    <a:pt x="18378" y="858"/>
                    <a:pt x="18413" y="869"/>
                    <a:pt x="18449" y="881"/>
                  </a:cubicBezTo>
                  <a:cubicBezTo>
                    <a:pt x="18509" y="905"/>
                    <a:pt x="18556" y="917"/>
                    <a:pt x="18616" y="929"/>
                  </a:cubicBezTo>
                  <a:cubicBezTo>
                    <a:pt x="18711" y="953"/>
                    <a:pt x="18794" y="977"/>
                    <a:pt x="18866" y="988"/>
                  </a:cubicBezTo>
                  <a:cubicBezTo>
                    <a:pt x="19009" y="1012"/>
                    <a:pt x="19104" y="1024"/>
                    <a:pt x="19175" y="1036"/>
                  </a:cubicBezTo>
                  <a:cubicBezTo>
                    <a:pt x="19318" y="1060"/>
                    <a:pt x="19330" y="1060"/>
                    <a:pt x="19330" y="1060"/>
                  </a:cubicBezTo>
                  <a:cubicBezTo>
                    <a:pt x="19533" y="1060"/>
                    <a:pt x="19604" y="607"/>
                    <a:pt x="19414" y="524"/>
                  </a:cubicBezTo>
                  <a:cubicBezTo>
                    <a:pt x="19414" y="524"/>
                    <a:pt x="19402" y="524"/>
                    <a:pt x="19271" y="500"/>
                  </a:cubicBezTo>
                  <a:cubicBezTo>
                    <a:pt x="19199" y="488"/>
                    <a:pt x="19104" y="465"/>
                    <a:pt x="18973" y="441"/>
                  </a:cubicBezTo>
                  <a:cubicBezTo>
                    <a:pt x="18914" y="429"/>
                    <a:pt x="18830" y="417"/>
                    <a:pt x="18759" y="393"/>
                  </a:cubicBezTo>
                  <a:cubicBezTo>
                    <a:pt x="18723" y="381"/>
                    <a:pt x="18675" y="369"/>
                    <a:pt x="18640" y="357"/>
                  </a:cubicBezTo>
                  <a:cubicBezTo>
                    <a:pt x="18616" y="346"/>
                    <a:pt x="18604" y="334"/>
                    <a:pt x="18580" y="334"/>
                  </a:cubicBezTo>
                  <a:cubicBezTo>
                    <a:pt x="18568" y="322"/>
                    <a:pt x="18556" y="322"/>
                    <a:pt x="18544" y="310"/>
                  </a:cubicBezTo>
                  <a:lnTo>
                    <a:pt x="18449" y="274"/>
                  </a:lnTo>
                  <a:lnTo>
                    <a:pt x="18402" y="262"/>
                  </a:lnTo>
                  <a:cubicBezTo>
                    <a:pt x="18354" y="250"/>
                    <a:pt x="18009" y="215"/>
                    <a:pt x="17449" y="167"/>
                  </a:cubicBezTo>
                  <a:cubicBezTo>
                    <a:pt x="16889" y="119"/>
                    <a:pt x="16127" y="36"/>
                    <a:pt x="15258" y="36"/>
                  </a:cubicBezTo>
                  <a:cubicBezTo>
                    <a:pt x="14830" y="24"/>
                    <a:pt x="14377" y="12"/>
                    <a:pt x="13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g309b9d89ff9_1_127"/>
            <p:cNvSpPr/>
            <p:nvPr/>
          </p:nvSpPr>
          <p:spPr>
            <a:xfrm>
              <a:off x="4465836" y="7206782"/>
              <a:ext cx="184066" cy="404227"/>
            </a:xfrm>
            <a:custGeom>
              <a:avLst/>
              <a:gdLst/>
              <a:ahLst/>
              <a:cxnLst/>
              <a:rect l="l" t="t" r="r" b="b"/>
              <a:pathLst>
                <a:path w="7440" h="16339" extrusionOk="0">
                  <a:moveTo>
                    <a:pt x="7065" y="0"/>
                  </a:moveTo>
                  <a:cubicBezTo>
                    <a:pt x="6996" y="0"/>
                    <a:pt x="6934" y="18"/>
                    <a:pt x="6902" y="61"/>
                  </a:cubicBezTo>
                  <a:cubicBezTo>
                    <a:pt x="6902" y="61"/>
                    <a:pt x="6771" y="370"/>
                    <a:pt x="6569" y="870"/>
                  </a:cubicBezTo>
                  <a:cubicBezTo>
                    <a:pt x="6367" y="1406"/>
                    <a:pt x="6081" y="2097"/>
                    <a:pt x="5759" y="2930"/>
                  </a:cubicBezTo>
                  <a:cubicBezTo>
                    <a:pt x="5140" y="4573"/>
                    <a:pt x="4378" y="6609"/>
                    <a:pt x="3771" y="8205"/>
                  </a:cubicBezTo>
                  <a:cubicBezTo>
                    <a:pt x="3473" y="9002"/>
                    <a:pt x="3128" y="9895"/>
                    <a:pt x="2759" y="10788"/>
                  </a:cubicBezTo>
                  <a:cubicBezTo>
                    <a:pt x="2378" y="11681"/>
                    <a:pt x="1973" y="12562"/>
                    <a:pt x="1580" y="13336"/>
                  </a:cubicBezTo>
                  <a:cubicBezTo>
                    <a:pt x="1378" y="13717"/>
                    <a:pt x="1187" y="14086"/>
                    <a:pt x="1009" y="14408"/>
                  </a:cubicBezTo>
                  <a:cubicBezTo>
                    <a:pt x="830" y="14717"/>
                    <a:pt x="663" y="15003"/>
                    <a:pt x="533" y="15241"/>
                  </a:cubicBezTo>
                  <a:cubicBezTo>
                    <a:pt x="247" y="15706"/>
                    <a:pt x="68" y="15991"/>
                    <a:pt x="68" y="15991"/>
                  </a:cubicBezTo>
                  <a:cubicBezTo>
                    <a:pt x="0" y="16117"/>
                    <a:pt x="265" y="16339"/>
                    <a:pt x="429" y="16339"/>
                  </a:cubicBezTo>
                  <a:cubicBezTo>
                    <a:pt x="466" y="16339"/>
                    <a:pt x="499" y="16327"/>
                    <a:pt x="521" y="16301"/>
                  </a:cubicBezTo>
                  <a:cubicBezTo>
                    <a:pt x="521" y="16301"/>
                    <a:pt x="723" y="16027"/>
                    <a:pt x="1056" y="15587"/>
                  </a:cubicBezTo>
                  <a:cubicBezTo>
                    <a:pt x="1211" y="15360"/>
                    <a:pt x="1402" y="15086"/>
                    <a:pt x="1616" y="14765"/>
                  </a:cubicBezTo>
                  <a:cubicBezTo>
                    <a:pt x="1818" y="14455"/>
                    <a:pt x="2045" y="14098"/>
                    <a:pt x="2283" y="13729"/>
                  </a:cubicBezTo>
                  <a:cubicBezTo>
                    <a:pt x="2735" y="12955"/>
                    <a:pt x="3211" y="12086"/>
                    <a:pt x="3640" y="11193"/>
                  </a:cubicBezTo>
                  <a:cubicBezTo>
                    <a:pt x="4069" y="10288"/>
                    <a:pt x="4462" y="9383"/>
                    <a:pt x="4759" y="8574"/>
                  </a:cubicBezTo>
                  <a:cubicBezTo>
                    <a:pt x="5378" y="6966"/>
                    <a:pt x="6009" y="4871"/>
                    <a:pt x="6521" y="3192"/>
                  </a:cubicBezTo>
                  <a:cubicBezTo>
                    <a:pt x="7033" y="1501"/>
                    <a:pt x="7414" y="227"/>
                    <a:pt x="7414" y="227"/>
                  </a:cubicBezTo>
                  <a:cubicBezTo>
                    <a:pt x="7439" y="102"/>
                    <a:pt x="7229" y="0"/>
                    <a:pt x="7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" name="Google Shape;362;g309b9d89ff9_1_127"/>
          <p:cNvGrpSpPr/>
          <p:nvPr/>
        </p:nvGrpSpPr>
        <p:grpSpPr>
          <a:xfrm rot="-1537546">
            <a:off x="604994" y="3763987"/>
            <a:ext cx="488794" cy="774381"/>
            <a:chOff x="-1904298" y="1056455"/>
            <a:chExt cx="581725" cy="921610"/>
          </a:xfrm>
        </p:grpSpPr>
        <p:sp>
          <p:nvSpPr>
            <p:cNvPr id="363" name="Google Shape;363;g309b9d89ff9_1_127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g309b9d89ff9_1_127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5" name="Google Shape;365;g309b9d89ff9_1_127"/>
          <p:cNvSpPr/>
          <p:nvPr/>
        </p:nvSpPr>
        <p:spPr>
          <a:xfrm>
            <a:off x="1" y="3744009"/>
            <a:ext cx="1536033" cy="1399598"/>
          </a:xfrm>
          <a:custGeom>
            <a:avLst/>
            <a:gdLst/>
            <a:ahLst/>
            <a:cxnLst/>
            <a:rect l="l" t="t" r="r" b="b"/>
            <a:pathLst>
              <a:path w="57091" h="52020" extrusionOk="0">
                <a:moveTo>
                  <a:pt x="167" y="14181"/>
                </a:moveTo>
                <a:cubicBezTo>
                  <a:pt x="845" y="14181"/>
                  <a:pt x="14859" y="1"/>
                  <a:pt x="24658" y="18574"/>
                </a:cubicBezTo>
                <a:cubicBezTo>
                  <a:pt x="34457" y="37160"/>
                  <a:pt x="57090" y="28040"/>
                  <a:pt x="50840" y="52019"/>
                </a:cubicBezTo>
                <a:lnTo>
                  <a:pt x="0" y="520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g309b9d89ff9_1_127"/>
          <p:cNvSpPr/>
          <p:nvPr/>
        </p:nvSpPr>
        <p:spPr>
          <a:xfrm>
            <a:off x="2292986" y="714386"/>
            <a:ext cx="6851022" cy="4429224"/>
          </a:xfrm>
          <a:custGeom>
            <a:avLst/>
            <a:gdLst/>
            <a:ahLst/>
            <a:cxnLst/>
            <a:rect l="l" t="t" r="r" b="b"/>
            <a:pathLst>
              <a:path w="213944" h="138316" extrusionOk="0">
                <a:moveTo>
                  <a:pt x="187607" y="17884"/>
                </a:moveTo>
                <a:cubicBezTo>
                  <a:pt x="185262" y="10061"/>
                  <a:pt x="178440" y="0"/>
                  <a:pt x="158818" y="500"/>
                </a:cubicBezTo>
                <a:cubicBezTo>
                  <a:pt x="138756" y="1012"/>
                  <a:pt x="122325" y="29659"/>
                  <a:pt x="89500" y="43720"/>
                </a:cubicBezTo>
                <a:cubicBezTo>
                  <a:pt x="72260" y="51114"/>
                  <a:pt x="1" y="63092"/>
                  <a:pt x="41589" y="138315"/>
                </a:cubicBezTo>
                <a:lnTo>
                  <a:pt x="60425" y="138315"/>
                </a:lnTo>
                <a:lnTo>
                  <a:pt x="186881" y="138315"/>
                </a:lnTo>
                <a:lnTo>
                  <a:pt x="213944" y="138315"/>
                </a:lnTo>
                <a:lnTo>
                  <a:pt x="213944" y="33588"/>
                </a:lnTo>
                <a:cubicBezTo>
                  <a:pt x="211241" y="26349"/>
                  <a:pt x="204455" y="18038"/>
                  <a:pt x="187607" y="1788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g309b9d89ff9_1_127"/>
          <p:cNvSpPr/>
          <p:nvPr/>
        </p:nvSpPr>
        <p:spPr>
          <a:xfrm>
            <a:off x="2838848" y="1324408"/>
            <a:ext cx="4536814" cy="2368458"/>
          </a:xfrm>
          <a:custGeom>
            <a:avLst/>
            <a:gdLst/>
            <a:ahLst/>
            <a:cxnLst/>
            <a:rect l="l" t="t" r="r" b="b"/>
            <a:pathLst>
              <a:path w="80737" h="42149" extrusionOk="0">
                <a:moveTo>
                  <a:pt x="40565" y="1"/>
                </a:moveTo>
                <a:cubicBezTo>
                  <a:pt x="34671" y="1"/>
                  <a:pt x="29373" y="2489"/>
                  <a:pt x="25658" y="6478"/>
                </a:cubicBezTo>
                <a:cubicBezTo>
                  <a:pt x="23157" y="9151"/>
                  <a:pt x="19680" y="10629"/>
                  <a:pt x="16026" y="10629"/>
                </a:cubicBezTo>
                <a:cubicBezTo>
                  <a:pt x="15872" y="10629"/>
                  <a:pt x="15717" y="10626"/>
                  <a:pt x="15562" y="10621"/>
                </a:cubicBezTo>
                <a:cubicBezTo>
                  <a:pt x="15383" y="10609"/>
                  <a:pt x="15216" y="10609"/>
                  <a:pt x="15038" y="10609"/>
                </a:cubicBezTo>
                <a:cubicBezTo>
                  <a:pt x="6727" y="10609"/>
                  <a:pt x="0" y="17324"/>
                  <a:pt x="0" y="25623"/>
                </a:cubicBezTo>
                <a:cubicBezTo>
                  <a:pt x="0" y="33910"/>
                  <a:pt x="6727" y="40625"/>
                  <a:pt x="15038" y="40625"/>
                </a:cubicBezTo>
                <a:cubicBezTo>
                  <a:pt x="19705" y="40625"/>
                  <a:pt x="23872" y="38505"/>
                  <a:pt x="26623" y="35184"/>
                </a:cubicBezTo>
                <a:cubicBezTo>
                  <a:pt x="30278" y="38589"/>
                  <a:pt x="35171" y="40684"/>
                  <a:pt x="40565" y="40684"/>
                </a:cubicBezTo>
                <a:cubicBezTo>
                  <a:pt x="43529" y="40684"/>
                  <a:pt x="46351" y="40053"/>
                  <a:pt x="48887" y="38910"/>
                </a:cubicBezTo>
                <a:cubicBezTo>
                  <a:pt x="51233" y="40922"/>
                  <a:pt x="54293" y="42149"/>
                  <a:pt x="57638" y="42149"/>
                </a:cubicBezTo>
                <a:cubicBezTo>
                  <a:pt x="61984" y="42149"/>
                  <a:pt x="65854" y="40077"/>
                  <a:pt x="68306" y="36874"/>
                </a:cubicBezTo>
                <a:cubicBezTo>
                  <a:pt x="69628" y="38124"/>
                  <a:pt x="71414" y="38898"/>
                  <a:pt x="73378" y="38898"/>
                </a:cubicBezTo>
                <a:cubicBezTo>
                  <a:pt x="77438" y="38898"/>
                  <a:pt x="80736" y="35600"/>
                  <a:pt x="80736" y="31540"/>
                </a:cubicBezTo>
                <a:cubicBezTo>
                  <a:pt x="80736" y="27480"/>
                  <a:pt x="77438" y="24194"/>
                  <a:pt x="73378" y="24194"/>
                </a:cubicBezTo>
                <a:lnTo>
                  <a:pt x="73343" y="24194"/>
                </a:lnTo>
                <a:cubicBezTo>
                  <a:pt x="73331" y="24194"/>
                  <a:pt x="73318" y="24194"/>
                  <a:pt x="73306" y="24194"/>
                </a:cubicBezTo>
                <a:cubicBezTo>
                  <a:pt x="71641" y="24194"/>
                  <a:pt x="70062" y="23386"/>
                  <a:pt x="69211" y="21944"/>
                </a:cubicBezTo>
                <a:cubicBezTo>
                  <a:pt x="67925" y="19777"/>
                  <a:pt x="66044" y="17991"/>
                  <a:pt x="63782" y="16824"/>
                </a:cubicBezTo>
                <a:cubicBezTo>
                  <a:pt x="61734" y="15764"/>
                  <a:pt x="60091" y="14086"/>
                  <a:pt x="59139" y="11978"/>
                </a:cubicBezTo>
                <a:cubicBezTo>
                  <a:pt x="55948" y="4918"/>
                  <a:pt x="48840" y="1"/>
                  <a:pt x="40565" y="1"/>
                </a:cubicBez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g309b9d89ff9_1_127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9" name="Google Shape;369;g309b9d89ff9_1_127"/>
          <p:cNvSpPr txBox="1">
            <a:spLocks noGrp="1"/>
          </p:cNvSpPr>
          <p:nvPr>
            <p:ph type="subTitle" idx="1"/>
          </p:nvPr>
        </p:nvSpPr>
        <p:spPr>
          <a:xfrm>
            <a:off x="1528650" y="1342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g309b9d89ff9_1_127"/>
          <p:cNvSpPr txBox="1">
            <a:spLocks noGrp="1"/>
          </p:cNvSpPr>
          <p:nvPr>
            <p:ph type="subTitle" idx="2"/>
          </p:nvPr>
        </p:nvSpPr>
        <p:spPr>
          <a:xfrm>
            <a:off x="5008050" y="1342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g309b9d89ff9_1_127"/>
          <p:cNvSpPr txBox="1">
            <a:spLocks noGrp="1"/>
          </p:cNvSpPr>
          <p:nvPr>
            <p:ph type="title" idx="3"/>
          </p:nvPr>
        </p:nvSpPr>
        <p:spPr>
          <a:xfrm>
            <a:off x="1528650" y="3808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372" name="Google Shape;372;g309b9d89ff9_1_127"/>
          <p:cNvSpPr txBox="1">
            <a:spLocks noGrp="1"/>
          </p:cNvSpPr>
          <p:nvPr>
            <p:ph type="subTitle" idx="4"/>
          </p:nvPr>
        </p:nvSpPr>
        <p:spPr>
          <a:xfrm>
            <a:off x="5008050" y="2940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g309b9d89ff9_1_127"/>
          <p:cNvSpPr txBox="1">
            <a:spLocks noGrp="1"/>
          </p:cNvSpPr>
          <p:nvPr>
            <p:ph type="title" idx="5"/>
          </p:nvPr>
        </p:nvSpPr>
        <p:spPr>
          <a:xfrm>
            <a:off x="1528650" y="2210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374" name="Google Shape;374;g309b9d89ff9_1_127"/>
          <p:cNvSpPr txBox="1">
            <a:spLocks noGrp="1"/>
          </p:cNvSpPr>
          <p:nvPr>
            <p:ph type="title" idx="6"/>
          </p:nvPr>
        </p:nvSpPr>
        <p:spPr>
          <a:xfrm>
            <a:off x="5008050" y="2210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375" name="Google Shape;375;g309b9d89ff9_1_127"/>
          <p:cNvSpPr txBox="1">
            <a:spLocks noGrp="1"/>
          </p:cNvSpPr>
          <p:nvPr>
            <p:ph type="subTitle" idx="7"/>
          </p:nvPr>
        </p:nvSpPr>
        <p:spPr>
          <a:xfrm>
            <a:off x="1528650" y="2940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g309b9d89ff9_1_127"/>
          <p:cNvSpPr txBox="1">
            <a:spLocks noGrp="1"/>
          </p:cNvSpPr>
          <p:nvPr>
            <p:ph type="title" idx="8"/>
          </p:nvPr>
        </p:nvSpPr>
        <p:spPr>
          <a:xfrm>
            <a:off x="5008050" y="3808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4">
  <p:cSld name="CUSTOM_8_1">
    <p:bg>
      <p:bgPr>
        <a:solidFill>
          <a:schemeClr val="dk2"/>
        </a:soli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09b9d89ff9_1_148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9" name="Google Shape;379;g309b9d89ff9_1_148"/>
          <p:cNvSpPr txBox="1">
            <a:spLocks noGrp="1"/>
          </p:cNvSpPr>
          <p:nvPr>
            <p:ph type="title" idx="2"/>
          </p:nvPr>
        </p:nvSpPr>
        <p:spPr>
          <a:xfrm>
            <a:off x="720000" y="2440811"/>
            <a:ext cx="223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380" name="Google Shape;380;g309b9d89ff9_1_148"/>
          <p:cNvSpPr txBox="1">
            <a:spLocks noGrp="1"/>
          </p:cNvSpPr>
          <p:nvPr>
            <p:ph type="subTitle" idx="1"/>
          </p:nvPr>
        </p:nvSpPr>
        <p:spPr>
          <a:xfrm>
            <a:off x="720000" y="2948461"/>
            <a:ext cx="2232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g309b9d89ff9_1_148"/>
          <p:cNvSpPr txBox="1">
            <a:spLocks noGrp="1"/>
          </p:cNvSpPr>
          <p:nvPr>
            <p:ph type="title" idx="3"/>
          </p:nvPr>
        </p:nvSpPr>
        <p:spPr>
          <a:xfrm>
            <a:off x="3456581" y="2440811"/>
            <a:ext cx="223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382" name="Google Shape;382;g309b9d89ff9_1_148"/>
          <p:cNvSpPr txBox="1">
            <a:spLocks noGrp="1"/>
          </p:cNvSpPr>
          <p:nvPr>
            <p:ph type="subTitle" idx="4"/>
          </p:nvPr>
        </p:nvSpPr>
        <p:spPr>
          <a:xfrm>
            <a:off x="3457163" y="2948461"/>
            <a:ext cx="2232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g309b9d89ff9_1_148"/>
          <p:cNvSpPr txBox="1">
            <a:spLocks noGrp="1"/>
          </p:cNvSpPr>
          <p:nvPr>
            <p:ph type="title" idx="5"/>
          </p:nvPr>
        </p:nvSpPr>
        <p:spPr>
          <a:xfrm>
            <a:off x="6194325" y="2440811"/>
            <a:ext cx="223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384" name="Google Shape;384;g309b9d89ff9_1_148"/>
          <p:cNvSpPr txBox="1">
            <a:spLocks noGrp="1"/>
          </p:cNvSpPr>
          <p:nvPr>
            <p:ph type="subTitle" idx="6"/>
          </p:nvPr>
        </p:nvSpPr>
        <p:spPr>
          <a:xfrm>
            <a:off x="6194325" y="2948461"/>
            <a:ext cx="2232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85" name="Google Shape;385;g309b9d89ff9_1_148"/>
          <p:cNvGrpSpPr/>
          <p:nvPr/>
        </p:nvGrpSpPr>
        <p:grpSpPr>
          <a:xfrm flipH="1">
            <a:off x="36826" y="-6"/>
            <a:ext cx="1430731" cy="1059983"/>
            <a:chOff x="7676453" y="-6"/>
            <a:chExt cx="1430731" cy="1059983"/>
          </a:xfrm>
        </p:grpSpPr>
        <p:grpSp>
          <p:nvGrpSpPr>
            <p:cNvPr id="386" name="Google Shape;386;g309b9d89ff9_1_148"/>
            <p:cNvGrpSpPr/>
            <p:nvPr/>
          </p:nvGrpSpPr>
          <p:grpSpPr>
            <a:xfrm rot="10690018">
              <a:off x="7690194" y="79769"/>
              <a:ext cx="1152535" cy="877616"/>
              <a:chOff x="3077675" y="6690087"/>
              <a:chExt cx="2525088" cy="1922768"/>
            </a:xfrm>
          </p:grpSpPr>
          <p:sp>
            <p:nvSpPr>
              <p:cNvPr id="387" name="Google Shape;387;g309b9d89ff9_1_148"/>
              <p:cNvSpPr/>
              <p:nvPr/>
            </p:nvSpPr>
            <p:spPr>
              <a:xfrm>
                <a:off x="3538754" y="6690087"/>
                <a:ext cx="2064009" cy="1922768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g309b9d89ff9_1_148"/>
              <p:cNvSpPr/>
              <p:nvPr/>
            </p:nvSpPr>
            <p:spPr>
              <a:xfrm>
                <a:off x="3077675" y="7144734"/>
                <a:ext cx="1927197" cy="1319656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g309b9d89ff9_1_148"/>
              <p:cNvSpPr/>
              <p:nvPr/>
            </p:nvSpPr>
            <p:spPr>
              <a:xfrm>
                <a:off x="4083257" y="7963826"/>
                <a:ext cx="485028" cy="66056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g309b9d89ff9_1_148"/>
              <p:cNvSpPr/>
              <p:nvPr/>
            </p:nvSpPr>
            <p:spPr>
              <a:xfrm>
                <a:off x="4465836" y="7206782"/>
                <a:ext cx="184066" cy="404227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1" name="Google Shape;391;g309b9d89ff9_1_148"/>
            <p:cNvGrpSpPr/>
            <p:nvPr/>
          </p:nvGrpSpPr>
          <p:grpSpPr>
            <a:xfrm rot="8905895">
              <a:off x="8402486" y="210114"/>
              <a:ext cx="491590" cy="778811"/>
              <a:chOff x="-1904298" y="1056455"/>
              <a:chExt cx="581725" cy="921610"/>
            </a:xfrm>
          </p:grpSpPr>
          <p:sp>
            <p:nvSpPr>
              <p:cNvPr id="392" name="Google Shape;392;g309b9d89ff9_1_148"/>
              <p:cNvSpPr/>
              <p:nvPr/>
            </p:nvSpPr>
            <p:spPr>
              <a:xfrm>
                <a:off x="-1904298" y="1056455"/>
                <a:ext cx="581725" cy="887132"/>
              </a:xfrm>
              <a:custGeom>
                <a:avLst/>
                <a:gdLst/>
                <a:ahLst/>
                <a:cxnLst/>
                <a:rect l="l" t="t" r="r" b="b"/>
                <a:pathLst>
                  <a:path w="38196" h="58249" extrusionOk="0">
                    <a:moveTo>
                      <a:pt x="34903" y="0"/>
                    </a:moveTo>
                    <a:cubicBezTo>
                      <a:pt x="34867" y="0"/>
                      <a:pt x="34830" y="5"/>
                      <a:pt x="34790" y="15"/>
                    </a:cubicBezTo>
                    <a:cubicBezTo>
                      <a:pt x="28206" y="1801"/>
                      <a:pt x="22396" y="5385"/>
                      <a:pt x="17002" y="9468"/>
                    </a:cubicBezTo>
                    <a:cubicBezTo>
                      <a:pt x="11918" y="13326"/>
                      <a:pt x="6870" y="17434"/>
                      <a:pt x="3929" y="23232"/>
                    </a:cubicBezTo>
                    <a:cubicBezTo>
                      <a:pt x="1143" y="28733"/>
                      <a:pt x="179" y="34983"/>
                      <a:pt x="83" y="41103"/>
                    </a:cubicBezTo>
                    <a:cubicBezTo>
                      <a:pt x="0" y="46771"/>
                      <a:pt x="310" y="52998"/>
                      <a:pt x="4120" y="57534"/>
                    </a:cubicBezTo>
                    <a:cubicBezTo>
                      <a:pt x="4191" y="57635"/>
                      <a:pt x="4287" y="57668"/>
                      <a:pt x="4373" y="57668"/>
                    </a:cubicBezTo>
                    <a:cubicBezTo>
                      <a:pt x="4388" y="57668"/>
                      <a:pt x="4403" y="57667"/>
                      <a:pt x="4417" y="57665"/>
                    </a:cubicBezTo>
                    <a:lnTo>
                      <a:pt x="4417" y="57665"/>
                    </a:lnTo>
                    <a:cubicBezTo>
                      <a:pt x="4322" y="57903"/>
                      <a:pt x="4429" y="58248"/>
                      <a:pt x="4774" y="58248"/>
                    </a:cubicBezTo>
                    <a:cubicBezTo>
                      <a:pt x="16324" y="58213"/>
                      <a:pt x="26372" y="48259"/>
                      <a:pt x="31444" y="38674"/>
                    </a:cubicBezTo>
                    <a:cubicBezTo>
                      <a:pt x="37648" y="26983"/>
                      <a:pt x="38195" y="13278"/>
                      <a:pt x="35874" y="467"/>
                    </a:cubicBezTo>
                    <a:cubicBezTo>
                      <a:pt x="35836" y="265"/>
                      <a:pt x="35686" y="176"/>
                      <a:pt x="35526" y="176"/>
                    </a:cubicBezTo>
                    <a:cubicBezTo>
                      <a:pt x="35432" y="176"/>
                      <a:pt x="35334" y="207"/>
                      <a:pt x="35254" y="265"/>
                    </a:cubicBezTo>
                    <a:cubicBezTo>
                      <a:pt x="35205" y="116"/>
                      <a:pt x="35081" y="0"/>
                      <a:pt x="34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g309b9d89ff9_1_148"/>
              <p:cNvSpPr/>
              <p:nvPr/>
            </p:nvSpPr>
            <p:spPr>
              <a:xfrm>
                <a:off x="-1862965" y="1216748"/>
                <a:ext cx="442995" cy="761317"/>
              </a:xfrm>
              <a:custGeom>
                <a:avLst/>
                <a:gdLst/>
                <a:ahLst/>
                <a:cxnLst/>
                <a:rect l="l" t="t" r="r" b="b"/>
                <a:pathLst>
                  <a:path w="29087" h="49988" extrusionOk="0">
                    <a:moveTo>
                      <a:pt x="21381" y="0"/>
                    </a:moveTo>
                    <a:cubicBezTo>
                      <a:pt x="21179" y="0"/>
                      <a:pt x="20962" y="128"/>
                      <a:pt x="20932" y="384"/>
                    </a:cubicBezTo>
                    <a:cubicBezTo>
                      <a:pt x="20491" y="4468"/>
                      <a:pt x="20277" y="13386"/>
                      <a:pt x="20325" y="13540"/>
                    </a:cubicBezTo>
                    <a:cubicBezTo>
                      <a:pt x="17836" y="17624"/>
                      <a:pt x="15348" y="21696"/>
                      <a:pt x="12871" y="25780"/>
                    </a:cubicBezTo>
                    <a:cubicBezTo>
                      <a:pt x="12657" y="26137"/>
                      <a:pt x="12443" y="26494"/>
                      <a:pt x="12228" y="26852"/>
                    </a:cubicBezTo>
                    <a:cubicBezTo>
                      <a:pt x="10454" y="22565"/>
                      <a:pt x="9609" y="18065"/>
                      <a:pt x="9728" y="13433"/>
                    </a:cubicBezTo>
                    <a:cubicBezTo>
                      <a:pt x="9740" y="13171"/>
                      <a:pt x="9544" y="13040"/>
                      <a:pt x="9343" y="13040"/>
                    </a:cubicBezTo>
                    <a:cubicBezTo>
                      <a:pt x="9142" y="13040"/>
                      <a:pt x="8936" y="13171"/>
                      <a:pt x="8930" y="13433"/>
                    </a:cubicBezTo>
                    <a:cubicBezTo>
                      <a:pt x="8799" y="18196"/>
                      <a:pt x="9669" y="22839"/>
                      <a:pt x="11526" y="27245"/>
                    </a:cubicBezTo>
                    <a:cubicBezTo>
                      <a:pt x="11585" y="27387"/>
                      <a:pt x="11716" y="27471"/>
                      <a:pt x="11847" y="27495"/>
                    </a:cubicBezTo>
                    <a:cubicBezTo>
                      <a:pt x="8859" y="32483"/>
                      <a:pt x="6001" y="37567"/>
                      <a:pt x="3692" y="42889"/>
                    </a:cubicBezTo>
                    <a:cubicBezTo>
                      <a:pt x="1668" y="38996"/>
                      <a:pt x="834" y="34745"/>
                      <a:pt x="1227" y="30364"/>
                    </a:cubicBezTo>
                    <a:cubicBezTo>
                      <a:pt x="1251" y="30108"/>
                      <a:pt x="1063" y="29980"/>
                      <a:pt x="864" y="29980"/>
                    </a:cubicBezTo>
                    <a:cubicBezTo>
                      <a:pt x="664" y="29980"/>
                      <a:pt x="453" y="30108"/>
                      <a:pt x="429" y="30364"/>
                    </a:cubicBezTo>
                    <a:cubicBezTo>
                      <a:pt x="1" y="35019"/>
                      <a:pt x="953" y="39556"/>
                      <a:pt x="3180" y="43675"/>
                    </a:cubicBezTo>
                    <a:cubicBezTo>
                      <a:pt x="3215" y="43723"/>
                      <a:pt x="3251" y="43770"/>
                      <a:pt x="3299" y="43806"/>
                    </a:cubicBezTo>
                    <a:cubicBezTo>
                      <a:pt x="2513" y="45663"/>
                      <a:pt x="1799" y="47557"/>
                      <a:pt x="1167" y="49497"/>
                    </a:cubicBezTo>
                    <a:cubicBezTo>
                      <a:pt x="1074" y="49793"/>
                      <a:pt x="1320" y="49988"/>
                      <a:pt x="1563" y="49988"/>
                    </a:cubicBezTo>
                    <a:cubicBezTo>
                      <a:pt x="1722" y="49988"/>
                      <a:pt x="1880" y="49904"/>
                      <a:pt x="1941" y="49712"/>
                    </a:cubicBezTo>
                    <a:cubicBezTo>
                      <a:pt x="3323" y="45449"/>
                      <a:pt x="5132" y="41389"/>
                      <a:pt x="7168" y="37436"/>
                    </a:cubicBezTo>
                    <a:cubicBezTo>
                      <a:pt x="7216" y="37532"/>
                      <a:pt x="7287" y="37603"/>
                      <a:pt x="7430" y="37627"/>
                    </a:cubicBezTo>
                    <a:cubicBezTo>
                      <a:pt x="8398" y="37795"/>
                      <a:pt x="9366" y="37879"/>
                      <a:pt x="10324" y="37879"/>
                    </a:cubicBezTo>
                    <a:cubicBezTo>
                      <a:pt x="13834" y="37879"/>
                      <a:pt x="17225" y="36758"/>
                      <a:pt x="20087" y="34579"/>
                    </a:cubicBezTo>
                    <a:cubicBezTo>
                      <a:pt x="20431" y="34323"/>
                      <a:pt x="20214" y="33799"/>
                      <a:pt x="19894" y="33799"/>
                    </a:cubicBezTo>
                    <a:cubicBezTo>
                      <a:pt x="19826" y="33799"/>
                      <a:pt x="19754" y="33822"/>
                      <a:pt x="19682" y="33876"/>
                    </a:cubicBezTo>
                    <a:cubicBezTo>
                      <a:pt x="16937" y="35970"/>
                      <a:pt x="13691" y="37085"/>
                      <a:pt x="10318" y="37085"/>
                    </a:cubicBezTo>
                    <a:cubicBezTo>
                      <a:pt x="9433" y="37085"/>
                      <a:pt x="8540" y="37009"/>
                      <a:pt x="7644" y="36853"/>
                    </a:cubicBezTo>
                    <a:cubicBezTo>
                      <a:pt x="7615" y="36847"/>
                      <a:pt x="7585" y="36844"/>
                      <a:pt x="7557" y="36844"/>
                    </a:cubicBezTo>
                    <a:cubicBezTo>
                      <a:pt x="7528" y="36844"/>
                      <a:pt x="7502" y="36847"/>
                      <a:pt x="7478" y="36853"/>
                    </a:cubicBezTo>
                    <a:cubicBezTo>
                      <a:pt x="9478" y="33019"/>
                      <a:pt x="11693" y="29281"/>
                      <a:pt x="13943" y="25578"/>
                    </a:cubicBezTo>
                    <a:cubicBezTo>
                      <a:pt x="14872" y="24042"/>
                      <a:pt x="15812" y="22518"/>
                      <a:pt x="16741" y="20982"/>
                    </a:cubicBezTo>
                    <a:cubicBezTo>
                      <a:pt x="16788" y="21006"/>
                      <a:pt x="16848" y="21018"/>
                      <a:pt x="16919" y="21018"/>
                    </a:cubicBezTo>
                    <a:cubicBezTo>
                      <a:pt x="20956" y="20768"/>
                      <a:pt x="24861" y="19946"/>
                      <a:pt x="28659" y="18553"/>
                    </a:cubicBezTo>
                    <a:cubicBezTo>
                      <a:pt x="29087" y="18393"/>
                      <a:pt x="28967" y="17753"/>
                      <a:pt x="28585" y="17753"/>
                    </a:cubicBezTo>
                    <a:cubicBezTo>
                      <a:pt x="28542" y="17753"/>
                      <a:pt x="28495" y="17761"/>
                      <a:pt x="28445" y="17779"/>
                    </a:cubicBezTo>
                    <a:cubicBezTo>
                      <a:pt x="24813" y="19113"/>
                      <a:pt x="21087" y="19910"/>
                      <a:pt x="17229" y="20184"/>
                    </a:cubicBezTo>
                    <a:cubicBezTo>
                      <a:pt x="21075" y="13874"/>
                      <a:pt x="24944" y="7564"/>
                      <a:pt x="28790" y="1265"/>
                    </a:cubicBezTo>
                    <a:cubicBezTo>
                      <a:pt x="28979" y="953"/>
                      <a:pt x="28702" y="663"/>
                      <a:pt x="28427" y="663"/>
                    </a:cubicBezTo>
                    <a:cubicBezTo>
                      <a:pt x="28303" y="663"/>
                      <a:pt x="28180" y="721"/>
                      <a:pt x="28099" y="860"/>
                    </a:cubicBezTo>
                    <a:cubicBezTo>
                      <a:pt x="25790" y="4635"/>
                      <a:pt x="23468" y="8409"/>
                      <a:pt x="21158" y="12183"/>
                    </a:cubicBezTo>
                    <a:cubicBezTo>
                      <a:pt x="21134" y="8242"/>
                      <a:pt x="21313" y="4313"/>
                      <a:pt x="21741" y="384"/>
                    </a:cubicBezTo>
                    <a:cubicBezTo>
                      <a:pt x="21771" y="128"/>
                      <a:pt x="21584" y="0"/>
                      <a:pt x="213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4" name="Google Shape;394;g309b9d89ff9_1_148"/>
            <p:cNvSpPr/>
            <p:nvPr/>
          </p:nvSpPr>
          <p:spPr>
            <a:xfrm rot="10800000" flipH="1">
              <a:off x="7676500" y="-6"/>
              <a:ext cx="1430684" cy="365231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5" name="Google Shape;395;g309b9d89ff9_1_148"/>
          <p:cNvGrpSpPr/>
          <p:nvPr/>
        </p:nvGrpSpPr>
        <p:grpSpPr>
          <a:xfrm flipH="1">
            <a:off x="5195593" y="4090039"/>
            <a:ext cx="3948417" cy="1053464"/>
            <a:chOff x="271750" y="3380525"/>
            <a:chExt cx="3056050" cy="815375"/>
          </a:xfrm>
        </p:grpSpPr>
        <p:sp>
          <p:nvSpPr>
            <p:cNvPr id="396" name="Google Shape;396;g309b9d89ff9_1_148"/>
            <p:cNvSpPr/>
            <p:nvPr/>
          </p:nvSpPr>
          <p:spPr>
            <a:xfrm>
              <a:off x="271750" y="3380525"/>
              <a:ext cx="1876450" cy="81537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g309b9d89ff9_1_148"/>
            <p:cNvSpPr/>
            <p:nvPr/>
          </p:nvSpPr>
          <p:spPr>
            <a:xfrm>
              <a:off x="1828200" y="3808500"/>
              <a:ext cx="1499600" cy="387400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g309b9d89ff9_1_169"/>
          <p:cNvGrpSpPr/>
          <p:nvPr/>
        </p:nvGrpSpPr>
        <p:grpSpPr>
          <a:xfrm>
            <a:off x="1663491" y="213118"/>
            <a:ext cx="5817010" cy="4856568"/>
            <a:chOff x="341100" y="783750"/>
            <a:chExt cx="6212100" cy="5186425"/>
          </a:xfrm>
        </p:grpSpPr>
        <p:sp>
          <p:nvSpPr>
            <p:cNvPr id="400" name="Google Shape;400;g309b9d89ff9_1_169"/>
            <p:cNvSpPr/>
            <p:nvPr/>
          </p:nvSpPr>
          <p:spPr>
            <a:xfrm>
              <a:off x="341100" y="783750"/>
              <a:ext cx="6212100" cy="4828500"/>
            </a:xfrm>
            <a:custGeom>
              <a:avLst/>
              <a:gdLst/>
              <a:ahLst/>
              <a:cxnLst/>
              <a:rect l="l" t="t" r="r" b="b"/>
              <a:pathLst>
                <a:path w="248484" h="193140" extrusionOk="0">
                  <a:moveTo>
                    <a:pt x="193048" y="0"/>
                  </a:moveTo>
                  <a:cubicBezTo>
                    <a:pt x="172800" y="0"/>
                    <a:pt x="152013" y="12189"/>
                    <a:pt x="136422" y="15876"/>
                  </a:cubicBezTo>
                  <a:cubicBezTo>
                    <a:pt x="130552" y="17264"/>
                    <a:pt x="124754" y="17623"/>
                    <a:pt x="118977" y="17623"/>
                  </a:cubicBezTo>
                  <a:cubicBezTo>
                    <a:pt x="112798" y="17623"/>
                    <a:pt x="106643" y="17212"/>
                    <a:pt x="100452" y="17212"/>
                  </a:cubicBezTo>
                  <a:cubicBezTo>
                    <a:pt x="88065" y="17212"/>
                    <a:pt x="75531" y="18856"/>
                    <a:pt x="62354" y="28723"/>
                  </a:cubicBezTo>
                  <a:cubicBezTo>
                    <a:pt x="42042" y="43915"/>
                    <a:pt x="42137" y="61369"/>
                    <a:pt x="36196" y="73681"/>
                  </a:cubicBezTo>
                  <a:cubicBezTo>
                    <a:pt x="28611" y="89397"/>
                    <a:pt x="12728" y="100148"/>
                    <a:pt x="5787" y="116722"/>
                  </a:cubicBezTo>
                  <a:cubicBezTo>
                    <a:pt x="1132" y="127830"/>
                    <a:pt x="1" y="141379"/>
                    <a:pt x="4751" y="152654"/>
                  </a:cubicBezTo>
                  <a:cubicBezTo>
                    <a:pt x="13609" y="173705"/>
                    <a:pt x="35553" y="169133"/>
                    <a:pt x="63866" y="182265"/>
                  </a:cubicBezTo>
                  <a:cubicBezTo>
                    <a:pt x="78187" y="188911"/>
                    <a:pt x="85640" y="189269"/>
                    <a:pt x="95118" y="189269"/>
                  </a:cubicBezTo>
                  <a:cubicBezTo>
                    <a:pt x="96264" y="189269"/>
                    <a:pt x="97440" y="189264"/>
                    <a:pt x="98661" y="189264"/>
                  </a:cubicBezTo>
                  <a:cubicBezTo>
                    <a:pt x="106249" y="189264"/>
                    <a:pt x="115586" y="189466"/>
                    <a:pt x="130445" y="192386"/>
                  </a:cubicBezTo>
                  <a:cubicBezTo>
                    <a:pt x="131160" y="192646"/>
                    <a:pt x="135644" y="193140"/>
                    <a:pt x="141946" y="193140"/>
                  </a:cubicBezTo>
                  <a:cubicBezTo>
                    <a:pt x="152657" y="193140"/>
                    <a:pt x="168620" y="191713"/>
                    <a:pt x="180261" y="185289"/>
                  </a:cubicBezTo>
                  <a:cubicBezTo>
                    <a:pt x="214789" y="166216"/>
                    <a:pt x="207122" y="145987"/>
                    <a:pt x="214277" y="126187"/>
                  </a:cubicBezTo>
                  <a:cubicBezTo>
                    <a:pt x="218433" y="114721"/>
                    <a:pt x="227339" y="105994"/>
                    <a:pt x="234077" y="96076"/>
                  </a:cubicBezTo>
                  <a:cubicBezTo>
                    <a:pt x="248484" y="74883"/>
                    <a:pt x="246377" y="48987"/>
                    <a:pt x="234506" y="27913"/>
                  </a:cubicBezTo>
                  <a:cubicBezTo>
                    <a:pt x="222493" y="6573"/>
                    <a:pt x="207916" y="0"/>
                    <a:pt x="19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g309b9d89ff9_1_169"/>
            <p:cNvSpPr/>
            <p:nvPr/>
          </p:nvSpPr>
          <p:spPr>
            <a:xfrm>
              <a:off x="524750" y="855925"/>
              <a:ext cx="5839450" cy="4648425"/>
            </a:xfrm>
            <a:custGeom>
              <a:avLst/>
              <a:gdLst/>
              <a:ahLst/>
              <a:cxnLst/>
              <a:rect l="l" t="t" r="r" b="b"/>
              <a:pathLst>
                <a:path w="233578" h="185937" extrusionOk="0">
                  <a:moveTo>
                    <a:pt x="121779" y="0"/>
                  </a:moveTo>
                  <a:cubicBezTo>
                    <a:pt x="109175" y="0"/>
                    <a:pt x="96563" y="3745"/>
                    <a:pt x="85785" y="11250"/>
                  </a:cubicBezTo>
                  <a:cubicBezTo>
                    <a:pt x="76082" y="18013"/>
                    <a:pt x="74105" y="21668"/>
                    <a:pt x="58091" y="27753"/>
                  </a:cubicBezTo>
                  <a:cubicBezTo>
                    <a:pt x="39827" y="34694"/>
                    <a:pt x="14943" y="36361"/>
                    <a:pt x="6359" y="57578"/>
                  </a:cubicBezTo>
                  <a:cubicBezTo>
                    <a:pt x="1" y="73294"/>
                    <a:pt x="2644" y="100107"/>
                    <a:pt x="15038" y="121228"/>
                  </a:cubicBezTo>
                  <a:cubicBezTo>
                    <a:pt x="26290" y="140409"/>
                    <a:pt x="41982" y="141814"/>
                    <a:pt x="54067" y="146589"/>
                  </a:cubicBezTo>
                  <a:cubicBezTo>
                    <a:pt x="70891" y="153232"/>
                    <a:pt x="82225" y="165662"/>
                    <a:pt x="99561" y="173735"/>
                  </a:cubicBezTo>
                  <a:cubicBezTo>
                    <a:pt x="114733" y="180786"/>
                    <a:pt x="135375" y="185937"/>
                    <a:pt x="155204" y="185937"/>
                  </a:cubicBezTo>
                  <a:cubicBezTo>
                    <a:pt x="170496" y="185937"/>
                    <a:pt x="185305" y="182874"/>
                    <a:pt x="196752" y="175259"/>
                  </a:cubicBezTo>
                  <a:cubicBezTo>
                    <a:pt x="233578" y="150780"/>
                    <a:pt x="213194" y="117061"/>
                    <a:pt x="201347" y="87891"/>
                  </a:cubicBezTo>
                  <a:cubicBezTo>
                    <a:pt x="186560" y="51517"/>
                    <a:pt x="181512" y="36944"/>
                    <a:pt x="171296" y="24014"/>
                  </a:cubicBezTo>
                  <a:cubicBezTo>
                    <a:pt x="158656" y="8021"/>
                    <a:pt x="140226" y="0"/>
                    <a:pt x="121779" y="0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g309b9d89ff9_1_169"/>
            <p:cNvSpPr/>
            <p:nvPr/>
          </p:nvSpPr>
          <p:spPr>
            <a:xfrm>
              <a:off x="2342372" y="4406727"/>
              <a:ext cx="954900" cy="1456225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g309b9d89ff9_1_169"/>
            <p:cNvSpPr/>
            <p:nvPr/>
          </p:nvSpPr>
          <p:spPr>
            <a:xfrm>
              <a:off x="2410222" y="4669852"/>
              <a:ext cx="727175" cy="1249700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g309b9d89ff9_1_169"/>
            <p:cNvSpPr/>
            <p:nvPr/>
          </p:nvSpPr>
          <p:spPr>
            <a:xfrm>
              <a:off x="1167700" y="4550275"/>
              <a:ext cx="1247500" cy="1225725"/>
            </a:xfrm>
            <a:custGeom>
              <a:avLst/>
              <a:gdLst/>
              <a:ahLst/>
              <a:cxnLst/>
              <a:rect l="l" t="t" r="r" b="b"/>
              <a:pathLst>
                <a:path w="49900" h="49029" extrusionOk="0">
                  <a:moveTo>
                    <a:pt x="1057" y="0"/>
                  </a:moveTo>
                  <a:cubicBezTo>
                    <a:pt x="781" y="0"/>
                    <a:pt x="673" y="296"/>
                    <a:pt x="750" y="529"/>
                  </a:cubicBezTo>
                  <a:cubicBezTo>
                    <a:pt x="560" y="529"/>
                    <a:pt x="369" y="648"/>
                    <a:pt x="357" y="886"/>
                  </a:cubicBezTo>
                  <a:cubicBezTo>
                    <a:pt x="0" y="7708"/>
                    <a:pt x="1596" y="14340"/>
                    <a:pt x="3798" y="20746"/>
                  </a:cubicBezTo>
                  <a:cubicBezTo>
                    <a:pt x="5870" y="26770"/>
                    <a:pt x="8204" y="32854"/>
                    <a:pt x="12788" y="37450"/>
                  </a:cubicBezTo>
                  <a:cubicBezTo>
                    <a:pt x="17157" y="41820"/>
                    <a:pt x="22789" y="44689"/>
                    <a:pt x="28575" y="46678"/>
                  </a:cubicBezTo>
                  <a:cubicBezTo>
                    <a:pt x="32108" y="47894"/>
                    <a:pt x="35925" y="49028"/>
                    <a:pt x="39693" y="49028"/>
                  </a:cubicBezTo>
                  <a:cubicBezTo>
                    <a:pt x="41639" y="49028"/>
                    <a:pt x="43573" y="48726"/>
                    <a:pt x="45446" y="47975"/>
                  </a:cubicBezTo>
                  <a:cubicBezTo>
                    <a:pt x="45589" y="47916"/>
                    <a:pt x="45649" y="47821"/>
                    <a:pt x="45661" y="47725"/>
                  </a:cubicBezTo>
                  <a:cubicBezTo>
                    <a:pt x="45745" y="47795"/>
                    <a:pt x="45857" y="47836"/>
                    <a:pt x="45967" y="47836"/>
                  </a:cubicBezTo>
                  <a:cubicBezTo>
                    <a:pt x="46118" y="47836"/>
                    <a:pt x="46265" y="47757"/>
                    <a:pt x="46327" y="47571"/>
                  </a:cubicBezTo>
                  <a:cubicBezTo>
                    <a:pt x="49899" y="36581"/>
                    <a:pt x="43565" y="23937"/>
                    <a:pt x="36052" y="16126"/>
                  </a:cubicBezTo>
                  <a:cubicBezTo>
                    <a:pt x="26873" y="6589"/>
                    <a:pt x="14014" y="1791"/>
                    <a:pt x="1119" y="5"/>
                  </a:cubicBezTo>
                  <a:cubicBezTo>
                    <a:pt x="1098" y="2"/>
                    <a:pt x="107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g309b9d89ff9_1_169"/>
            <p:cNvSpPr/>
            <p:nvPr/>
          </p:nvSpPr>
          <p:spPr>
            <a:xfrm>
              <a:off x="1338200" y="4738950"/>
              <a:ext cx="1042675" cy="1037425"/>
            </a:xfrm>
            <a:custGeom>
              <a:avLst/>
              <a:gdLst/>
              <a:ahLst/>
              <a:cxnLst/>
              <a:rect l="l" t="t" r="r" b="b"/>
              <a:pathLst>
                <a:path w="41707" h="41497" extrusionOk="0">
                  <a:moveTo>
                    <a:pt x="3415" y="0"/>
                  </a:moveTo>
                  <a:cubicBezTo>
                    <a:pt x="3118" y="0"/>
                    <a:pt x="2838" y="377"/>
                    <a:pt x="3098" y="673"/>
                  </a:cubicBezTo>
                  <a:cubicBezTo>
                    <a:pt x="5968" y="4043"/>
                    <a:pt x="8825" y="7424"/>
                    <a:pt x="11694" y="10794"/>
                  </a:cubicBezTo>
                  <a:cubicBezTo>
                    <a:pt x="7944" y="9591"/>
                    <a:pt x="4265" y="8186"/>
                    <a:pt x="669" y="6567"/>
                  </a:cubicBezTo>
                  <a:cubicBezTo>
                    <a:pt x="612" y="6541"/>
                    <a:pt x="557" y="6529"/>
                    <a:pt x="507" y="6529"/>
                  </a:cubicBezTo>
                  <a:cubicBezTo>
                    <a:pt x="143" y="6529"/>
                    <a:pt x="1" y="7141"/>
                    <a:pt x="419" y="7329"/>
                  </a:cubicBezTo>
                  <a:cubicBezTo>
                    <a:pt x="4158" y="9020"/>
                    <a:pt x="12564" y="12008"/>
                    <a:pt x="12730" y="12008"/>
                  </a:cubicBezTo>
                  <a:cubicBezTo>
                    <a:pt x="15826" y="15651"/>
                    <a:pt x="18922" y="19283"/>
                    <a:pt x="22029" y="22914"/>
                  </a:cubicBezTo>
                  <a:cubicBezTo>
                    <a:pt x="22303" y="23224"/>
                    <a:pt x="22577" y="23533"/>
                    <a:pt x="22851" y="23855"/>
                  </a:cubicBezTo>
                  <a:cubicBezTo>
                    <a:pt x="22003" y="23918"/>
                    <a:pt x="21159" y="23950"/>
                    <a:pt x="20319" y="23950"/>
                  </a:cubicBezTo>
                  <a:cubicBezTo>
                    <a:pt x="16565" y="23950"/>
                    <a:pt x="12884" y="23317"/>
                    <a:pt x="9313" y="22033"/>
                  </a:cubicBezTo>
                  <a:cubicBezTo>
                    <a:pt x="9266" y="22017"/>
                    <a:pt x="9220" y="22010"/>
                    <a:pt x="9178" y="22010"/>
                  </a:cubicBezTo>
                  <a:cubicBezTo>
                    <a:pt x="8783" y="22010"/>
                    <a:pt x="8623" y="22646"/>
                    <a:pt x="9063" y="22807"/>
                  </a:cubicBezTo>
                  <a:cubicBezTo>
                    <a:pt x="12688" y="24102"/>
                    <a:pt x="16421" y="24755"/>
                    <a:pt x="20225" y="24755"/>
                  </a:cubicBezTo>
                  <a:cubicBezTo>
                    <a:pt x="21144" y="24755"/>
                    <a:pt x="22067" y="24717"/>
                    <a:pt x="22993" y="24641"/>
                  </a:cubicBezTo>
                  <a:cubicBezTo>
                    <a:pt x="23160" y="24629"/>
                    <a:pt x="23267" y="24534"/>
                    <a:pt x="23339" y="24414"/>
                  </a:cubicBezTo>
                  <a:cubicBezTo>
                    <a:pt x="27149" y="28820"/>
                    <a:pt x="31090" y="33106"/>
                    <a:pt x="35424" y="36964"/>
                  </a:cubicBezTo>
                  <a:cubicBezTo>
                    <a:pt x="34186" y="37165"/>
                    <a:pt x="32949" y="37265"/>
                    <a:pt x="31719" y="37265"/>
                  </a:cubicBezTo>
                  <a:cubicBezTo>
                    <a:pt x="28655" y="37265"/>
                    <a:pt x="25636" y="36641"/>
                    <a:pt x="22755" y="35392"/>
                  </a:cubicBezTo>
                  <a:cubicBezTo>
                    <a:pt x="22701" y="35369"/>
                    <a:pt x="22650" y="35359"/>
                    <a:pt x="22602" y="35359"/>
                  </a:cubicBezTo>
                  <a:cubicBezTo>
                    <a:pt x="22232" y="35359"/>
                    <a:pt x="22083" y="35987"/>
                    <a:pt x="22505" y="36166"/>
                  </a:cubicBezTo>
                  <a:cubicBezTo>
                    <a:pt x="25470" y="37439"/>
                    <a:pt x="28583" y="38077"/>
                    <a:pt x="31737" y="38077"/>
                  </a:cubicBezTo>
                  <a:cubicBezTo>
                    <a:pt x="33155" y="38077"/>
                    <a:pt x="34582" y="37948"/>
                    <a:pt x="36007" y="37690"/>
                  </a:cubicBezTo>
                  <a:cubicBezTo>
                    <a:pt x="36078" y="37678"/>
                    <a:pt x="36126" y="37654"/>
                    <a:pt x="36174" y="37630"/>
                  </a:cubicBezTo>
                  <a:cubicBezTo>
                    <a:pt x="37698" y="38952"/>
                    <a:pt x="39269" y="40226"/>
                    <a:pt x="40912" y="41417"/>
                  </a:cubicBezTo>
                  <a:cubicBezTo>
                    <a:pt x="40988" y="41473"/>
                    <a:pt x="41064" y="41497"/>
                    <a:pt x="41137" y="41497"/>
                  </a:cubicBezTo>
                  <a:cubicBezTo>
                    <a:pt x="41464" y="41497"/>
                    <a:pt x="41706" y="41003"/>
                    <a:pt x="41365" y="40750"/>
                  </a:cubicBezTo>
                  <a:cubicBezTo>
                    <a:pt x="37745" y="38107"/>
                    <a:pt x="34447" y="35130"/>
                    <a:pt x="31328" y="31951"/>
                  </a:cubicBezTo>
                  <a:cubicBezTo>
                    <a:pt x="31423" y="31951"/>
                    <a:pt x="31530" y="31892"/>
                    <a:pt x="31590" y="31773"/>
                  </a:cubicBezTo>
                  <a:cubicBezTo>
                    <a:pt x="33745" y="27724"/>
                    <a:pt x="34150" y="23129"/>
                    <a:pt x="32638" y="18795"/>
                  </a:cubicBezTo>
                  <a:cubicBezTo>
                    <a:pt x="32568" y="18591"/>
                    <a:pt x="32389" y="18501"/>
                    <a:pt x="32216" y="18501"/>
                  </a:cubicBezTo>
                  <a:cubicBezTo>
                    <a:pt x="31975" y="18501"/>
                    <a:pt x="31748" y="18677"/>
                    <a:pt x="31852" y="18961"/>
                  </a:cubicBezTo>
                  <a:cubicBezTo>
                    <a:pt x="33280" y="23081"/>
                    <a:pt x="32971" y="27474"/>
                    <a:pt x="30923" y="31320"/>
                  </a:cubicBezTo>
                  <a:cubicBezTo>
                    <a:pt x="30887" y="31380"/>
                    <a:pt x="30875" y="31439"/>
                    <a:pt x="30875" y="31487"/>
                  </a:cubicBezTo>
                  <a:cubicBezTo>
                    <a:pt x="27851" y="28391"/>
                    <a:pt x="24982" y="25117"/>
                    <a:pt x="22172" y="21831"/>
                  </a:cubicBezTo>
                  <a:cubicBezTo>
                    <a:pt x="21005" y="20462"/>
                    <a:pt x="19838" y="19092"/>
                    <a:pt x="18683" y="17735"/>
                  </a:cubicBezTo>
                  <a:cubicBezTo>
                    <a:pt x="18719" y="17687"/>
                    <a:pt x="18743" y="17640"/>
                    <a:pt x="18767" y="17568"/>
                  </a:cubicBezTo>
                  <a:cubicBezTo>
                    <a:pt x="19779" y="13663"/>
                    <a:pt x="20231" y="9698"/>
                    <a:pt x="20088" y="5662"/>
                  </a:cubicBezTo>
                  <a:cubicBezTo>
                    <a:pt x="20076" y="5390"/>
                    <a:pt x="19854" y="5249"/>
                    <a:pt x="19646" y="5249"/>
                  </a:cubicBezTo>
                  <a:cubicBezTo>
                    <a:pt x="19454" y="5249"/>
                    <a:pt x="19273" y="5369"/>
                    <a:pt x="19279" y="5615"/>
                  </a:cubicBezTo>
                  <a:cubicBezTo>
                    <a:pt x="19422" y="9484"/>
                    <a:pt x="19017" y="13270"/>
                    <a:pt x="18064" y="17021"/>
                  </a:cubicBezTo>
                  <a:cubicBezTo>
                    <a:pt x="13278" y="11401"/>
                    <a:pt x="8492" y="5769"/>
                    <a:pt x="3693" y="138"/>
                  </a:cubicBezTo>
                  <a:cubicBezTo>
                    <a:pt x="3611" y="41"/>
                    <a:pt x="3512" y="0"/>
                    <a:pt x="3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g309b9d89ff9_1_169"/>
            <p:cNvSpPr/>
            <p:nvPr/>
          </p:nvSpPr>
          <p:spPr>
            <a:xfrm>
              <a:off x="4343975" y="4619350"/>
              <a:ext cx="1461525" cy="1350825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g309b9d89ff9_1_169"/>
            <p:cNvSpPr/>
            <p:nvPr/>
          </p:nvSpPr>
          <p:spPr>
            <a:xfrm>
              <a:off x="4433000" y="4738825"/>
              <a:ext cx="1064425" cy="1104000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8" name="Google Shape;408;g309b9d89ff9_1_169"/>
          <p:cNvSpPr txBox="1">
            <a:spLocks noGrp="1"/>
          </p:cNvSpPr>
          <p:nvPr>
            <p:ph type="title"/>
          </p:nvPr>
        </p:nvSpPr>
        <p:spPr>
          <a:xfrm>
            <a:off x="2672700" y="1304100"/>
            <a:ext cx="37989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409" name="Google Shape;409;g309b9d89ff9_1_169"/>
          <p:cNvSpPr txBox="1">
            <a:spLocks noGrp="1"/>
          </p:cNvSpPr>
          <p:nvPr>
            <p:ph type="subTitle" idx="1"/>
          </p:nvPr>
        </p:nvSpPr>
        <p:spPr>
          <a:xfrm>
            <a:off x="2785275" y="2083550"/>
            <a:ext cx="3573600" cy="14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09b9d89ff9_1_181"/>
          <p:cNvSpPr txBox="1">
            <a:spLocks noGrp="1"/>
          </p:cNvSpPr>
          <p:nvPr>
            <p:ph type="title"/>
          </p:nvPr>
        </p:nvSpPr>
        <p:spPr>
          <a:xfrm>
            <a:off x="1489925" y="2573725"/>
            <a:ext cx="2288400" cy="7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12" name="Google Shape;412;g309b9d89ff9_1_181"/>
          <p:cNvSpPr txBox="1">
            <a:spLocks noGrp="1"/>
          </p:cNvSpPr>
          <p:nvPr>
            <p:ph type="title" idx="2"/>
          </p:nvPr>
        </p:nvSpPr>
        <p:spPr>
          <a:xfrm>
            <a:off x="1489925" y="1220113"/>
            <a:ext cx="1132200" cy="13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413" name="Google Shape;413;g309b9d89ff9_1_181"/>
          <p:cNvSpPr txBox="1">
            <a:spLocks noGrp="1"/>
          </p:cNvSpPr>
          <p:nvPr>
            <p:ph type="subTitle" idx="1"/>
          </p:nvPr>
        </p:nvSpPr>
        <p:spPr>
          <a:xfrm>
            <a:off x="1489925" y="3205500"/>
            <a:ext cx="2452200" cy="6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5">
  <p:cSld name="CUSTOM_7_1">
    <p:bg>
      <p:bgPr>
        <a:solidFill>
          <a:schemeClr val="dk2"/>
        </a:soli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09b9d89ff9_1_185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416" name="Google Shape;416;g309b9d89ff9_1_185"/>
          <p:cNvGrpSpPr/>
          <p:nvPr/>
        </p:nvGrpSpPr>
        <p:grpSpPr>
          <a:xfrm>
            <a:off x="440413" y="3605057"/>
            <a:ext cx="3748961" cy="1754140"/>
            <a:chOff x="440413" y="3605057"/>
            <a:chExt cx="3748961" cy="1754140"/>
          </a:xfrm>
        </p:grpSpPr>
        <p:sp>
          <p:nvSpPr>
            <p:cNvPr id="417" name="Google Shape;417;g309b9d89ff9_1_185"/>
            <p:cNvSpPr/>
            <p:nvPr/>
          </p:nvSpPr>
          <p:spPr>
            <a:xfrm flipH="1">
              <a:off x="440413" y="4420653"/>
              <a:ext cx="2817107" cy="719102"/>
            </a:xfrm>
            <a:custGeom>
              <a:avLst/>
              <a:gdLst/>
              <a:ahLst/>
              <a:cxnLst/>
              <a:rect l="l" t="t" r="r" b="b"/>
              <a:pathLst>
                <a:path w="90025" h="22980" extrusionOk="0">
                  <a:moveTo>
                    <a:pt x="45816" y="1"/>
                  </a:moveTo>
                  <a:cubicBezTo>
                    <a:pt x="39946" y="1"/>
                    <a:pt x="34946" y="4358"/>
                    <a:pt x="32934" y="10502"/>
                  </a:cubicBezTo>
                  <a:cubicBezTo>
                    <a:pt x="30469" y="8097"/>
                    <a:pt x="27100" y="6609"/>
                    <a:pt x="23373" y="6609"/>
                  </a:cubicBezTo>
                  <a:cubicBezTo>
                    <a:pt x="16634" y="6609"/>
                    <a:pt x="11038" y="11490"/>
                    <a:pt x="9907" y="17920"/>
                  </a:cubicBezTo>
                  <a:cubicBezTo>
                    <a:pt x="8990" y="17467"/>
                    <a:pt x="7966" y="17193"/>
                    <a:pt x="6871" y="17193"/>
                  </a:cubicBezTo>
                  <a:cubicBezTo>
                    <a:pt x="3430" y="17193"/>
                    <a:pt x="584" y="19694"/>
                    <a:pt x="1" y="22980"/>
                  </a:cubicBezTo>
                  <a:lnTo>
                    <a:pt x="90012" y="22980"/>
                  </a:lnTo>
                  <a:cubicBezTo>
                    <a:pt x="90012" y="22968"/>
                    <a:pt x="90024" y="22956"/>
                    <a:pt x="90024" y="22956"/>
                  </a:cubicBezTo>
                  <a:cubicBezTo>
                    <a:pt x="90024" y="17574"/>
                    <a:pt x="85655" y="13205"/>
                    <a:pt x="80273" y="13205"/>
                  </a:cubicBezTo>
                  <a:cubicBezTo>
                    <a:pt x="78916" y="13205"/>
                    <a:pt x="77618" y="13491"/>
                    <a:pt x="76439" y="14002"/>
                  </a:cubicBezTo>
                  <a:cubicBezTo>
                    <a:pt x="74879" y="8407"/>
                    <a:pt x="69772" y="4299"/>
                    <a:pt x="63688" y="4299"/>
                  </a:cubicBezTo>
                  <a:cubicBezTo>
                    <a:pt x="61116" y="4299"/>
                    <a:pt x="58723" y="5049"/>
                    <a:pt x="56699" y="6311"/>
                  </a:cubicBezTo>
                  <a:cubicBezTo>
                    <a:pt x="54163" y="2477"/>
                    <a:pt x="50233" y="1"/>
                    <a:pt x="45816" y="1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g309b9d89ff9_1_185"/>
            <p:cNvSpPr/>
            <p:nvPr/>
          </p:nvSpPr>
          <p:spPr>
            <a:xfrm flipH="1">
              <a:off x="3079872" y="4856501"/>
              <a:ext cx="1109502" cy="283238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9" name="Google Shape;419;g309b9d89ff9_1_185"/>
            <p:cNvGrpSpPr/>
            <p:nvPr/>
          </p:nvGrpSpPr>
          <p:grpSpPr>
            <a:xfrm rot="1398551" flipH="1">
              <a:off x="1087893" y="3855029"/>
              <a:ext cx="1522160" cy="1254196"/>
              <a:chOff x="698956" y="6526827"/>
              <a:chExt cx="1522132" cy="1254173"/>
            </a:xfrm>
          </p:grpSpPr>
          <p:grpSp>
            <p:nvGrpSpPr>
              <p:cNvPr id="420" name="Google Shape;420;g309b9d89ff9_1_185"/>
              <p:cNvGrpSpPr/>
              <p:nvPr/>
            </p:nvGrpSpPr>
            <p:grpSpPr>
              <a:xfrm>
                <a:off x="970014" y="6599642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421" name="Google Shape;421;g309b9d89ff9_1_185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22" name="Google Shape;422;g309b9d89ff9_1_185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423" name="Google Shape;423;g309b9d89ff9_1_185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4" name="Google Shape;424;g309b9d89ff9_1_185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5" name="Google Shape;425;g309b9d89ff9_1_185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426" name="Google Shape;426;g309b9d89ff9_1_185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427" name="Google Shape;427;g309b9d89ff9_1_185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28" name="Google Shape;428;g309b9d89ff9_1_185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429" name="Google Shape;429;g309b9d89ff9_1_185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0" name="Google Shape;430;g309b9d89ff9_1_185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1" name="Google Shape;431;g309b9d89ff9_1_185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2" name="Google Shape;432;g309b9d89ff9_1_185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433" name="Google Shape;433;g309b9d89ff9_1_185"/>
            <p:cNvSpPr/>
            <p:nvPr/>
          </p:nvSpPr>
          <p:spPr>
            <a:xfrm flipH="1">
              <a:off x="1175358" y="4705391"/>
              <a:ext cx="1701494" cy="434364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7">
  <p:cSld name="CUSTOM_7_1_1_1">
    <p:bg>
      <p:bgPr>
        <a:solidFill>
          <a:schemeClr val="dk2"/>
        </a:solidFill>
        <a:effectLst/>
      </p:bgPr>
    </p:bg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09b9d89ff9_1_205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436" name="Google Shape;436;g309b9d89ff9_1_205"/>
          <p:cNvGrpSpPr/>
          <p:nvPr/>
        </p:nvGrpSpPr>
        <p:grpSpPr>
          <a:xfrm rot="10800000">
            <a:off x="5395038" y="-219600"/>
            <a:ext cx="3748961" cy="1754140"/>
            <a:chOff x="440413" y="3605057"/>
            <a:chExt cx="3748961" cy="1754140"/>
          </a:xfrm>
        </p:grpSpPr>
        <p:sp>
          <p:nvSpPr>
            <p:cNvPr id="437" name="Google Shape;437;g309b9d89ff9_1_205"/>
            <p:cNvSpPr/>
            <p:nvPr/>
          </p:nvSpPr>
          <p:spPr>
            <a:xfrm flipH="1">
              <a:off x="440413" y="4420653"/>
              <a:ext cx="2817107" cy="719102"/>
            </a:xfrm>
            <a:custGeom>
              <a:avLst/>
              <a:gdLst/>
              <a:ahLst/>
              <a:cxnLst/>
              <a:rect l="l" t="t" r="r" b="b"/>
              <a:pathLst>
                <a:path w="90025" h="22980" extrusionOk="0">
                  <a:moveTo>
                    <a:pt x="45816" y="1"/>
                  </a:moveTo>
                  <a:cubicBezTo>
                    <a:pt x="39946" y="1"/>
                    <a:pt x="34946" y="4358"/>
                    <a:pt x="32934" y="10502"/>
                  </a:cubicBezTo>
                  <a:cubicBezTo>
                    <a:pt x="30469" y="8097"/>
                    <a:pt x="27100" y="6609"/>
                    <a:pt x="23373" y="6609"/>
                  </a:cubicBezTo>
                  <a:cubicBezTo>
                    <a:pt x="16634" y="6609"/>
                    <a:pt x="11038" y="11490"/>
                    <a:pt x="9907" y="17920"/>
                  </a:cubicBezTo>
                  <a:cubicBezTo>
                    <a:pt x="8990" y="17467"/>
                    <a:pt x="7966" y="17193"/>
                    <a:pt x="6871" y="17193"/>
                  </a:cubicBezTo>
                  <a:cubicBezTo>
                    <a:pt x="3430" y="17193"/>
                    <a:pt x="584" y="19694"/>
                    <a:pt x="1" y="22980"/>
                  </a:cubicBezTo>
                  <a:lnTo>
                    <a:pt x="90012" y="22980"/>
                  </a:lnTo>
                  <a:cubicBezTo>
                    <a:pt x="90012" y="22968"/>
                    <a:pt x="90024" y="22956"/>
                    <a:pt x="90024" y="22956"/>
                  </a:cubicBezTo>
                  <a:cubicBezTo>
                    <a:pt x="90024" y="17574"/>
                    <a:pt x="85655" y="13205"/>
                    <a:pt x="80273" y="13205"/>
                  </a:cubicBezTo>
                  <a:cubicBezTo>
                    <a:pt x="78916" y="13205"/>
                    <a:pt x="77618" y="13491"/>
                    <a:pt x="76439" y="14002"/>
                  </a:cubicBezTo>
                  <a:cubicBezTo>
                    <a:pt x="74879" y="8407"/>
                    <a:pt x="69772" y="4299"/>
                    <a:pt x="63688" y="4299"/>
                  </a:cubicBezTo>
                  <a:cubicBezTo>
                    <a:pt x="61116" y="4299"/>
                    <a:pt x="58723" y="5049"/>
                    <a:pt x="56699" y="6311"/>
                  </a:cubicBezTo>
                  <a:cubicBezTo>
                    <a:pt x="54163" y="2477"/>
                    <a:pt x="50233" y="1"/>
                    <a:pt x="45816" y="1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g309b9d89ff9_1_205"/>
            <p:cNvSpPr/>
            <p:nvPr/>
          </p:nvSpPr>
          <p:spPr>
            <a:xfrm flipH="1">
              <a:off x="3079872" y="4856501"/>
              <a:ext cx="1109502" cy="283238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9" name="Google Shape;439;g309b9d89ff9_1_205"/>
            <p:cNvGrpSpPr/>
            <p:nvPr/>
          </p:nvGrpSpPr>
          <p:grpSpPr>
            <a:xfrm rot="1398551" flipH="1">
              <a:off x="1087893" y="3855029"/>
              <a:ext cx="1522160" cy="1254196"/>
              <a:chOff x="698956" y="6526827"/>
              <a:chExt cx="1522132" cy="1254173"/>
            </a:xfrm>
          </p:grpSpPr>
          <p:grpSp>
            <p:nvGrpSpPr>
              <p:cNvPr id="440" name="Google Shape;440;g309b9d89ff9_1_205"/>
              <p:cNvGrpSpPr/>
              <p:nvPr/>
            </p:nvGrpSpPr>
            <p:grpSpPr>
              <a:xfrm>
                <a:off x="970014" y="6599642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441" name="Google Shape;441;g309b9d89ff9_1_205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42" name="Google Shape;442;g309b9d89ff9_1_205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443" name="Google Shape;443;g309b9d89ff9_1_205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4" name="Google Shape;444;g309b9d89ff9_1_205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5" name="Google Shape;445;g309b9d89ff9_1_205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446" name="Google Shape;446;g309b9d89ff9_1_205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447" name="Google Shape;447;g309b9d89ff9_1_205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48" name="Google Shape;448;g309b9d89ff9_1_205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449" name="Google Shape;449;g309b9d89ff9_1_205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0" name="Google Shape;450;g309b9d89ff9_1_205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1" name="Google Shape;451;g309b9d89ff9_1_205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2" name="Google Shape;452;g309b9d89ff9_1_205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453" name="Google Shape;453;g309b9d89ff9_1_205"/>
            <p:cNvSpPr/>
            <p:nvPr/>
          </p:nvSpPr>
          <p:spPr>
            <a:xfrm flipH="1">
              <a:off x="1175358" y="4705391"/>
              <a:ext cx="1701494" cy="434364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CUSTOM_1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309b9d89ff9_1_225"/>
          <p:cNvSpPr txBox="1">
            <a:spLocks noGrp="1"/>
          </p:cNvSpPr>
          <p:nvPr>
            <p:ph type="title"/>
          </p:nvPr>
        </p:nvSpPr>
        <p:spPr>
          <a:xfrm>
            <a:off x="717525" y="1535950"/>
            <a:ext cx="3163200" cy="20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AND_BODY_1">
    <p:bg>
      <p:bgPr>
        <a:solidFill>
          <a:schemeClr val="dk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717525" y="554400"/>
            <a:ext cx="770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body" idx="1"/>
          </p:nvPr>
        </p:nvSpPr>
        <p:spPr>
          <a:xfrm>
            <a:off x="2154150" y="1343963"/>
            <a:ext cx="48357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0" name="Google Shape;20;p16"/>
          <p:cNvGrpSpPr/>
          <p:nvPr/>
        </p:nvGrpSpPr>
        <p:grpSpPr>
          <a:xfrm flipH="1">
            <a:off x="5411725" y="3605057"/>
            <a:ext cx="3748961" cy="1754140"/>
            <a:chOff x="440413" y="3605057"/>
            <a:chExt cx="3748961" cy="1754140"/>
          </a:xfrm>
        </p:grpSpPr>
        <p:sp>
          <p:nvSpPr>
            <p:cNvPr id="21" name="Google Shape;21;p16"/>
            <p:cNvSpPr/>
            <p:nvPr/>
          </p:nvSpPr>
          <p:spPr>
            <a:xfrm flipH="1">
              <a:off x="440413" y="4420653"/>
              <a:ext cx="2817107" cy="719102"/>
            </a:xfrm>
            <a:custGeom>
              <a:avLst/>
              <a:gdLst/>
              <a:ahLst/>
              <a:cxnLst/>
              <a:rect l="l" t="t" r="r" b="b"/>
              <a:pathLst>
                <a:path w="90025" h="22980" extrusionOk="0">
                  <a:moveTo>
                    <a:pt x="45816" y="1"/>
                  </a:moveTo>
                  <a:cubicBezTo>
                    <a:pt x="39946" y="1"/>
                    <a:pt x="34946" y="4358"/>
                    <a:pt x="32934" y="10502"/>
                  </a:cubicBezTo>
                  <a:cubicBezTo>
                    <a:pt x="30469" y="8097"/>
                    <a:pt x="27100" y="6609"/>
                    <a:pt x="23373" y="6609"/>
                  </a:cubicBezTo>
                  <a:cubicBezTo>
                    <a:pt x="16634" y="6609"/>
                    <a:pt x="11038" y="11490"/>
                    <a:pt x="9907" y="17920"/>
                  </a:cubicBezTo>
                  <a:cubicBezTo>
                    <a:pt x="8990" y="17467"/>
                    <a:pt x="7966" y="17193"/>
                    <a:pt x="6871" y="17193"/>
                  </a:cubicBezTo>
                  <a:cubicBezTo>
                    <a:pt x="3430" y="17193"/>
                    <a:pt x="584" y="19694"/>
                    <a:pt x="1" y="22980"/>
                  </a:cubicBezTo>
                  <a:lnTo>
                    <a:pt x="90012" y="22980"/>
                  </a:lnTo>
                  <a:cubicBezTo>
                    <a:pt x="90012" y="22968"/>
                    <a:pt x="90024" y="22956"/>
                    <a:pt x="90024" y="22956"/>
                  </a:cubicBezTo>
                  <a:cubicBezTo>
                    <a:pt x="90024" y="17574"/>
                    <a:pt x="85655" y="13205"/>
                    <a:pt x="80273" y="13205"/>
                  </a:cubicBezTo>
                  <a:cubicBezTo>
                    <a:pt x="78916" y="13205"/>
                    <a:pt x="77618" y="13491"/>
                    <a:pt x="76439" y="14002"/>
                  </a:cubicBezTo>
                  <a:cubicBezTo>
                    <a:pt x="74879" y="8407"/>
                    <a:pt x="69772" y="4299"/>
                    <a:pt x="63688" y="4299"/>
                  </a:cubicBezTo>
                  <a:cubicBezTo>
                    <a:pt x="61116" y="4299"/>
                    <a:pt x="58723" y="5049"/>
                    <a:pt x="56699" y="6311"/>
                  </a:cubicBezTo>
                  <a:cubicBezTo>
                    <a:pt x="54163" y="2477"/>
                    <a:pt x="50233" y="1"/>
                    <a:pt x="45816" y="1"/>
                  </a:cubicBezTo>
                  <a:close/>
                </a:path>
              </a:pathLst>
            </a:custGeom>
            <a:solidFill>
              <a:schemeClr val="lt1">
                <a:alpha val="42352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16"/>
            <p:cNvSpPr/>
            <p:nvPr/>
          </p:nvSpPr>
          <p:spPr>
            <a:xfrm flipH="1">
              <a:off x="3079872" y="4856501"/>
              <a:ext cx="1109502" cy="283238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" name="Google Shape;23;p16"/>
            <p:cNvGrpSpPr/>
            <p:nvPr/>
          </p:nvGrpSpPr>
          <p:grpSpPr>
            <a:xfrm rot="1398551" flipH="1">
              <a:off x="1087893" y="3855029"/>
              <a:ext cx="1522160" cy="1254196"/>
              <a:chOff x="698956" y="6526827"/>
              <a:chExt cx="1522132" cy="1254173"/>
            </a:xfrm>
          </p:grpSpPr>
          <p:grpSp>
            <p:nvGrpSpPr>
              <p:cNvPr id="24" name="Google Shape;24;p16"/>
              <p:cNvGrpSpPr/>
              <p:nvPr/>
            </p:nvGrpSpPr>
            <p:grpSpPr>
              <a:xfrm>
                <a:off x="970014" y="6599642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25" name="Google Shape;25;p16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6" name="Google Shape;26;p16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27" name="Google Shape;27;p16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" name="Google Shape;28;p16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" name="Google Shape;29;p16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0" name="Google Shape;30;p16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31" name="Google Shape;31;p16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2" name="Google Shape;32;p16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33" name="Google Shape;33;p16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" name="Google Shape;34;p16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" name="Google Shape;35;p16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" name="Google Shape;36;p16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37" name="Google Shape;37;p16"/>
            <p:cNvSpPr/>
            <p:nvPr/>
          </p:nvSpPr>
          <p:spPr>
            <a:xfrm flipH="1">
              <a:off x="1175358" y="4705391"/>
              <a:ext cx="1701494" cy="434364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" name="Google Shape;38;p16"/>
          <p:cNvGrpSpPr/>
          <p:nvPr/>
        </p:nvGrpSpPr>
        <p:grpSpPr>
          <a:xfrm flipH="1">
            <a:off x="717526" y="-6"/>
            <a:ext cx="1430731" cy="1059983"/>
            <a:chOff x="7676453" y="-6"/>
            <a:chExt cx="1430731" cy="1059983"/>
          </a:xfrm>
        </p:grpSpPr>
        <p:grpSp>
          <p:nvGrpSpPr>
            <p:cNvPr id="39" name="Google Shape;39;p16"/>
            <p:cNvGrpSpPr/>
            <p:nvPr/>
          </p:nvGrpSpPr>
          <p:grpSpPr>
            <a:xfrm rot="10690018">
              <a:off x="7690194" y="79769"/>
              <a:ext cx="1152535" cy="877616"/>
              <a:chOff x="3077675" y="6690087"/>
              <a:chExt cx="2525088" cy="1922768"/>
            </a:xfrm>
          </p:grpSpPr>
          <p:sp>
            <p:nvSpPr>
              <p:cNvPr id="40" name="Google Shape;40;p16"/>
              <p:cNvSpPr/>
              <p:nvPr/>
            </p:nvSpPr>
            <p:spPr>
              <a:xfrm>
                <a:off x="3538754" y="6690087"/>
                <a:ext cx="2064009" cy="1922768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16"/>
              <p:cNvSpPr/>
              <p:nvPr/>
            </p:nvSpPr>
            <p:spPr>
              <a:xfrm>
                <a:off x="3077675" y="7144734"/>
                <a:ext cx="1927197" cy="1319656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16"/>
              <p:cNvSpPr/>
              <p:nvPr/>
            </p:nvSpPr>
            <p:spPr>
              <a:xfrm>
                <a:off x="4083257" y="7963826"/>
                <a:ext cx="485028" cy="66056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16"/>
              <p:cNvSpPr/>
              <p:nvPr/>
            </p:nvSpPr>
            <p:spPr>
              <a:xfrm>
                <a:off x="4465836" y="7206782"/>
                <a:ext cx="184066" cy="404227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" name="Google Shape;44;p16"/>
            <p:cNvGrpSpPr/>
            <p:nvPr/>
          </p:nvGrpSpPr>
          <p:grpSpPr>
            <a:xfrm rot="8905895">
              <a:off x="8402486" y="210114"/>
              <a:ext cx="491590" cy="778811"/>
              <a:chOff x="-1904298" y="1056455"/>
              <a:chExt cx="581725" cy="921610"/>
            </a:xfrm>
          </p:grpSpPr>
          <p:sp>
            <p:nvSpPr>
              <p:cNvPr id="45" name="Google Shape;45;p16"/>
              <p:cNvSpPr/>
              <p:nvPr/>
            </p:nvSpPr>
            <p:spPr>
              <a:xfrm>
                <a:off x="-1904298" y="1056455"/>
                <a:ext cx="581725" cy="887132"/>
              </a:xfrm>
              <a:custGeom>
                <a:avLst/>
                <a:gdLst/>
                <a:ahLst/>
                <a:cxnLst/>
                <a:rect l="l" t="t" r="r" b="b"/>
                <a:pathLst>
                  <a:path w="38196" h="58249" extrusionOk="0">
                    <a:moveTo>
                      <a:pt x="34903" y="0"/>
                    </a:moveTo>
                    <a:cubicBezTo>
                      <a:pt x="34867" y="0"/>
                      <a:pt x="34830" y="5"/>
                      <a:pt x="34790" y="15"/>
                    </a:cubicBezTo>
                    <a:cubicBezTo>
                      <a:pt x="28206" y="1801"/>
                      <a:pt x="22396" y="5385"/>
                      <a:pt x="17002" y="9468"/>
                    </a:cubicBezTo>
                    <a:cubicBezTo>
                      <a:pt x="11918" y="13326"/>
                      <a:pt x="6870" y="17434"/>
                      <a:pt x="3929" y="23232"/>
                    </a:cubicBezTo>
                    <a:cubicBezTo>
                      <a:pt x="1143" y="28733"/>
                      <a:pt x="179" y="34983"/>
                      <a:pt x="83" y="41103"/>
                    </a:cubicBezTo>
                    <a:cubicBezTo>
                      <a:pt x="0" y="46771"/>
                      <a:pt x="310" y="52998"/>
                      <a:pt x="4120" y="57534"/>
                    </a:cubicBezTo>
                    <a:cubicBezTo>
                      <a:pt x="4191" y="57635"/>
                      <a:pt x="4287" y="57668"/>
                      <a:pt x="4373" y="57668"/>
                    </a:cubicBezTo>
                    <a:cubicBezTo>
                      <a:pt x="4388" y="57668"/>
                      <a:pt x="4403" y="57667"/>
                      <a:pt x="4417" y="57665"/>
                    </a:cubicBezTo>
                    <a:lnTo>
                      <a:pt x="4417" y="57665"/>
                    </a:lnTo>
                    <a:cubicBezTo>
                      <a:pt x="4322" y="57903"/>
                      <a:pt x="4429" y="58248"/>
                      <a:pt x="4774" y="58248"/>
                    </a:cubicBezTo>
                    <a:cubicBezTo>
                      <a:pt x="16324" y="58213"/>
                      <a:pt x="26372" y="48259"/>
                      <a:pt x="31444" y="38674"/>
                    </a:cubicBezTo>
                    <a:cubicBezTo>
                      <a:pt x="37648" y="26983"/>
                      <a:pt x="38195" y="13278"/>
                      <a:pt x="35874" y="467"/>
                    </a:cubicBezTo>
                    <a:cubicBezTo>
                      <a:pt x="35836" y="265"/>
                      <a:pt x="35686" y="176"/>
                      <a:pt x="35526" y="176"/>
                    </a:cubicBezTo>
                    <a:cubicBezTo>
                      <a:pt x="35432" y="176"/>
                      <a:pt x="35334" y="207"/>
                      <a:pt x="35254" y="265"/>
                    </a:cubicBezTo>
                    <a:cubicBezTo>
                      <a:pt x="35205" y="116"/>
                      <a:pt x="35081" y="0"/>
                      <a:pt x="34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16"/>
              <p:cNvSpPr/>
              <p:nvPr/>
            </p:nvSpPr>
            <p:spPr>
              <a:xfrm>
                <a:off x="-1862965" y="1216748"/>
                <a:ext cx="442995" cy="761317"/>
              </a:xfrm>
              <a:custGeom>
                <a:avLst/>
                <a:gdLst/>
                <a:ahLst/>
                <a:cxnLst/>
                <a:rect l="l" t="t" r="r" b="b"/>
                <a:pathLst>
                  <a:path w="29087" h="49988" extrusionOk="0">
                    <a:moveTo>
                      <a:pt x="21381" y="0"/>
                    </a:moveTo>
                    <a:cubicBezTo>
                      <a:pt x="21179" y="0"/>
                      <a:pt x="20962" y="128"/>
                      <a:pt x="20932" y="384"/>
                    </a:cubicBezTo>
                    <a:cubicBezTo>
                      <a:pt x="20491" y="4468"/>
                      <a:pt x="20277" y="13386"/>
                      <a:pt x="20325" y="13540"/>
                    </a:cubicBezTo>
                    <a:cubicBezTo>
                      <a:pt x="17836" y="17624"/>
                      <a:pt x="15348" y="21696"/>
                      <a:pt x="12871" y="25780"/>
                    </a:cubicBezTo>
                    <a:cubicBezTo>
                      <a:pt x="12657" y="26137"/>
                      <a:pt x="12443" y="26494"/>
                      <a:pt x="12228" y="26852"/>
                    </a:cubicBezTo>
                    <a:cubicBezTo>
                      <a:pt x="10454" y="22565"/>
                      <a:pt x="9609" y="18065"/>
                      <a:pt x="9728" y="13433"/>
                    </a:cubicBezTo>
                    <a:cubicBezTo>
                      <a:pt x="9740" y="13171"/>
                      <a:pt x="9544" y="13040"/>
                      <a:pt x="9343" y="13040"/>
                    </a:cubicBezTo>
                    <a:cubicBezTo>
                      <a:pt x="9142" y="13040"/>
                      <a:pt x="8936" y="13171"/>
                      <a:pt x="8930" y="13433"/>
                    </a:cubicBezTo>
                    <a:cubicBezTo>
                      <a:pt x="8799" y="18196"/>
                      <a:pt x="9669" y="22839"/>
                      <a:pt x="11526" y="27245"/>
                    </a:cubicBezTo>
                    <a:cubicBezTo>
                      <a:pt x="11585" y="27387"/>
                      <a:pt x="11716" y="27471"/>
                      <a:pt x="11847" y="27495"/>
                    </a:cubicBezTo>
                    <a:cubicBezTo>
                      <a:pt x="8859" y="32483"/>
                      <a:pt x="6001" y="37567"/>
                      <a:pt x="3692" y="42889"/>
                    </a:cubicBezTo>
                    <a:cubicBezTo>
                      <a:pt x="1668" y="38996"/>
                      <a:pt x="834" y="34745"/>
                      <a:pt x="1227" y="30364"/>
                    </a:cubicBezTo>
                    <a:cubicBezTo>
                      <a:pt x="1251" y="30108"/>
                      <a:pt x="1063" y="29980"/>
                      <a:pt x="864" y="29980"/>
                    </a:cubicBezTo>
                    <a:cubicBezTo>
                      <a:pt x="664" y="29980"/>
                      <a:pt x="453" y="30108"/>
                      <a:pt x="429" y="30364"/>
                    </a:cubicBezTo>
                    <a:cubicBezTo>
                      <a:pt x="1" y="35019"/>
                      <a:pt x="953" y="39556"/>
                      <a:pt x="3180" y="43675"/>
                    </a:cubicBezTo>
                    <a:cubicBezTo>
                      <a:pt x="3215" y="43723"/>
                      <a:pt x="3251" y="43770"/>
                      <a:pt x="3299" y="43806"/>
                    </a:cubicBezTo>
                    <a:cubicBezTo>
                      <a:pt x="2513" y="45663"/>
                      <a:pt x="1799" y="47557"/>
                      <a:pt x="1167" y="49497"/>
                    </a:cubicBezTo>
                    <a:cubicBezTo>
                      <a:pt x="1074" y="49793"/>
                      <a:pt x="1320" y="49988"/>
                      <a:pt x="1563" y="49988"/>
                    </a:cubicBezTo>
                    <a:cubicBezTo>
                      <a:pt x="1722" y="49988"/>
                      <a:pt x="1880" y="49904"/>
                      <a:pt x="1941" y="49712"/>
                    </a:cubicBezTo>
                    <a:cubicBezTo>
                      <a:pt x="3323" y="45449"/>
                      <a:pt x="5132" y="41389"/>
                      <a:pt x="7168" y="37436"/>
                    </a:cubicBezTo>
                    <a:cubicBezTo>
                      <a:pt x="7216" y="37532"/>
                      <a:pt x="7287" y="37603"/>
                      <a:pt x="7430" y="37627"/>
                    </a:cubicBezTo>
                    <a:cubicBezTo>
                      <a:pt x="8398" y="37795"/>
                      <a:pt x="9366" y="37879"/>
                      <a:pt x="10324" y="37879"/>
                    </a:cubicBezTo>
                    <a:cubicBezTo>
                      <a:pt x="13834" y="37879"/>
                      <a:pt x="17225" y="36758"/>
                      <a:pt x="20087" y="34579"/>
                    </a:cubicBezTo>
                    <a:cubicBezTo>
                      <a:pt x="20431" y="34323"/>
                      <a:pt x="20214" y="33799"/>
                      <a:pt x="19894" y="33799"/>
                    </a:cubicBezTo>
                    <a:cubicBezTo>
                      <a:pt x="19826" y="33799"/>
                      <a:pt x="19754" y="33822"/>
                      <a:pt x="19682" y="33876"/>
                    </a:cubicBezTo>
                    <a:cubicBezTo>
                      <a:pt x="16937" y="35970"/>
                      <a:pt x="13691" y="37085"/>
                      <a:pt x="10318" y="37085"/>
                    </a:cubicBezTo>
                    <a:cubicBezTo>
                      <a:pt x="9433" y="37085"/>
                      <a:pt x="8540" y="37009"/>
                      <a:pt x="7644" y="36853"/>
                    </a:cubicBezTo>
                    <a:cubicBezTo>
                      <a:pt x="7615" y="36847"/>
                      <a:pt x="7585" y="36844"/>
                      <a:pt x="7557" y="36844"/>
                    </a:cubicBezTo>
                    <a:cubicBezTo>
                      <a:pt x="7528" y="36844"/>
                      <a:pt x="7502" y="36847"/>
                      <a:pt x="7478" y="36853"/>
                    </a:cubicBezTo>
                    <a:cubicBezTo>
                      <a:pt x="9478" y="33019"/>
                      <a:pt x="11693" y="29281"/>
                      <a:pt x="13943" y="25578"/>
                    </a:cubicBezTo>
                    <a:cubicBezTo>
                      <a:pt x="14872" y="24042"/>
                      <a:pt x="15812" y="22518"/>
                      <a:pt x="16741" y="20982"/>
                    </a:cubicBezTo>
                    <a:cubicBezTo>
                      <a:pt x="16788" y="21006"/>
                      <a:pt x="16848" y="21018"/>
                      <a:pt x="16919" y="21018"/>
                    </a:cubicBezTo>
                    <a:cubicBezTo>
                      <a:pt x="20956" y="20768"/>
                      <a:pt x="24861" y="19946"/>
                      <a:pt x="28659" y="18553"/>
                    </a:cubicBezTo>
                    <a:cubicBezTo>
                      <a:pt x="29087" y="18393"/>
                      <a:pt x="28967" y="17753"/>
                      <a:pt x="28585" y="17753"/>
                    </a:cubicBezTo>
                    <a:cubicBezTo>
                      <a:pt x="28542" y="17753"/>
                      <a:pt x="28495" y="17761"/>
                      <a:pt x="28445" y="17779"/>
                    </a:cubicBezTo>
                    <a:cubicBezTo>
                      <a:pt x="24813" y="19113"/>
                      <a:pt x="21087" y="19910"/>
                      <a:pt x="17229" y="20184"/>
                    </a:cubicBezTo>
                    <a:cubicBezTo>
                      <a:pt x="21075" y="13874"/>
                      <a:pt x="24944" y="7564"/>
                      <a:pt x="28790" y="1265"/>
                    </a:cubicBezTo>
                    <a:cubicBezTo>
                      <a:pt x="28979" y="953"/>
                      <a:pt x="28702" y="663"/>
                      <a:pt x="28427" y="663"/>
                    </a:cubicBezTo>
                    <a:cubicBezTo>
                      <a:pt x="28303" y="663"/>
                      <a:pt x="28180" y="721"/>
                      <a:pt x="28099" y="860"/>
                    </a:cubicBezTo>
                    <a:cubicBezTo>
                      <a:pt x="25790" y="4635"/>
                      <a:pt x="23468" y="8409"/>
                      <a:pt x="21158" y="12183"/>
                    </a:cubicBezTo>
                    <a:cubicBezTo>
                      <a:pt x="21134" y="8242"/>
                      <a:pt x="21313" y="4313"/>
                      <a:pt x="21741" y="384"/>
                    </a:cubicBezTo>
                    <a:cubicBezTo>
                      <a:pt x="21771" y="128"/>
                      <a:pt x="21584" y="0"/>
                      <a:pt x="213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" name="Google Shape;47;p16"/>
            <p:cNvSpPr/>
            <p:nvPr/>
          </p:nvSpPr>
          <p:spPr>
            <a:xfrm rot="10800000" flipH="1">
              <a:off x="7676500" y="-6"/>
              <a:ext cx="1430684" cy="365231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1">
  <p:cSld name="CUSTOM_5"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09b9d89ff9_1_227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8" name="Google Shape;458;g309b9d89ff9_1_227"/>
          <p:cNvSpPr txBox="1">
            <a:spLocks noGrp="1"/>
          </p:cNvSpPr>
          <p:nvPr>
            <p:ph type="title" idx="2"/>
          </p:nvPr>
        </p:nvSpPr>
        <p:spPr>
          <a:xfrm>
            <a:off x="5441500" y="937950"/>
            <a:ext cx="27069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459" name="Google Shape;459;g309b9d89ff9_1_227"/>
          <p:cNvSpPr txBox="1">
            <a:spLocks noGrp="1"/>
          </p:cNvSpPr>
          <p:nvPr>
            <p:ph type="subTitle" idx="1"/>
          </p:nvPr>
        </p:nvSpPr>
        <p:spPr>
          <a:xfrm>
            <a:off x="5441500" y="1326294"/>
            <a:ext cx="30846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g309b9d89ff9_1_227"/>
          <p:cNvSpPr txBox="1">
            <a:spLocks noGrp="1"/>
          </p:cNvSpPr>
          <p:nvPr>
            <p:ph type="title" idx="3"/>
          </p:nvPr>
        </p:nvSpPr>
        <p:spPr>
          <a:xfrm>
            <a:off x="4549625" y="2110397"/>
            <a:ext cx="27069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461" name="Google Shape;461;g309b9d89ff9_1_227"/>
          <p:cNvSpPr txBox="1">
            <a:spLocks noGrp="1"/>
          </p:cNvSpPr>
          <p:nvPr>
            <p:ph type="subTitle" idx="4"/>
          </p:nvPr>
        </p:nvSpPr>
        <p:spPr>
          <a:xfrm>
            <a:off x="4549625" y="2498741"/>
            <a:ext cx="30846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g309b9d89ff9_1_227"/>
          <p:cNvSpPr txBox="1">
            <a:spLocks noGrp="1"/>
          </p:cNvSpPr>
          <p:nvPr>
            <p:ph type="title" idx="5"/>
          </p:nvPr>
        </p:nvSpPr>
        <p:spPr>
          <a:xfrm>
            <a:off x="5441500" y="3447503"/>
            <a:ext cx="27069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463" name="Google Shape;463;g309b9d89ff9_1_227"/>
          <p:cNvSpPr txBox="1">
            <a:spLocks noGrp="1"/>
          </p:cNvSpPr>
          <p:nvPr>
            <p:ph type="subTitle" idx="6"/>
          </p:nvPr>
        </p:nvSpPr>
        <p:spPr>
          <a:xfrm>
            <a:off x="5441500" y="3835847"/>
            <a:ext cx="30846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2">
  <p:cSld name="TITLE_AND_TWO_COLUMNS_1_1">
    <p:bg>
      <p:bgPr>
        <a:solidFill>
          <a:schemeClr val="dk2"/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09b9d89ff9_1_235"/>
          <p:cNvSpPr txBox="1">
            <a:spLocks noGrp="1"/>
          </p:cNvSpPr>
          <p:nvPr>
            <p:ph type="title"/>
          </p:nvPr>
        </p:nvSpPr>
        <p:spPr>
          <a:xfrm>
            <a:off x="720000" y="554400"/>
            <a:ext cx="77040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g309b9d89ff9_1_235"/>
          <p:cNvSpPr txBox="1">
            <a:spLocks noGrp="1"/>
          </p:cNvSpPr>
          <p:nvPr>
            <p:ph type="title" idx="2"/>
          </p:nvPr>
        </p:nvSpPr>
        <p:spPr>
          <a:xfrm>
            <a:off x="1206000" y="2334975"/>
            <a:ext cx="288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7" name="Google Shape;467;g309b9d89ff9_1_235"/>
          <p:cNvSpPr txBox="1">
            <a:spLocks noGrp="1"/>
          </p:cNvSpPr>
          <p:nvPr>
            <p:ph type="subTitle" idx="1"/>
          </p:nvPr>
        </p:nvSpPr>
        <p:spPr>
          <a:xfrm>
            <a:off x="1206000" y="2842650"/>
            <a:ext cx="2880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468" name="Google Shape;468;g309b9d89ff9_1_235"/>
          <p:cNvSpPr txBox="1">
            <a:spLocks noGrp="1"/>
          </p:cNvSpPr>
          <p:nvPr>
            <p:ph type="title" idx="3"/>
          </p:nvPr>
        </p:nvSpPr>
        <p:spPr>
          <a:xfrm>
            <a:off x="5058000" y="2334964"/>
            <a:ext cx="288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9" name="Google Shape;469;g309b9d89ff9_1_235"/>
          <p:cNvSpPr txBox="1">
            <a:spLocks noGrp="1"/>
          </p:cNvSpPr>
          <p:nvPr>
            <p:ph type="subTitle" idx="4"/>
          </p:nvPr>
        </p:nvSpPr>
        <p:spPr>
          <a:xfrm>
            <a:off x="5058000" y="2842650"/>
            <a:ext cx="2880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grpSp>
        <p:nvGrpSpPr>
          <p:cNvPr id="470" name="Google Shape;470;g309b9d89ff9_1_235"/>
          <p:cNvGrpSpPr/>
          <p:nvPr/>
        </p:nvGrpSpPr>
        <p:grpSpPr>
          <a:xfrm>
            <a:off x="-12" y="3605057"/>
            <a:ext cx="3748961" cy="1754140"/>
            <a:chOff x="440413" y="3605057"/>
            <a:chExt cx="3748961" cy="1754140"/>
          </a:xfrm>
        </p:grpSpPr>
        <p:sp>
          <p:nvSpPr>
            <p:cNvPr id="471" name="Google Shape;471;g309b9d89ff9_1_235"/>
            <p:cNvSpPr/>
            <p:nvPr/>
          </p:nvSpPr>
          <p:spPr>
            <a:xfrm flipH="1">
              <a:off x="440413" y="4420653"/>
              <a:ext cx="2817107" cy="719102"/>
            </a:xfrm>
            <a:custGeom>
              <a:avLst/>
              <a:gdLst/>
              <a:ahLst/>
              <a:cxnLst/>
              <a:rect l="l" t="t" r="r" b="b"/>
              <a:pathLst>
                <a:path w="90025" h="22980" extrusionOk="0">
                  <a:moveTo>
                    <a:pt x="45816" y="1"/>
                  </a:moveTo>
                  <a:cubicBezTo>
                    <a:pt x="39946" y="1"/>
                    <a:pt x="34946" y="4358"/>
                    <a:pt x="32934" y="10502"/>
                  </a:cubicBezTo>
                  <a:cubicBezTo>
                    <a:pt x="30469" y="8097"/>
                    <a:pt x="27100" y="6609"/>
                    <a:pt x="23373" y="6609"/>
                  </a:cubicBezTo>
                  <a:cubicBezTo>
                    <a:pt x="16634" y="6609"/>
                    <a:pt x="11038" y="11490"/>
                    <a:pt x="9907" y="17920"/>
                  </a:cubicBezTo>
                  <a:cubicBezTo>
                    <a:pt x="8990" y="17467"/>
                    <a:pt x="7966" y="17193"/>
                    <a:pt x="6871" y="17193"/>
                  </a:cubicBezTo>
                  <a:cubicBezTo>
                    <a:pt x="3430" y="17193"/>
                    <a:pt x="584" y="19694"/>
                    <a:pt x="1" y="22980"/>
                  </a:cubicBezTo>
                  <a:lnTo>
                    <a:pt x="90012" y="22980"/>
                  </a:lnTo>
                  <a:cubicBezTo>
                    <a:pt x="90012" y="22968"/>
                    <a:pt x="90024" y="22956"/>
                    <a:pt x="90024" y="22956"/>
                  </a:cubicBezTo>
                  <a:cubicBezTo>
                    <a:pt x="90024" y="17574"/>
                    <a:pt x="85655" y="13205"/>
                    <a:pt x="80273" y="13205"/>
                  </a:cubicBezTo>
                  <a:cubicBezTo>
                    <a:pt x="78916" y="13205"/>
                    <a:pt x="77618" y="13491"/>
                    <a:pt x="76439" y="14002"/>
                  </a:cubicBezTo>
                  <a:cubicBezTo>
                    <a:pt x="74879" y="8407"/>
                    <a:pt x="69772" y="4299"/>
                    <a:pt x="63688" y="4299"/>
                  </a:cubicBezTo>
                  <a:cubicBezTo>
                    <a:pt x="61116" y="4299"/>
                    <a:pt x="58723" y="5049"/>
                    <a:pt x="56699" y="6311"/>
                  </a:cubicBezTo>
                  <a:cubicBezTo>
                    <a:pt x="54163" y="2477"/>
                    <a:pt x="50233" y="1"/>
                    <a:pt x="45816" y="1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g309b9d89ff9_1_235"/>
            <p:cNvSpPr/>
            <p:nvPr/>
          </p:nvSpPr>
          <p:spPr>
            <a:xfrm flipH="1">
              <a:off x="3079872" y="4856501"/>
              <a:ext cx="1109502" cy="283238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3" name="Google Shape;473;g309b9d89ff9_1_235"/>
            <p:cNvGrpSpPr/>
            <p:nvPr/>
          </p:nvGrpSpPr>
          <p:grpSpPr>
            <a:xfrm rot="1398551" flipH="1">
              <a:off x="1087893" y="3855029"/>
              <a:ext cx="1522160" cy="1254196"/>
              <a:chOff x="698956" y="6526827"/>
              <a:chExt cx="1522132" cy="1254173"/>
            </a:xfrm>
          </p:grpSpPr>
          <p:grpSp>
            <p:nvGrpSpPr>
              <p:cNvPr id="474" name="Google Shape;474;g309b9d89ff9_1_235"/>
              <p:cNvGrpSpPr/>
              <p:nvPr/>
            </p:nvGrpSpPr>
            <p:grpSpPr>
              <a:xfrm>
                <a:off x="970014" y="6599642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475" name="Google Shape;475;g309b9d89ff9_1_235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76" name="Google Shape;476;g309b9d89ff9_1_235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477" name="Google Shape;477;g309b9d89ff9_1_235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8" name="Google Shape;478;g309b9d89ff9_1_235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9" name="Google Shape;479;g309b9d89ff9_1_235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480" name="Google Shape;480;g309b9d89ff9_1_235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481" name="Google Shape;481;g309b9d89ff9_1_235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82" name="Google Shape;482;g309b9d89ff9_1_235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483" name="Google Shape;483;g309b9d89ff9_1_235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4" name="Google Shape;484;g309b9d89ff9_1_235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5" name="Google Shape;485;g309b9d89ff9_1_235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6" name="Google Shape;486;g309b9d89ff9_1_235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487" name="Google Shape;487;g309b9d89ff9_1_235"/>
            <p:cNvSpPr/>
            <p:nvPr/>
          </p:nvSpPr>
          <p:spPr>
            <a:xfrm flipH="1">
              <a:off x="1175358" y="4705391"/>
              <a:ext cx="1701494" cy="434364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4">
  <p:cSld name="TITLE_AND_TWO_COLUMNS_1_1_1">
    <p:bg>
      <p:bgPr>
        <a:solidFill>
          <a:schemeClr val="dk2"/>
        </a:solidFill>
        <a:effectLst/>
      </p:bgPr>
    </p:bg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09b9d89ff9_1_259"/>
          <p:cNvSpPr/>
          <p:nvPr/>
        </p:nvSpPr>
        <p:spPr>
          <a:xfrm>
            <a:off x="70" y="850947"/>
            <a:ext cx="8179245" cy="4098021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g309b9d89ff9_1_259"/>
          <p:cNvSpPr/>
          <p:nvPr/>
        </p:nvSpPr>
        <p:spPr>
          <a:xfrm flipH="1">
            <a:off x="4420751" y="2753749"/>
            <a:ext cx="4769720" cy="2389758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chemeClr val="lt1">
              <a:alpha val="30588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g309b9d89ff9_1_259"/>
          <p:cNvSpPr txBox="1">
            <a:spLocks noGrp="1"/>
          </p:cNvSpPr>
          <p:nvPr>
            <p:ph type="title"/>
          </p:nvPr>
        </p:nvSpPr>
        <p:spPr>
          <a:xfrm>
            <a:off x="720000" y="554400"/>
            <a:ext cx="77040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92" name="Google Shape;492;g309b9d89ff9_1_259"/>
          <p:cNvGrpSpPr/>
          <p:nvPr/>
        </p:nvGrpSpPr>
        <p:grpSpPr>
          <a:xfrm>
            <a:off x="271139" y="2367617"/>
            <a:ext cx="1251074" cy="1089966"/>
            <a:chOff x="2227541" y="6011760"/>
            <a:chExt cx="2864180" cy="2495343"/>
          </a:xfrm>
        </p:grpSpPr>
        <p:sp>
          <p:nvSpPr>
            <p:cNvPr id="493" name="Google Shape;493;g309b9d89ff9_1_259"/>
            <p:cNvSpPr/>
            <p:nvPr/>
          </p:nvSpPr>
          <p:spPr>
            <a:xfrm rot="-1131582">
              <a:off x="2772277" y="6293752"/>
              <a:ext cx="2064072" cy="1922827"/>
            </a:xfrm>
            <a:custGeom>
              <a:avLst/>
              <a:gdLst/>
              <a:ahLst/>
              <a:cxnLst/>
              <a:rect l="l" t="t" r="r" b="b"/>
              <a:pathLst>
                <a:path w="83428" h="77719" extrusionOk="0">
                  <a:moveTo>
                    <a:pt x="43744" y="1"/>
                  </a:moveTo>
                  <a:cubicBezTo>
                    <a:pt x="43607" y="1"/>
                    <a:pt x="43469" y="5"/>
                    <a:pt x="43328" y="15"/>
                  </a:cubicBezTo>
                  <a:cubicBezTo>
                    <a:pt x="39256" y="277"/>
                    <a:pt x="37779" y="4360"/>
                    <a:pt x="36839" y="7718"/>
                  </a:cubicBezTo>
                  <a:cubicBezTo>
                    <a:pt x="35589" y="12203"/>
                    <a:pt x="34968" y="18558"/>
                    <a:pt x="31040" y="18558"/>
                  </a:cubicBezTo>
                  <a:cubicBezTo>
                    <a:pt x="29952" y="18558"/>
                    <a:pt x="28611" y="18070"/>
                    <a:pt x="26933" y="16921"/>
                  </a:cubicBezTo>
                  <a:cubicBezTo>
                    <a:pt x="25614" y="16019"/>
                    <a:pt x="23908" y="14589"/>
                    <a:pt x="22178" y="14589"/>
                  </a:cubicBezTo>
                  <a:cubicBezTo>
                    <a:pt x="21830" y="14589"/>
                    <a:pt x="21481" y="14647"/>
                    <a:pt x="21134" y="14778"/>
                  </a:cubicBezTo>
                  <a:cubicBezTo>
                    <a:pt x="15276" y="16993"/>
                    <a:pt x="19075" y="24530"/>
                    <a:pt x="19753" y="28387"/>
                  </a:cubicBezTo>
                  <a:cubicBezTo>
                    <a:pt x="20166" y="30701"/>
                    <a:pt x="20096" y="34763"/>
                    <a:pt x="17456" y="34763"/>
                  </a:cubicBezTo>
                  <a:cubicBezTo>
                    <a:pt x="17054" y="34763"/>
                    <a:pt x="16592" y="34669"/>
                    <a:pt x="16062" y="34459"/>
                  </a:cubicBezTo>
                  <a:cubicBezTo>
                    <a:pt x="11365" y="32594"/>
                    <a:pt x="10296" y="26273"/>
                    <a:pt x="4770" y="26273"/>
                  </a:cubicBezTo>
                  <a:cubicBezTo>
                    <a:pt x="4512" y="26273"/>
                    <a:pt x="4244" y="26287"/>
                    <a:pt x="3966" y="26315"/>
                  </a:cubicBezTo>
                  <a:cubicBezTo>
                    <a:pt x="715" y="26649"/>
                    <a:pt x="1" y="29554"/>
                    <a:pt x="489" y="32328"/>
                  </a:cubicBezTo>
                  <a:cubicBezTo>
                    <a:pt x="1251" y="36555"/>
                    <a:pt x="3644" y="40222"/>
                    <a:pt x="5085" y="44211"/>
                  </a:cubicBezTo>
                  <a:cubicBezTo>
                    <a:pt x="6597" y="48390"/>
                    <a:pt x="7061" y="52997"/>
                    <a:pt x="6549" y="57403"/>
                  </a:cubicBezTo>
                  <a:cubicBezTo>
                    <a:pt x="6275" y="59784"/>
                    <a:pt x="4037" y="62999"/>
                    <a:pt x="4632" y="65380"/>
                  </a:cubicBezTo>
                  <a:cubicBezTo>
                    <a:pt x="5513" y="68856"/>
                    <a:pt x="12336" y="68321"/>
                    <a:pt x="15050" y="68797"/>
                  </a:cubicBezTo>
                  <a:cubicBezTo>
                    <a:pt x="18884" y="69476"/>
                    <a:pt x="22766" y="70095"/>
                    <a:pt x="26468" y="71345"/>
                  </a:cubicBezTo>
                  <a:cubicBezTo>
                    <a:pt x="30939" y="72847"/>
                    <a:pt x="38196" y="77718"/>
                    <a:pt x="44090" y="77718"/>
                  </a:cubicBezTo>
                  <a:cubicBezTo>
                    <a:pt x="46186" y="77718"/>
                    <a:pt x="48109" y="77102"/>
                    <a:pt x="49674" y="75500"/>
                  </a:cubicBezTo>
                  <a:cubicBezTo>
                    <a:pt x="51602" y="73524"/>
                    <a:pt x="50626" y="70488"/>
                    <a:pt x="49185" y="68559"/>
                  </a:cubicBezTo>
                  <a:cubicBezTo>
                    <a:pt x="47364" y="66130"/>
                    <a:pt x="44090" y="64594"/>
                    <a:pt x="42661" y="61856"/>
                  </a:cubicBezTo>
                  <a:cubicBezTo>
                    <a:pt x="41468" y="59570"/>
                    <a:pt x="43103" y="58980"/>
                    <a:pt x="45242" y="58980"/>
                  </a:cubicBezTo>
                  <a:cubicBezTo>
                    <a:pt x="47158" y="58980"/>
                    <a:pt x="49479" y="59453"/>
                    <a:pt x="50531" y="59605"/>
                  </a:cubicBezTo>
                  <a:cubicBezTo>
                    <a:pt x="52312" y="59861"/>
                    <a:pt x="54410" y="60234"/>
                    <a:pt x="56446" y="60234"/>
                  </a:cubicBezTo>
                  <a:cubicBezTo>
                    <a:pt x="59050" y="60234"/>
                    <a:pt x="61553" y="59624"/>
                    <a:pt x="63163" y="57379"/>
                  </a:cubicBezTo>
                  <a:cubicBezTo>
                    <a:pt x="66116" y="53271"/>
                    <a:pt x="61497" y="49068"/>
                    <a:pt x="58818" y="46354"/>
                  </a:cubicBezTo>
                  <a:cubicBezTo>
                    <a:pt x="55151" y="42627"/>
                    <a:pt x="56532" y="41246"/>
                    <a:pt x="59306" y="40817"/>
                  </a:cubicBezTo>
                  <a:cubicBezTo>
                    <a:pt x="60111" y="40689"/>
                    <a:pt x="61032" y="40643"/>
                    <a:pt x="61979" y="40643"/>
                  </a:cubicBezTo>
                  <a:cubicBezTo>
                    <a:pt x="63762" y="40643"/>
                    <a:pt x="65636" y="40807"/>
                    <a:pt x="66997" y="40901"/>
                  </a:cubicBezTo>
                  <a:cubicBezTo>
                    <a:pt x="68350" y="40991"/>
                    <a:pt x="70090" y="41137"/>
                    <a:pt x="71903" y="41137"/>
                  </a:cubicBezTo>
                  <a:cubicBezTo>
                    <a:pt x="76075" y="41137"/>
                    <a:pt x="80636" y="40364"/>
                    <a:pt x="81773" y="36364"/>
                  </a:cubicBezTo>
                  <a:cubicBezTo>
                    <a:pt x="83428" y="30578"/>
                    <a:pt x="75260" y="28090"/>
                    <a:pt x="71057" y="27816"/>
                  </a:cubicBezTo>
                  <a:cubicBezTo>
                    <a:pt x="69545" y="27720"/>
                    <a:pt x="66307" y="27518"/>
                    <a:pt x="65557" y="25863"/>
                  </a:cubicBezTo>
                  <a:cubicBezTo>
                    <a:pt x="64425" y="23339"/>
                    <a:pt x="68890" y="21386"/>
                    <a:pt x="70414" y="20291"/>
                  </a:cubicBezTo>
                  <a:cubicBezTo>
                    <a:pt x="73534" y="18029"/>
                    <a:pt x="75927" y="14493"/>
                    <a:pt x="76606" y="10659"/>
                  </a:cubicBezTo>
                  <a:cubicBezTo>
                    <a:pt x="77201" y="7313"/>
                    <a:pt x="75355" y="4337"/>
                    <a:pt x="72319" y="2920"/>
                  </a:cubicBezTo>
                  <a:cubicBezTo>
                    <a:pt x="71216" y="2408"/>
                    <a:pt x="70191" y="2186"/>
                    <a:pt x="69227" y="2186"/>
                  </a:cubicBezTo>
                  <a:cubicBezTo>
                    <a:pt x="63183" y="2186"/>
                    <a:pt x="59515" y="10924"/>
                    <a:pt x="53960" y="12135"/>
                  </a:cubicBezTo>
                  <a:cubicBezTo>
                    <a:pt x="53728" y="12186"/>
                    <a:pt x="53514" y="12210"/>
                    <a:pt x="53317" y="12210"/>
                  </a:cubicBezTo>
                  <a:cubicBezTo>
                    <a:pt x="50797" y="12210"/>
                    <a:pt x="50946" y="8282"/>
                    <a:pt x="50317" y="6206"/>
                  </a:cubicBezTo>
                  <a:cubicBezTo>
                    <a:pt x="49353" y="3076"/>
                    <a:pt x="47297" y="1"/>
                    <a:pt x="43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4" name="Google Shape;494;g309b9d89ff9_1_259"/>
            <p:cNvGrpSpPr/>
            <p:nvPr/>
          </p:nvGrpSpPr>
          <p:grpSpPr>
            <a:xfrm>
              <a:off x="2227541" y="6635268"/>
              <a:ext cx="2250382" cy="1871836"/>
              <a:chOff x="2227541" y="6635268"/>
              <a:chExt cx="2250382" cy="1871836"/>
            </a:xfrm>
          </p:grpSpPr>
          <p:sp>
            <p:nvSpPr>
              <p:cNvPr id="495" name="Google Shape;495;g309b9d89ff9_1_259"/>
              <p:cNvSpPr/>
              <p:nvPr/>
            </p:nvSpPr>
            <p:spPr>
              <a:xfrm rot="-1131582">
                <a:off x="2389104" y="6911337"/>
                <a:ext cx="1927256" cy="1319697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g309b9d89ff9_1_259"/>
              <p:cNvSpPr/>
              <p:nvPr/>
            </p:nvSpPr>
            <p:spPr>
              <a:xfrm rot="-1131582">
                <a:off x="3441562" y="7628158"/>
                <a:ext cx="485043" cy="66058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g309b9d89ff9_1_259"/>
              <p:cNvSpPr/>
              <p:nvPr/>
            </p:nvSpPr>
            <p:spPr>
              <a:xfrm rot="-1131582">
                <a:off x="3621630" y="6827655"/>
                <a:ext cx="184071" cy="404239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98" name="Google Shape;498;g309b9d89ff9_1_259"/>
          <p:cNvGrpSpPr/>
          <p:nvPr/>
        </p:nvGrpSpPr>
        <p:grpSpPr>
          <a:xfrm>
            <a:off x="81" y="2294802"/>
            <a:ext cx="761443" cy="1254173"/>
            <a:chOff x="1668617" y="5683195"/>
            <a:chExt cx="1743230" cy="2871275"/>
          </a:xfrm>
        </p:grpSpPr>
        <p:sp>
          <p:nvSpPr>
            <p:cNvPr id="499" name="Google Shape;499;g309b9d89ff9_1_259"/>
            <p:cNvSpPr/>
            <p:nvPr/>
          </p:nvSpPr>
          <p:spPr>
            <a:xfrm>
              <a:off x="1668617" y="5683195"/>
              <a:ext cx="1729969" cy="2242458"/>
            </a:xfrm>
            <a:custGeom>
              <a:avLst/>
              <a:gdLst/>
              <a:ahLst/>
              <a:cxnLst/>
              <a:rect l="l" t="t" r="r" b="b"/>
              <a:pathLst>
                <a:path w="69926" h="90641" extrusionOk="0">
                  <a:moveTo>
                    <a:pt x="18523" y="0"/>
                  </a:moveTo>
                  <a:cubicBezTo>
                    <a:pt x="16491" y="0"/>
                    <a:pt x="14474" y="212"/>
                    <a:pt x="12514" y="681"/>
                  </a:cubicBezTo>
                  <a:cubicBezTo>
                    <a:pt x="8025" y="1752"/>
                    <a:pt x="3239" y="4252"/>
                    <a:pt x="1334" y="8503"/>
                  </a:cubicBezTo>
                  <a:cubicBezTo>
                    <a:pt x="1274" y="8562"/>
                    <a:pt x="1227" y="8610"/>
                    <a:pt x="1167" y="8670"/>
                  </a:cubicBezTo>
                  <a:cubicBezTo>
                    <a:pt x="762" y="8991"/>
                    <a:pt x="715" y="9455"/>
                    <a:pt x="858" y="9836"/>
                  </a:cubicBezTo>
                  <a:cubicBezTo>
                    <a:pt x="703" y="10384"/>
                    <a:pt x="596" y="10944"/>
                    <a:pt x="536" y="11551"/>
                  </a:cubicBezTo>
                  <a:cubicBezTo>
                    <a:pt x="0" y="16968"/>
                    <a:pt x="3263" y="22302"/>
                    <a:pt x="6311" y="26505"/>
                  </a:cubicBezTo>
                  <a:cubicBezTo>
                    <a:pt x="13490" y="36399"/>
                    <a:pt x="23503" y="43602"/>
                    <a:pt x="32862" y="51258"/>
                  </a:cubicBezTo>
                  <a:cubicBezTo>
                    <a:pt x="42625" y="59271"/>
                    <a:pt x="49923" y="67689"/>
                    <a:pt x="56198" y="78619"/>
                  </a:cubicBezTo>
                  <a:cubicBezTo>
                    <a:pt x="57321" y="80578"/>
                    <a:pt x="62210" y="90640"/>
                    <a:pt x="65877" y="90640"/>
                  </a:cubicBezTo>
                  <a:cubicBezTo>
                    <a:pt x="66176" y="90640"/>
                    <a:pt x="66467" y="90573"/>
                    <a:pt x="66747" y="90430"/>
                  </a:cubicBezTo>
                  <a:cubicBezTo>
                    <a:pt x="69926" y="88810"/>
                    <a:pt x="69759" y="78154"/>
                    <a:pt x="69795" y="74952"/>
                  </a:cubicBezTo>
                  <a:cubicBezTo>
                    <a:pt x="69842" y="69999"/>
                    <a:pt x="69247" y="64998"/>
                    <a:pt x="68342" y="60104"/>
                  </a:cubicBezTo>
                  <a:cubicBezTo>
                    <a:pt x="68080" y="58676"/>
                    <a:pt x="67794" y="57271"/>
                    <a:pt x="67497" y="55866"/>
                  </a:cubicBezTo>
                  <a:cubicBezTo>
                    <a:pt x="65187" y="45305"/>
                    <a:pt x="61413" y="34423"/>
                    <a:pt x="56007" y="25029"/>
                  </a:cubicBezTo>
                  <a:cubicBezTo>
                    <a:pt x="51007" y="16349"/>
                    <a:pt x="43982" y="8039"/>
                    <a:pt x="34683" y="3824"/>
                  </a:cubicBezTo>
                  <a:cubicBezTo>
                    <a:pt x="29749" y="1583"/>
                    <a:pt x="24080" y="0"/>
                    <a:pt x="185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0" name="Google Shape;500;g309b9d89ff9_1_259"/>
            <p:cNvGrpSpPr/>
            <p:nvPr/>
          </p:nvGrpSpPr>
          <p:grpSpPr>
            <a:xfrm>
              <a:off x="2252110" y="6027996"/>
              <a:ext cx="1159737" cy="2526474"/>
              <a:chOff x="2252110" y="6027996"/>
              <a:chExt cx="1159737" cy="2526474"/>
            </a:xfrm>
          </p:grpSpPr>
          <p:sp>
            <p:nvSpPr>
              <p:cNvPr id="501" name="Google Shape;501;g309b9d89ff9_1_259"/>
              <p:cNvSpPr/>
              <p:nvPr/>
            </p:nvSpPr>
            <p:spPr>
              <a:xfrm>
                <a:off x="2252110" y="6027996"/>
                <a:ext cx="1159737" cy="2526474"/>
              </a:xfrm>
              <a:custGeom>
                <a:avLst/>
                <a:gdLst/>
                <a:ahLst/>
                <a:cxnLst/>
                <a:rect l="l" t="t" r="r" b="b"/>
                <a:pathLst>
                  <a:path w="46877" h="102121" extrusionOk="0">
                    <a:moveTo>
                      <a:pt x="249" y="0"/>
                    </a:moveTo>
                    <a:cubicBezTo>
                      <a:pt x="0" y="0"/>
                      <a:pt x="69" y="331"/>
                      <a:pt x="644" y="817"/>
                    </a:cubicBezTo>
                    <a:cubicBezTo>
                      <a:pt x="644" y="817"/>
                      <a:pt x="1049" y="1162"/>
                      <a:pt x="1799" y="1805"/>
                    </a:cubicBezTo>
                    <a:cubicBezTo>
                      <a:pt x="2180" y="2114"/>
                      <a:pt x="2633" y="2519"/>
                      <a:pt x="3157" y="2984"/>
                    </a:cubicBezTo>
                    <a:cubicBezTo>
                      <a:pt x="3419" y="3222"/>
                      <a:pt x="3704" y="3472"/>
                      <a:pt x="4002" y="3746"/>
                    </a:cubicBezTo>
                    <a:cubicBezTo>
                      <a:pt x="4300" y="4008"/>
                      <a:pt x="4609" y="4305"/>
                      <a:pt x="4943" y="4603"/>
                    </a:cubicBezTo>
                    <a:cubicBezTo>
                      <a:pt x="6264" y="5805"/>
                      <a:pt x="7788" y="7317"/>
                      <a:pt x="9467" y="9032"/>
                    </a:cubicBezTo>
                    <a:cubicBezTo>
                      <a:pt x="11134" y="10770"/>
                      <a:pt x="12932" y="12747"/>
                      <a:pt x="14765" y="14926"/>
                    </a:cubicBezTo>
                    <a:cubicBezTo>
                      <a:pt x="18409" y="19295"/>
                      <a:pt x="22100" y="24522"/>
                      <a:pt x="25231" y="30035"/>
                    </a:cubicBezTo>
                    <a:cubicBezTo>
                      <a:pt x="26791" y="32785"/>
                      <a:pt x="28219" y="35619"/>
                      <a:pt x="29529" y="38381"/>
                    </a:cubicBezTo>
                    <a:cubicBezTo>
                      <a:pt x="29696" y="38726"/>
                      <a:pt x="29862" y="39071"/>
                      <a:pt x="30029" y="39405"/>
                    </a:cubicBezTo>
                    <a:cubicBezTo>
                      <a:pt x="30184" y="39750"/>
                      <a:pt x="30339" y="40095"/>
                      <a:pt x="30505" y="40441"/>
                    </a:cubicBezTo>
                    <a:cubicBezTo>
                      <a:pt x="30815" y="41131"/>
                      <a:pt x="31124" y="41798"/>
                      <a:pt x="31422" y="42477"/>
                    </a:cubicBezTo>
                    <a:cubicBezTo>
                      <a:pt x="31720" y="43143"/>
                      <a:pt x="32006" y="43810"/>
                      <a:pt x="32291" y="44465"/>
                    </a:cubicBezTo>
                    <a:cubicBezTo>
                      <a:pt x="32363" y="44632"/>
                      <a:pt x="32434" y="44798"/>
                      <a:pt x="32506" y="44953"/>
                    </a:cubicBezTo>
                    <a:cubicBezTo>
                      <a:pt x="32577" y="45120"/>
                      <a:pt x="32637" y="45286"/>
                      <a:pt x="32708" y="45453"/>
                    </a:cubicBezTo>
                    <a:cubicBezTo>
                      <a:pt x="32839" y="45775"/>
                      <a:pt x="32970" y="46096"/>
                      <a:pt x="33113" y="46418"/>
                    </a:cubicBezTo>
                    <a:cubicBezTo>
                      <a:pt x="33649" y="47691"/>
                      <a:pt x="34161" y="49025"/>
                      <a:pt x="34708" y="50394"/>
                    </a:cubicBezTo>
                    <a:cubicBezTo>
                      <a:pt x="34970" y="51085"/>
                      <a:pt x="35232" y="51787"/>
                      <a:pt x="35494" y="52490"/>
                    </a:cubicBezTo>
                    <a:cubicBezTo>
                      <a:pt x="35625" y="52835"/>
                      <a:pt x="35768" y="53192"/>
                      <a:pt x="35899" y="53549"/>
                    </a:cubicBezTo>
                    <a:cubicBezTo>
                      <a:pt x="36018" y="53907"/>
                      <a:pt x="36149" y="54264"/>
                      <a:pt x="36280" y="54621"/>
                    </a:cubicBezTo>
                    <a:cubicBezTo>
                      <a:pt x="36411" y="54990"/>
                      <a:pt x="36542" y="55347"/>
                      <a:pt x="36661" y="55716"/>
                    </a:cubicBezTo>
                    <a:cubicBezTo>
                      <a:pt x="36732" y="55895"/>
                      <a:pt x="36792" y="56073"/>
                      <a:pt x="36863" y="56252"/>
                    </a:cubicBezTo>
                    <a:cubicBezTo>
                      <a:pt x="36923" y="56443"/>
                      <a:pt x="36982" y="56621"/>
                      <a:pt x="37054" y="56812"/>
                    </a:cubicBezTo>
                    <a:cubicBezTo>
                      <a:pt x="37304" y="57550"/>
                      <a:pt x="37554" y="58288"/>
                      <a:pt x="37804" y="59026"/>
                    </a:cubicBezTo>
                    <a:cubicBezTo>
                      <a:pt x="38280" y="60526"/>
                      <a:pt x="38780" y="62027"/>
                      <a:pt x="39233" y="63551"/>
                    </a:cubicBezTo>
                    <a:cubicBezTo>
                      <a:pt x="39697" y="65075"/>
                      <a:pt x="40126" y="66599"/>
                      <a:pt x="40554" y="68123"/>
                    </a:cubicBezTo>
                    <a:cubicBezTo>
                      <a:pt x="40769" y="68885"/>
                      <a:pt x="40971" y="69647"/>
                      <a:pt x="41173" y="70409"/>
                    </a:cubicBezTo>
                    <a:cubicBezTo>
                      <a:pt x="41376" y="71159"/>
                      <a:pt x="41566" y="71921"/>
                      <a:pt x="41757" y="72671"/>
                    </a:cubicBezTo>
                    <a:cubicBezTo>
                      <a:pt x="41852" y="73052"/>
                      <a:pt x="41947" y="73421"/>
                      <a:pt x="42043" y="73802"/>
                    </a:cubicBezTo>
                    <a:cubicBezTo>
                      <a:pt x="42126" y="74171"/>
                      <a:pt x="42221" y="74540"/>
                      <a:pt x="42304" y="74921"/>
                    </a:cubicBezTo>
                    <a:cubicBezTo>
                      <a:pt x="42388" y="75290"/>
                      <a:pt x="42483" y="75659"/>
                      <a:pt x="42566" y="76028"/>
                    </a:cubicBezTo>
                    <a:cubicBezTo>
                      <a:pt x="42650" y="76397"/>
                      <a:pt x="42745" y="76766"/>
                      <a:pt x="42816" y="77124"/>
                    </a:cubicBezTo>
                    <a:cubicBezTo>
                      <a:pt x="43126" y="78588"/>
                      <a:pt x="43436" y="80029"/>
                      <a:pt x="43686" y="81422"/>
                    </a:cubicBezTo>
                    <a:cubicBezTo>
                      <a:pt x="44733" y="87018"/>
                      <a:pt x="45341" y="91995"/>
                      <a:pt x="45722" y="95554"/>
                    </a:cubicBezTo>
                    <a:cubicBezTo>
                      <a:pt x="45817" y="96447"/>
                      <a:pt x="45900" y="97257"/>
                      <a:pt x="45972" y="97960"/>
                    </a:cubicBezTo>
                    <a:cubicBezTo>
                      <a:pt x="46055" y="98650"/>
                      <a:pt x="46114" y="99257"/>
                      <a:pt x="46150" y="99745"/>
                    </a:cubicBezTo>
                    <a:cubicBezTo>
                      <a:pt x="46245" y="100734"/>
                      <a:pt x="46305" y="101269"/>
                      <a:pt x="46305" y="101269"/>
                    </a:cubicBezTo>
                    <a:cubicBezTo>
                      <a:pt x="46369" y="101838"/>
                      <a:pt x="46515" y="102121"/>
                      <a:pt x="46640" y="102121"/>
                    </a:cubicBezTo>
                    <a:cubicBezTo>
                      <a:pt x="46769" y="102121"/>
                      <a:pt x="46877" y="101820"/>
                      <a:pt x="46853" y="101222"/>
                    </a:cubicBezTo>
                    <a:cubicBezTo>
                      <a:pt x="46853" y="101222"/>
                      <a:pt x="46805" y="100686"/>
                      <a:pt x="46734" y="99698"/>
                    </a:cubicBezTo>
                    <a:cubicBezTo>
                      <a:pt x="46686" y="99210"/>
                      <a:pt x="46638" y="98602"/>
                      <a:pt x="46579" y="97900"/>
                    </a:cubicBezTo>
                    <a:cubicBezTo>
                      <a:pt x="46507" y="97198"/>
                      <a:pt x="46436" y="96388"/>
                      <a:pt x="46353" y="95495"/>
                    </a:cubicBezTo>
                    <a:cubicBezTo>
                      <a:pt x="46007" y="91923"/>
                      <a:pt x="45472" y="86922"/>
                      <a:pt x="44483" y="81279"/>
                    </a:cubicBezTo>
                    <a:cubicBezTo>
                      <a:pt x="44245" y="79874"/>
                      <a:pt x="43948" y="78421"/>
                      <a:pt x="43650" y="76945"/>
                    </a:cubicBezTo>
                    <a:cubicBezTo>
                      <a:pt x="43590" y="76576"/>
                      <a:pt x="43495" y="76207"/>
                      <a:pt x="43412" y="75838"/>
                    </a:cubicBezTo>
                    <a:cubicBezTo>
                      <a:pt x="43328" y="75469"/>
                      <a:pt x="43245" y="75088"/>
                      <a:pt x="43162" y="74719"/>
                    </a:cubicBezTo>
                    <a:cubicBezTo>
                      <a:pt x="43078" y="74338"/>
                      <a:pt x="42995" y="73969"/>
                      <a:pt x="42912" y="73588"/>
                    </a:cubicBezTo>
                    <a:cubicBezTo>
                      <a:pt x="42816" y="73218"/>
                      <a:pt x="42721" y="72837"/>
                      <a:pt x="42626" y="72456"/>
                    </a:cubicBezTo>
                    <a:cubicBezTo>
                      <a:pt x="42447" y="71694"/>
                      <a:pt x="42269" y="70932"/>
                      <a:pt x="42066" y="70170"/>
                    </a:cubicBezTo>
                    <a:cubicBezTo>
                      <a:pt x="41876" y="69408"/>
                      <a:pt x="41673" y="68646"/>
                      <a:pt x="41471" y="67873"/>
                    </a:cubicBezTo>
                    <a:cubicBezTo>
                      <a:pt x="41054" y="66337"/>
                      <a:pt x="40638" y="64801"/>
                      <a:pt x="40173" y="63265"/>
                    </a:cubicBezTo>
                    <a:cubicBezTo>
                      <a:pt x="39733" y="61741"/>
                      <a:pt x="39245" y="60217"/>
                      <a:pt x="38768" y="58717"/>
                    </a:cubicBezTo>
                    <a:cubicBezTo>
                      <a:pt x="38518" y="57967"/>
                      <a:pt x="38268" y="57216"/>
                      <a:pt x="38030" y="56478"/>
                    </a:cubicBezTo>
                    <a:cubicBezTo>
                      <a:pt x="37971" y="56288"/>
                      <a:pt x="37899" y="56109"/>
                      <a:pt x="37840" y="55919"/>
                    </a:cubicBezTo>
                    <a:cubicBezTo>
                      <a:pt x="37780" y="55740"/>
                      <a:pt x="37709" y="55550"/>
                      <a:pt x="37649" y="55371"/>
                    </a:cubicBezTo>
                    <a:cubicBezTo>
                      <a:pt x="37518" y="55002"/>
                      <a:pt x="37387" y="54633"/>
                      <a:pt x="37268" y="54276"/>
                    </a:cubicBezTo>
                    <a:cubicBezTo>
                      <a:pt x="37137" y="53907"/>
                      <a:pt x="37006" y="53549"/>
                      <a:pt x="36887" y="53192"/>
                    </a:cubicBezTo>
                    <a:cubicBezTo>
                      <a:pt x="36756" y="52823"/>
                      <a:pt x="36613" y="52478"/>
                      <a:pt x="36482" y="52121"/>
                    </a:cubicBezTo>
                    <a:cubicBezTo>
                      <a:pt x="36220" y="51406"/>
                      <a:pt x="35970" y="50704"/>
                      <a:pt x="35696" y="50013"/>
                    </a:cubicBezTo>
                    <a:cubicBezTo>
                      <a:pt x="35161" y="48644"/>
                      <a:pt x="34637" y="47287"/>
                      <a:pt x="34101" y="46013"/>
                    </a:cubicBezTo>
                    <a:cubicBezTo>
                      <a:pt x="33958" y="45679"/>
                      <a:pt x="33827" y="45358"/>
                      <a:pt x="33696" y="45036"/>
                    </a:cubicBezTo>
                    <a:cubicBezTo>
                      <a:pt x="33625" y="44870"/>
                      <a:pt x="33553" y="44703"/>
                      <a:pt x="33482" y="44536"/>
                    </a:cubicBezTo>
                    <a:cubicBezTo>
                      <a:pt x="33410" y="44382"/>
                      <a:pt x="33339" y="44215"/>
                      <a:pt x="33268" y="44048"/>
                    </a:cubicBezTo>
                    <a:cubicBezTo>
                      <a:pt x="32982" y="43393"/>
                      <a:pt x="32696" y="42715"/>
                      <a:pt x="32398" y="42036"/>
                    </a:cubicBezTo>
                    <a:cubicBezTo>
                      <a:pt x="32089" y="41369"/>
                      <a:pt x="31779" y="40691"/>
                      <a:pt x="31458" y="40000"/>
                    </a:cubicBezTo>
                    <a:cubicBezTo>
                      <a:pt x="31303" y="39655"/>
                      <a:pt x="31136" y="39309"/>
                      <a:pt x="30982" y="38964"/>
                    </a:cubicBezTo>
                    <a:cubicBezTo>
                      <a:pt x="30815" y="38619"/>
                      <a:pt x="30648" y="38274"/>
                      <a:pt x="30482" y="37928"/>
                    </a:cubicBezTo>
                    <a:cubicBezTo>
                      <a:pt x="29136" y="35142"/>
                      <a:pt x="27684" y="32309"/>
                      <a:pt x="26088" y="29546"/>
                    </a:cubicBezTo>
                    <a:cubicBezTo>
                      <a:pt x="22885" y="23998"/>
                      <a:pt x="19111" y="18759"/>
                      <a:pt x="15384" y="14414"/>
                    </a:cubicBezTo>
                    <a:cubicBezTo>
                      <a:pt x="13515" y="12235"/>
                      <a:pt x="11682" y="10258"/>
                      <a:pt x="9979" y="8532"/>
                    </a:cubicBezTo>
                    <a:cubicBezTo>
                      <a:pt x="8264" y="6829"/>
                      <a:pt x="6705" y="5329"/>
                      <a:pt x="5359" y="4139"/>
                    </a:cubicBezTo>
                    <a:cubicBezTo>
                      <a:pt x="5026" y="3841"/>
                      <a:pt x="4716" y="3555"/>
                      <a:pt x="4419" y="3281"/>
                    </a:cubicBezTo>
                    <a:cubicBezTo>
                      <a:pt x="4109" y="3019"/>
                      <a:pt x="3823" y="2769"/>
                      <a:pt x="3550" y="2543"/>
                    </a:cubicBezTo>
                    <a:cubicBezTo>
                      <a:pt x="3014" y="2079"/>
                      <a:pt x="2561" y="1674"/>
                      <a:pt x="2180" y="1364"/>
                    </a:cubicBezTo>
                    <a:cubicBezTo>
                      <a:pt x="1406" y="733"/>
                      <a:pt x="990" y="388"/>
                      <a:pt x="990" y="388"/>
                    </a:cubicBezTo>
                    <a:cubicBezTo>
                      <a:pt x="657" y="117"/>
                      <a:pt x="397" y="0"/>
                      <a:pt x="2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g309b9d89ff9_1_259"/>
              <p:cNvSpPr/>
              <p:nvPr/>
            </p:nvSpPr>
            <p:spPr>
              <a:xfrm>
                <a:off x="3112839" y="6709262"/>
                <a:ext cx="58980" cy="663304"/>
              </a:xfrm>
              <a:custGeom>
                <a:avLst/>
                <a:gdLst/>
                <a:ahLst/>
                <a:cxnLst/>
                <a:rect l="l" t="t" r="r" b="b"/>
                <a:pathLst>
                  <a:path w="2384" h="26811" extrusionOk="0">
                    <a:moveTo>
                      <a:pt x="289" y="0"/>
                    </a:moveTo>
                    <a:cubicBezTo>
                      <a:pt x="158" y="0"/>
                      <a:pt x="25" y="72"/>
                      <a:pt x="1" y="212"/>
                    </a:cubicBezTo>
                    <a:cubicBezTo>
                      <a:pt x="1" y="212"/>
                      <a:pt x="1" y="724"/>
                      <a:pt x="13" y="1557"/>
                    </a:cubicBezTo>
                    <a:cubicBezTo>
                      <a:pt x="13" y="2390"/>
                      <a:pt x="24" y="3557"/>
                      <a:pt x="48" y="4891"/>
                    </a:cubicBezTo>
                    <a:cubicBezTo>
                      <a:pt x="84" y="7558"/>
                      <a:pt x="179" y="10868"/>
                      <a:pt x="322" y="13463"/>
                    </a:cubicBezTo>
                    <a:cubicBezTo>
                      <a:pt x="501" y="16047"/>
                      <a:pt x="798" y="19357"/>
                      <a:pt x="1156" y="22000"/>
                    </a:cubicBezTo>
                    <a:cubicBezTo>
                      <a:pt x="1239" y="22667"/>
                      <a:pt x="1310" y="23286"/>
                      <a:pt x="1394" y="23845"/>
                    </a:cubicBezTo>
                    <a:cubicBezTo>
                      <a:pt x="1477" y="24405"/>
                      <a:pt x="1560" y="24893"/>
                      <a:pt x="1620" y="25310"/>
                    </a:cubicBezTo>
                    <a:cubicBezTo>
                      <a:pt x="1751" y="26143"/>
                      <a:pt x="1822" y="26643"/>
                      <a:pt x="1822" y="26643"/>
                    </a:cubicBezTo>
                    <a:cubicBezTo>
                      <a:pt x="1848" y="26757"/>
                      <a:pt x="1960" y="26811"/>
                      <a:pt x="2076" y="26811"/>
                    </a:cubicBezTo>
                    <a:cubicBezTo>
                      <a:pt x="2226" y="26811"/>
                      <a:pt x="2383" y="26721"/>
                      <a:pt x="2370" y="26560"/>
                    </a:cubicBezTo>
                    <a:cubicBezTo>
                      <a:pt x="2370" y="26560"/>
                      <a:pt x="2322" y="26060"/>
                      <a:pt x="2251" y="25238"/>
                    </a:cubicBezTo>
                    <a:cubicBezTo>
                      <a:pt x="2203" y="24822"/>
                      <a:pt x="2156" y="24322"/>
                      <a:pt x="2108" y="23762"/>
                    </a:cubicBezTo>
                    <a:cubicBezTo>
                      <a:pt x="2048" y="23202"/>
                      <a:pt x="2013" y="22583"/>
                      <a:pt x="1953" y="21917"/>
                    </a:cubicBezTo>
                    <a:cubicBezTo>
                      <a:pt x="1727" y="19273"/>
                      <a:pt x="1560" y="15975"/>
                      <a:pt x="1394" y="13392"/>
                    </a:cubicBezTo>
                    <a:cubicBezTo>
                      <a:pt x="1072" y="8224"/>
                      <a:pt x="560" y="200"/>
                      <a:pt x="560" y="200"/>
                    </a:cubicBezTo>
                    <a:cubicBezTo>
                      <a:pt x="537" y="66"/>
                      <a:pt x="414" y="0"/>
                      <a:pt x="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g309b9d89ff9_1_259"/>
              <p:cNvSpPr/>
              <p:nvPr/>
            </p:nvSpPr>
            <p:spPr>
              <a:xfrm>
                <a:off x="2447432" y="6696496"/>
                <a:ext cx="526393" cy="233669"/>
              </a:xfrm>
              <a:custGeom>
                <a:avLst/>
                <a:gdLst/>
                <a:ahLst/>
                <a:cxnLst/>
                <a:rect l="l" t="t" r="r" b="b"/>
                <a:pathLst>
                  <a:path w="21277" h="9445" extrusionOk="0">
                    <a:moveTo>
                      <a:pt x="1569" y="0"/>
                    </a:moveTo>
                    <a:cubicBezTo>
                      <a:pt x="1521" y="0"/>
                      <a:pt x="1475" y="1"/>
                      <a:pt x="1429" y="1"/>
                    </a:cubicBezTo>
                    <a:cubicBezTo>
                      <a:pt x="1239" y="1"/>
                      <a:pt x="1072" y="13"/>
                      <a:pt x="929" y="25"/>
                    </a:cubicBezTo>
                    <a:cubicBezTo>
                      <a:pt x="786" y="25"/>
                      <a:pt x="655" y="37"/>
                      <a:pt x="560" y="49"/>
                    </a:cubicBezTo>
                    <a:cubicBezTo>
                      <a:pt x="358" y="61"/>
                      <a:pt x="239" y="73"/>
                      <a:pt x="239" y="73"/>
                    </a:cubicBezTo>
                    <a:cubicBezTo>
                      <a:pt x="0" y="132"/>
                      <a:pt x="48" y="585"/>
                      <a:pt x="286" y="632"/>
                    </a:cubicBezTo>
                    <a:cubicBezTo>
                      <a:pt x="286" y="632"/>
                      <a:pt x="393" y="620"/>
                      <a:pt x="584" y="620"/>
                    </a:cubicBezTo>
                    <a:cubicBezTo>
                      <a:pt x="616" y="616"/>
                      <a:pt x="650" y="615"/>
                      <a:pt x="687" y="615"/>
                    </a:cubicBezTo>
                    <a:cubicBezTo>
                      <a:pt x="761" y="615"/>
                      <a:pt x="846" y="620"/>
                      <a:pt x="941" y="620"/>
                    </a:cubicBezTo>
                    <a:cubicBezTo>
                      <a:pt x="1084" y="620"/>
                      <a:pt x="1239" y="620"/>
                      <a:pt x="1417" y="632"/>
                    </a:cubicBezTo>
                    <a:cubicBezTo>
                      <a:pt x="2120" y="668"/>
                      <a:pt x="3096" y="811"/>
                      <a:pt x="4191" y="1085"/>
                    </a:cubicBezTo>
                    <a:cubicBezTo>
                      <a:pt x="5287" y="1347"/>
                      <a:pt x="6489" y="1751"/>
                      <a:pt x="7668" y="2216"/>
                    </a:cubicBezTo>
                    <a:cubicBezTo>
                      <a:pt x="8847" y="2680"/>
                      <a:pt x="9990" y="3216"/>
                      <a:pt x="10990" y="3692"/>
                    </a:cubicBezTo>
                    <a:cubicBezTo>
                      <a:pt x="12978" y="4657"/>
                      <a:pt x="15479" y="6014"/>
                      <a:pt x="17419" y="7228"/>
                    </a:cubicBezTo>
                    <a:cubicBezTo>
                      <a:pt x="19372" y="8419"/>
                      <a:pt x="20789" y="9419"/>
                      <a:pt x="20789" y="9419"/>
                    </a:cubicBezTo>
                    <a:cubicBezTo>
                      <a:pt x="20814" y="9436"/>
                      <a:pt x="20841" y="9444"/>
                      <a:pt x="20870" y="9444"/>
                    </a:cubicBezTo>
                    <a:cubicBezTo>
                      <a:pt x="21056" y="9444"/>
                      <a:pt x="21277" y="9113"/>
                      <a:pt x="21122" y="8979"/>
                    </a:cubicBezTo>
                    <a:cubicBezTo>
                      <a:pt x="21122" y="8979"/>
                      <a:pt x="19765" y="7859"/>
                      <a:pt x="17860" y="6550"/>
                    </a:cubicBezTo>
                    <a:cubicBezTo>
                      <a:pt x="16907" y="5883"/>
                      <a:pt x="15824" y="5169"/>
                      <a:pt x="14717" y="4514"/>
                    </a:cubicBezTo>
                    <a:cubicBezTo>
                      <a:pt x="13597" y="3847"/>
                      <a:pt x="12466" y="3228"/>
                      <a:pt x="11454" y="2728"/>
                    </a:cubicBezTo>
                    <a:cubicBezTo>
                      <a:pt x="10430" y="2240"/>
                      <a:pt x="9240" y="1728"/>
                      <a:pt x="8013" y="1299"/>
                    </a:cubicBezTo>
                    <a:cubicBezTo>
                      <a:pt x="6787" y="859"/>
                      <a:pt x="5513" y="513"/>
                      <a:pt x="4358" y="287"/>
                    </a:cubicBezTo>
                    <a:cubicBezTo>
                      <a:pt x="3275" y="86"/>
                      <a:pt x="2296" y="0"/>
                      <a:pt x="15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g309b9d89ff9_1_259"/>
              <p:cNvSpPr/>
              <p:nvPr/>
            </p:nvSpPr>
            <p:spPr>
              <a:xfrm>
                <a:off x="2600004" y="6126931"/>
                <a:ext cx="57644" cy="287652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1627" extrusionOk="0">
                    <a:moveTo>
                      <a:pt x="372" y="0"/>
                    </a:moveTo>
                    <a:cubicBezTo>
                      <a:pt x="220" y="0"/>
                      <a:pt x="24" y="52"/>
                      <a:pt x="1" y="128"/>
                    </a:cubicBezTo>
                    <a:cubicBezTo>
                      <a:pt x="1" y="128"/>
                      <a:pt x="13" y="354"/>
                      <a:pt x="37" y="711"/>
                    </a:cubicBezTo>
                    <a:cubicBezTo>
                      <a:pt x="48" y="1080"/>
                      <a:pt x="72" y="1580"/>
                      <a:pt x="96" y="2164"/>
                    </a:cubicBezTo>
                    <a:cubicBezTo>
                      <a:pt x="144" y="3318"/>
                      <a:pt x="179" y="4771"/>
                      <a:pt x="310" y="5914"/>
                    </a:cubicBezTo>
                    <a:cubicBezTo>
                      <a:pt x="429" y="7045"/>
                      <a:pt x="703" y="8510"/>
                      <a:pt x="1060" y="9641"/>
                    </a:cubicBezTo>
                    <a:cubicBezTo>
                      <a:pt x="1156" y="9926"/>
                      <a:pt x="1227" y="10188"/>
                      <a:pt x="1322" y="10426"/>
                    </a:cubicBezTo>
                    <a:cubicBezTo>
                      <a:pt x="1406" y="10665"/>
                      <a:pt x="1477" y="10879"/>
                      <a:pt x="1549" y="11046"/>
                    </a:cubicBezTo>
                    <a:cubicBezTo>
                      <a:pt x="1703" y="11391"/>
                      <a:pt x="1787" y="11593"/>
                      <a:pt x="1787" y="11593"/>
                    </a:cubicBezTo>
                    <a:cubicBezTo>
                      <a:pt x="1800" y="11616"/>
                      <a:pt x="1832" y="11626"/>
                      <a:pt x="1876" y="11626"/>
                    </a:cubicBezTo>
                    <a:cubicBezTo>
                      <a:pt x="2033" y="11626"/>
                      <a:pt x="2329" y="11496"/>
                      <a:pt x="2311" y="11403"/>
                    </a:cubicBezTo>
                    <a:cubicBezTo>
                      <a:pt x="2311" y="11403"/>
                      <a:pt x="2251" y="11188"/>
                      <a:pt x="2156" y="10843"/>
                    </a:cubicBezTo>
                    <a:cubicBezTo>
                      <a:pt x="2108" y="10677"/>
                      <a:pt x="2061" y="10462"/>
                      <a:pt x="2001" y="10224"/>
                    </a:cubicBezTo>
                    <a:cubicBezTo>
                      <a:pt x="1942" y="9998"/>
                      <a:pt x="1906" y="9724"/>
                      <a:pt x="1846" y="9450"/>
                    </a:cubicBezTo>
                    <a:cubicBezTo>
                      <a:pt x="1632" y="8331"/>
                      <a:pt x="1489" y="6914"/>
                      <a:pt x="1370" y="5795"/>
                    </a:cubicBezTo>
                    <a:cubicBezTo>
                      <a:pt x="1251" y="4688"/>
                      <a:pt x="1072" y="3247"/>
                      <a:pt x="906" y="2092"/>
                    </a:cubicBezTo>
                    <a:cubicBezTo>
                      <a:pt x="822" y="1509"/>
                      <a:pt x="727" y="997"/>
                      <a:pt x="668" y="640"/>
                    </a:cubicBezTo>
                    <a:cubicBezTo>
                      <a:pt x="596" y="282"/>
                      <a:pt x="549" y="56"/>
                      <a:pt x="549" y="56"/>
                    </a:cubicBezTo>
                    <a:cubicBezTo>
                      <a:pt x="531" y="17"/>
                      <a:pt x="459" y="0"/>
                      <a:pt x="3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05" name="Google Shape;505;g309b9d89ff9_1_259"/>
          <p:cNvGrpSpPr/>
          <p:nvPr/>
        </p:nvGrpSpPr>
        <p:grpSpPr>
          <a:xfrm rot="-1314983">
            <a:off x="7758903" y="3463634"/>
            <a:ext cx="972293" cy="928258"/>
            <a:chOff x="-1855532" y="1600966"/>
            <a:chExt cx="890361" cy="822923"/>
          </a:xfrm>
        </p:grpSpPr>
        <p:sp>
          <p:nvSpPr>
            <p:cNvPr id="506" name="Google Shape;506;g309b9d89ff9_1_259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g309b9d89ff9_1_259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8" name="Google Shape;508;g309b9d89ff9_1_259"/>
          <p:cNvSpPr/>
          <p:nvPr/>
        </p:nvSpPr>
        <p:spPr>
          <a:xfrm>
            <a:off x="82" y="3058584"/>
            <a:ext cx="9143830" cy="2103365"/>
          </a:xfrm>
          <a:custGeom>
            <a:avLst/>
            <a:gdLst/>
            <a:ahLst/>
            <a:cxnLst/>
            <a:rect l="l" t="t" r="r" b="b"/>
            <a:pathLst>
              <a:path w="252592" h="58104" extrusionOk="0">
                <a:moveTo>
                  <a:pt x="23957" y="0"/>
                </a:moveTo>
                <a:cubicBezTo>
                  <a:pt x="15373" y="0"/>
                  <a:pt x="7336" y="1024"/>
                  <a:pt x="0" y="3430"/>
                </a:cubicBezTo>
                <a:lnTo>
                  <a:pt x="0" y="17206"/>
                </a:lnTo>
                <a:lnTo>
                  <a:pt x="0" y="40352"/>
                </a:lnTo>
                <a:lnTo>
                  <a:pt x="0" y="58104"/>
                </a:lnTo>
                <a:lnTo>
                  <a:pt x="148650" y="58104"/>
                </a:lnTo>
                <a:cubicBezTo>
                  <a:pt x="147757" y="57997"/>
                  <a:pt x="146769" y="57818"/>
                  <a:pt x="145721" y="57568"/>
                </a:cubicBezTo>
                <a:lnTo>
                  <a:pt x="145721" y="57568"/>
                </a:lnTo>
                <a:lnTo>
                  <a:pt x="148650" y="58104"/>
                </a:lnTo>
                <a:lnTo>
                  <a:pt x="252592" y="58104"/>
                </a:lnTo>
                <a:lnTo>
                  <a:pt x="252592" y="16777"/>
                </a:lnTo>
                <a:cubicBezTo>
                  <a:pt x="236294" y="29080"/>
                  <a:pt x="217132" y="33582"/>
                  <a:pt x="196520" y="33582"/>
                </a:cubicBezTo>
                <a:cubicBezTo>
                  <a:pt x="140227" y="33582"/>
                  <a:pt x="73113" y="0"/>
                  <a:pt x="239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g309b9d89ff9_1_259"/>
          <p:cNvSpPr txBox="1">
            <a:spLocks noGrp="1"/>
          </p:cNvSpPr>
          <p:nvPr>
            <p:ph type="title" idx="2"/>
          </p:nvPr>
        </p:nvSpPr>
        <p:spPr>
          <a:xfrm>
            <a:off x="1308000" y="2334975"/>
            <a:ext cx="288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0" name="Google Shape;510;g309b9d89ff9_1_259"/>
          <p:cNvSpPr txBox="1">
            <a:spLocks noGrp="1"/>
          </p:cNvSpPr>
          <p:nvPr>
            <p:ph type="subTitle" idx="1"/>
          </p:nvPr>
        </p:nvSpPr>
        <p:spPr>
          <a:xfrm>
            <a:off x="1308000" y="2842650"/>
            <a:ext cx="2880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11" name="Google Shape;511;g309b9d89ff9_1_259"/>
          <p:cNvSpPr txBox="1">
            <a:spLocks noGrp="1"/>
          </p:cNvSpPr>
          <p:nvPr>
            <p:ph type="title" idx="3"/>
          </p:nvPr>
        </p:nvSpPr>
        <p:spPr>
          <a:xfrm>
            <a:off x="4956000" y="2334964"/>
            <a:ext cx="288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2" name="Google Shape;512;g309b9d89ff9_1_259"/>
          <p:cNvSpPr txBox="1">
            <a:spLocks noGrp="1"/>
          </p:cNvSpPr>
          <p:nvPr>
            <p:ph type="subTitle" idx="4"/>
          </p:nvPr>
        </p:nvSpPr>
        <p:spPr>
          <a:xfrm>
            <a:off x="4956000" y="2842650"/>
            <a:ext cx="2880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09b9d89ff9_1_284"/>
          <p:cNvSpPr txBox="1">
            <a:spLocks noGrp="1"/>
          </p:cNvSpPr>
          <p:nvPr>
            <p:ph type="title"/>
          </p:nvPr>
        </p:nvSpPr>
        <p:spPr>
          <a:xfrm>
            <a:off x="3773925" y="507470"/>
            <a:ext cx="4666800" cy="14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CUSTOM_6_1_1_1_1_1_1_1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6" name="Google Shape;516;g309b9d89ff9_1_286"/>
          <p:cNvGrpSpPr/>
          <p:nvPr/>
        </p:nvGrpSpPr>
        <p:grpSpPr>
          <a:xfrm flipH="1">
            <a:off x="6310228" y="-180406"/>
            <a:ext cx="2637197" cy="1754140"/>
            <a:chOff x="196876" y="-180406"/>
            <a:chExt cx="2637197" cy="1754140"/>
          </a:xfrm>
        </p:grpSpPr>
        <p:grpSp>
          <p:nvGrpSpPr>
            <p:cNvPr id="517" name="Google Shape;517;g309b9d89ff9_1_286"/>
            <p:cNvGrpSpPr/>
            <p:nvPr/>
          </p:nvGrpSpPr>
          <p:grpSpPr>
            <a:xfrm rot="9401449">
              <a:off x="754395" y="69566"/>
              <a:ext cx="1522160" cy="1254196"/>
              <a:chOff x="698956" y="6526827"/>
              <a:chExt cx="1522132" cy="1254173"/>
            </a:xfrm>
          </p:grpSpPr>
          <p:grpSp>
            <p:nvGrpSpPr>
              <p:cNvPr id="518" name="Google Shape;518;g309b9d89ff9_1_286"/>
              <p:cNvGrpSpPr/>
              <p:nvPr/>
            </p:nvGrpSpPr>
            <p:grpSpPr>
              <a:xfrm>
                <a:off x="970014" y="6599642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519" name="Google Shape;519;g309b9d89ff9_1_286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20" name="Google Shape;520;g309b9d89ff9_1_286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521" name="Google Shape;521;g309b9d89ff9_1_286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2" name="Google Shape;522;g309b9d89ff9_1_286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3" name="Google Shape;523;g309b9d89ff9_1_286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524" name="Google Shape;524;g309b9d89ff9_1_286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525" name="Google Shape;525;g309b9d89ff9_1_286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26" name="Google Shape;526;g309b9d89ff9_1_286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527" name="Google Shape;527;g309b9d89ff9_1_286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8" name="Google Shape;528;g309b9d89ff9_1_286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9" name="Google Shape;529;g309b9d89ff9_1_286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0" name="Google Shape;530;g309b9d89ff9_1_286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531" name="Google Shape;531;g309b9d89ff9_1_286"/>
            <p:cNvSpPr/>
            <p:nvPr/>
          </p:nvSpPr>
          <p:spPr>
            <a:xfrm rot="10800000" flipH="1">
              <a:off x="196876" y="18"/>
              <a:ext cx="2637197" cy="681282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2" name="Google Shape;532;g309b9d89ff9_1_286"/>
          <p:cNvSpPr txBox="1">
            <a:spLocks noGrp="1"/>
          </p:cNvSpPr>
          <p:nvPr>
            <p:ph type="title"/>
          </p:nvPr>
        </p:nvSpPr>
        <p:spPr>
          <a:xfrm>
            <a:off x="2236650" y="1494450"/>
            <a:ext cx="21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3" name="Google Shape;533;g309b9d89ff9_1_286"/>
          <p:cNvSpPr txBox="1">
            <a:spLocks noGrp="1"/>
          </p:cNvSpPr>
          <p:nvPr>
            <p:ph type="subTitle" idx="1"/>
          </p:nvPr>
        </p:nvSpPr>
        <p:spPr>
          <a:xfrm>
            <a:off x="2236650" y="2002125"/>
            <a:ext cx="216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34" name="Google Shape;534;g309b9d89ff9_1_286"/>
          <p:cNvSpPr txBox="1">
            <a:spLocks noGrp="1"/>
          </p:cNvSpPr>
          <p:nvPr>
            <p:ph type="title" idx="2"/>
          </p:nvPr>
        </p:nvSpPr>
        <p:spPr>
          <a:xfrm>
            <a:off x="6264000" y="1494450"/>
            <a:ext cx="21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5" name="Google Shape;535;g309b9d89ff9_1_286"/>
          <p:cNvSpPr txBox="1">
            <a:spLocks noGrp="1"/>
          </p:cNvSpPr>
          <p:nvPr>
            <p:ph type="subTitle" idx="3"/>
          </p:nvPr>
        </p:nvSpPr>
        <p:spPr>
          <a:xfrm>
            <a:off x="6264000" y="2002125"/>
            <a:ext cx="216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36" name="Google Shape;536;g309b9d89ff9_1_286"/>
          <p:cNvSpPr txBox="1">
            <a:spLocks noGrp="1"/>
          </p:cNvSpPr>
          <p:nvPr>
            <p:ph type="title" idx="4"/>
          </p:nvPr>
        </p:nvSpPr>
        <p:spPr>
          <a:xfrm>
            <a:off x="2236650" y="3326613"/>
            <a:ext cx="21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7" name="Google Shape;537;g309b9d89ff9_1_286"/>
          <p:cNvSpPr txBox="1">
            <a:spLocks noGrp="1"/>
          </p:cNvSpPr>
          <p:nvPr>
            <p:ph type="subTitle" idx="5"/>
          </p:nvPr>
        </p:nvSpPr>
        <p:spPr>
          <a:xfrm>
            <a:off x="2236650" y="3834288"/>
            <a:ext cx="216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38" name="Google Shape;538;g309b9d89ff9_1_286"/>
          <p:cNvSpPr txBox="1">
            <a:spLocks noGrp="1"/>
          </p:cNvSpPr>
          <p:nvPr>
            <p:ph type="title" idx="6"/>
          </p:nvPr>
        </p:nvSpPr>
        <p:spPr>
          <a:xfrm>
            <a:off x="720000" y="554400"/>
            <a:ext cx="77040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g309b9d89ff9_1_286"/>
          <p:cNvSpPr txBox="1">
            <a:spLocks noGrp="1"/>
          </p:cNvSpPr>
          <p:nvPr>
            <p:ph type="title" idx="7"/>
          </p:nvPr>
        </p:nvSpPr>
        <p:spPr>
          <a:xfrm>
            <a:off x="720000" y="1820700"/>
            <a:ext cx="144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40" name="Google Shape;540;g309b9d89ff9_1_286"/>
          <p:cNvSpPr txBox="1">
            <a:spLocks noGrp="1"/>
          </p:cNvSpPr>
          <p:nvPr>
            <p:ph type="title" idx="8"/>
          </p:nvPr>
        </p:nvSpPr>
        <p:spPr>
          <a:xfrm>
            <a:off x="4747800" y="1820700"/>
            <a:ext cx="144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41" name="Google Shape;541;g309b9d89ff9_1_286"/>
          <p:cNvSpPr txBox="1">
            <a:spLocks noGrp="1"/>
          </p:cNvSpPr>
          <p:nvPr>
            <p:ph type="title" idx="9"/>
          </p:nvPr>
        </p:nvSpPr>
        <p:spPr>
          <a:xfrm>
            <a:off x="720000" y="3652638"/>
            <a:ext cx="144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42" name="Google Shape;542;g309b9d89ff9_1_286"/>
          <p:cNvSpPr txBox="1">
            <a:spLocks noGrp="1"/>
          </p:cNvSpPr>
          <p:nvPr>
            <p:ph type="title" idx="13"/>
          </p:nvPr>
        </p:nvSpPr>
        <p:spPr>
          <a:xfrm>
            <a:off x="6264000" y="3326613"/>
            <a:ext cx="21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43" name="Google Shape;543;g309b9d89ff9_1_286"/>
          <p:cNvSpPr txBox="1">
            <a:spLocks noGrp="1"/>
          </p:cNvSpPr>
          <p:nvPr>
            <p:ph type="subTitle" idx="14"/>
          </p:nvPr>
        </p:nvSpPr>
        <p:spPr>
          <a:xfrm>
            <a:off x="6264000" y="3834288"/>
            <a:ext cx="216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44" name="Google Shape;544;g309b9d89ff9_1_286"/>
          <p:cNvSpPr txBox="1">
            <a:spLocks noGrp="1"/>
          </p:cNvSpPr>
          <p:nvPr>
            <p:ph type="title" idx="15"/>
          </p:nvPr>
        </p:nvSpPr>
        <p:spPr>
          <a:xfrm>
            <a:off x="4747800" y="3652638"/>
            <a:ext cx="144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309b9d89ff9_1_316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6_1_1_1">
    <p:bg>
      <p:bgPr>
        <a:solidFill>
          <a:schemeClr val="dk2"/>
        </a:solidFill>
        <a:effectLst/>
      </p:bgPr>
    </p:bg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09b9d89ff9_1_318"/>
          <p:cNvSpPr txBox="1">
            <a:spLocks noGrp="1"/>
          </p:cNvSpPr>
          <p:nvPr>
            <p:ph type="title"/>
          </p:nvPr>
        </p:nvSpPr>
        <p:spPr>
          <a:xfrm>
            <a:off x="720000" y="3035400"/>
            <a:ext cx="22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49" name="Google Shape;549;g309b9d89ff9_1_318"/>
          <p:cNvSpPr txBox="1">
            <a:spLocks noGrp="1"/>
          </p:cNvSpPr>
          <p:nvPr>
            <p:ph type="subTitle" idx="1"/>
          </p:nvPr>
        </p:nvSpPr>
        <p:spPr>
          <a:xfrm>
            <a:off x="720000" y="3543075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50" name="Google Shape;550;g309b9d89ff9_1_318"/>
          <p:cNvSpPr txBox="1">
            <a:spLocks noGrp="1"/>
          </p:cNvSpPr>
          <p:nvPr>
            <p:ph type="title" idx="2"/>
          </p:nvPr>
        </p:nvSpPr>
        <p:spPr>
          <a:xfrm>
            <a:off x="3448800" y="3035400"/>
            <a:ext cx="22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1" name="Google Shape;551;g309b9d89ff9_1_318"/>
          <p:cNvSpPr txBox="1">
            <a:spLocks noGrp="1"/>
          </p:cNvSpPr>
          <p:nvPr>
            <p:ph type="subTitle" idx="3"/>
          </p:nvPr>
        </p:nvSpPr>
        <p:spPr>
          <a:xfrm>
            <a:off x="3448800" y="3543075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52" name="Google Shape;552;g309b9d89ff9_1_318"/>
          <p:cNvSpPr txBox="1">
            <a:spLocks noGrp="1"/>
          </p:cNvSpPr>
          <p:nvPr>
            <p:ph type="title" idx="4"/>
          </p:nvPr>
        </p:nvSpPr>
        <p:spPr>
          <a:xfrm>
            <a:off x="6177595" y="3035400"/>
            <a:ext cx="22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3" name="Google Shape;553;g309b9d89ff9_1_318"/>
          <p:cNvSpPr txBox="1">
            <a:spLocks noGrp="1"/>
          </p:cNvSpPr>
          <p:nvPr>
            <p:ph type="subTitle" idx="5"/>
          </p:nvPr>
        </p:nvSpPr>
        <p:spPr>
          <a:xfrm>
            <a:off x="6177595" y="3543075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54" name="Google Shape;554;g309b9d89ff9_1_318"/>
          <p:cNvSpPr txBox="1">
            <a:spLocks noGrp="1"/>
          </p:cNvSpPr>
          <p:nvPr>
            <p:ph type="title" idx="6"/>
          </p:nvPr>
        </p:nvSpPr>
        <p:spPr>
          <a:xfrm>
            <a:off x="720000" y="554400"/>
            <a:ext cx="77040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5" name="Google Shape;555;g309b9d89ff9_1_318"/>
          <p:cNvSpPr txBox="1">
            <a:spLocks noGrp="1"/>
          </p:cNvSpPr>
          <p:nvPr>
            <p:ph type="title" idx="7"/>
          </p:nvPr>
        </p:nvSpPr>
        <p:spPr>
          <a:xfrm>
            <a:off x="1281600" y="1962150"/>
            <a:ext cx="1123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556" name="Google Shape;556;g309b9d89ff9_1_318"/>
          <p:cNvSpPr txBox="1">
            <a:spLocks noGrp="1"/>
          </p:cNvSpPr>
          <p:nvPr>
            <p:ph type="title" idx="8"/>
          </p:nvPr>
        </p:nvSpPr>
        <p:spPr>
          <a:xfrm>
            <a:off x="4010400" y="1962150"/>
            <a:ext cx="1123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557" name="Google Shape;557;g309b9d89ff9_1_318"/>
          <p:cNvSpPr txBox="1">
            <a:spLocks noGrp="1"/>
          </p:cNvSpPr>
          <p:nvPr>
            <p:ph type="title" idx="9"/>
          </p:nvPr>
        </p:nvSpPr>
        <p:spPr>
          <a:xfrm>
            <a:off x="6739195" y="1962150"/>
            <a:ext cx="1123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grpSp>
        <p:nvGrpSpPr>
          <p:cNvPr id="558" name="Google Shape;558;g309b9d89ff9_1_318"/>
          <p:cNvGrpSpPr/>
          <p:nvPr/>
        </p:nvGrpSpPr>
        <p:grpSpPr>
          <a:xfrm rot="-199848">
            <a:off x="8025646" y="4310317"/>
            <a:ext cx="581719" cy="921600"/>
            <a:chOff x="-1904298" y="1056455"/>
            <a:chExt cx="581725" cy="921610"/>
          </a:xfrm>
        </p:grpSpPr>
        <p:sp>
          <p:nvSpPr>
            <p:cNvPr id="559" name="Google Shape;559;g309b9d89ff9_1_318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g309b9d89ff9_1_318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1" name="Google Shape;561;g309b9d89ff9_1_318"/>
          <p:cNvGrpSpPr/>
          <p:nvPr/>
        </p:nvGrpSpPr>
        <p:grpSpPr>
          <a:xfrm>
            <a:off x="7314139" y="4391349"/>
            <a:ext cx="878448" cy="863379"/>
            <a:chOff x="-5358445" y="839844"/>
            <a:chExt cx="1391711" cy="1367837"/>
          </a:xfrm>
        </p:grpSpPr>
        <p:sp>
          <p:nvSpPr>
            <p:cNvPr id="562" name="Google Shape;562;g309b9d89ff9_1_318"/>
            <p:cNvSpPr/>
            <p:nvPr/>
          </p:nvSpPr>
          <p:spPr>
            <a:xfrm>
              <a:off x="-5358445" y="839844"/>
              <a:ext cx="1391711" cy="1367419"/>
            </a:xfrm>
            <a:custGeom>
              <a:avLst/>
              <a:gdLst/>
              <a:ahLst/>
              <a:cxnLst/>
              <a:rect l="l" t="t" r="r" b="b"/>
              <a:pathLst>
                <a:path w="49900" h="49029" extrusionOk="0">
                  <a:moveTo>
                    <a:pt x="1057" y="0"/>
                  </a:moveTo>
                  <a:cubicBezTo>
                    <a:pt x="781" y="0"/>
                    <a:pt x="673" y="296"/>
                    <a:pt x="750" y="529"/>
                  </a:cubicBezTo>
                  <a:cubicBezTo>
                    <a:pt x="560" y="529"/>
                    <a:pt x="369" y="648"/>
                    <a:pt x="357" y="886"/>
                  </a:cubicBezTo>
                  <a:cubicBezTo>
                    <a:pt x="0" y="7708"/>
                    <a:pt x="1596" y="14340"/>
                    <a:pt x="3798" y="20746"/>
                  </a:cubicBezTo>
                  <a:cubicBezTo>
                    <a:pt x="5870" y="26770"/>
                    <a:pt x="8204" y="32854"/>
                    <a:pt x="12788" y="37450"/>
                  </a:cubicBezTo>
                  <a:cubicBezTo>
                    <a:pt x="17157" y="41820"/>
                    <a:pt x="22789" y="44689"/>
                    <a:pt x="28575" y="46678"/>
                  </a:cubicBezTo>
                  <a:cubicBezTo>
                    <a:pt x="32108" y="47894"/>
                    <a:pt x="35925" y="49028"/>
                    <a:pt x="39693" y="49028"/>
                  </a:cubicBezTo>
                  <a:cubicBezTo>
                    <a:pt x="41639" y="49028"/>
                    <a:pt x="43573" y="48726"/>
                    <a:pt x="45446" y="47975"/>
                  </a:cubicBezTo>
                  <a:cubicBezTo>
                    <a:pt x="45589" y="47916"/>
                    <a:pt x="45649" y="47821"/>
                    <a:pt x="45661" y="47725"/>
                  </a:cubicBezTo>
                  <a:cubicBezTo>
                    <a:pt x="45745" y="47795"/>
                    <a:pt x="45857" y="47836"/>
                    <a:pt x="45967" y="47836"/>
                  </a:cubicBezTo>
                  <a:cubicBezTo>
                    <a:pt x="46118" y="47836"/>
                    <a:pt x="46265" y="47757"/>
                    <a:pt x="46327" y="47571"/>
                  </a:cubicBezTo>
                  <a:cubicBezTo>
                    <a:pt x="49899" y="36581"/>
                    <a:pt x="43565" y="23937"/>
                    <a:pt x="36052" y="16126"/>
                  </a:cubicBezTo>
                  <a:cubicBezTo>
                    <a:pt x="26873" y="6589"/>
                    <a:pt x="14014" y="1791"/>
                    <a:pt x="1119" y="5"/>
                  </a:cubicBezTo>
                  <a:cubicBezTo>
                    <a:pt x="1098" y="2"/>
                    <a:pt x="107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g309b9d89ff9_1_318"/>
            <p:cNvSpPr/>
            <p:nvPr/>
          </p:nvSpPr>
          <p:spPr>
            <a:xfrm>
              <a:off x="-5168235" y="1050330"/>
              <a:ext cx="1163208" cy="1157351"/>
            </a:xfrm>
            <a:custGeom>
              <a:avLst/>
              <a:gdLst/>
              <a:ahLst/>
              <a:cxnLst/>
              <a:rect l="l" t="t" r="r" b="b"/>
              <a:pathLst>
                <a:path w="41707" h="41497" extrusionOk="0">
                  <a:moveTo>
                    <a:pt x="3415" y="0"/>
                  </a:moveTo>
                  <a:cubicBezTo>
                    <a:pt x="3118" y="0"/>
                    <a:pt x="2838" y="377"/>
                    <a:pt x="3098" y="673"/>
                  </a:cubicBezTo>
                  <a:cubicBezTo>
                    <a:pt x="5968" y="4043"/>
                    <a:pt x="8825" y="7424"/>
                    <a:pt x="11694" y="10794"/>
                  </a:cubicBezTo>
                  <a:cubicBezTo>
                    <a:pt x="7944" y="9591"/>
                    <a:pt x="4265" y="8186"/>
                    <a:pt x="669" y="6567"/>
                  </a:cubicBezTo>
                  <a:cubicBezTo>
                    <a:pt x="612" y="6541"/>
                    <a:pt x="557" y="6529"/>
                    <a:pt x="507" y="6529"/>
                  </a:cubicBezTo>
                  <a:cubicBezTo>
                    <a:pt x="143" y="6529"/>
                    <a:pt x="1" y="7141"/>
                    <a:pt x="419" y="7329"/>
                  </a:cubicBezTo>
                  <a:cubicBezTo>
                    <a:pt x="4158" y="9020"/>
                    <a:pt x="12564" y="12008"/>
                    <a:pt x="12730" y="12008"/>
                  </a:cubicBezTo>
                  <a:cubicBezTo>
                    <a:pt x="15826" y="15651"/>
                    <a:pt x="18922" y="19283"/>
                    <a:pt x="22029" y="22914"/>
                  </a:cubicBezTo>
                  <a:cubicBezTo>
                    <a:pt x="22303" y="23224"/>
                    <a:pt x="22577" y="23533"/>
                    <a:pt x="22851" y="23855"/>
                  </a:cubicBezTo>
                  <a:cubicBezTo>
                    <a:pt x="22003" y="23918"/>
                    <a:pt x="21159" y="23950"/>
                    <a:pt x="20319" y="23950"/>
                  </a:cubicBezTo>
                  <a:cubicBezTo>
                    <a:pt x="16565" y="23950"/>
                    <a:pt x="12884" y="23317"/>
                    <a:pt x="9313" y="22033"/>
                  </a:cubicBezTo>
                  <a:cubicBezTo>
                    <a:pt x="9266" y="22017"/>
                    <a:pt x="9220" y="22010"/>
                    <a:pt x="9178" y="22010"/>
                  </a:cubicBezTo>
                  <a:cubicBezTo>
                    <a:pt x="8783" y="22010"/>
                    <a:pt x="8623" y="22646"/>
                    <a:pt x="9063" y="22807"/>
                  </a:cubicBezTo>
                  <a:cubicBezTo>
                    <a:pt x="12688" y="24102"/>
                    <a:pt x="16421" y="24755"/>
                    <a:pt x="20225" y="24755"/>
                  </a:cubicBezTo>
                  <a:cubicBezTo>
                    <a:pt x="21144" y="24755"/>
                    <a:pt x="22067" y="24717"/>
                    <a:pt x="22993" y="24641"/>
                  </a:cubicBezTo>
                  <a:cubicBezTo>
                    <a:pt x="23160" y="24629"/>
                    <a:pt x="23267" y="24534"/>
                    <a:pt x="23339" y="24414"/>
                  </a:cubicBezTo>
                  <a:cubicBezTo>
                    <a:pt x="27149" y="28820"/>
                    <a:pt x="31090" y="33106"/>
                    <a:pt x="35424" y="36964"/>
                  </a:cubicBezTo>
                  <a:cubicBezTo>
                    <a:pt x="34186" y="37165"/>
                    <a:pt x="32949" y="37265"/>
                    <a:pt x="31719" y="37265"/>
                  </a:cubicBezTo>
                  <a:cubicBezTo>
                    <a:pt x="28655" y="37265"/>
                    <a:pt x="25636" y="36641"/>
                    <a:pt x="22755" y="35392"/>
                  </a:cubicBezTo>
                  <a:cubicBezTo>
                    <a:pt x="22701" y="35369"/>
                    <a:pt x="22650" y="35359"/>
                    <a:pt x="22602" y="35359"/>
                  </a:cubicBezTo>
                  <a:cubicBezTo>
                    <a:pt x="22232" y="35359"/>
                    <a:pt x="22083" y="35987"/>
                    <a:pt x="22505" y="36166"/>
                  </a:cubicBezTo>
                  <a:cubicBezTo>
                    <a:pt x="25470" y="37439"/>
                    <a:pt x="28583" y="38077"/>
                    <a:pt x="31737" y="38077"/>
                  </a:cubicBezTo>
                  <a:cubicBezTo>
                    <a:pt x="33155" y="38077"/>
                    <a:pt x="34582" y="37948"/>
                    <a:pt x="36007" y="37690"/>
                  </a:cubicBezTo>
                  <a:cubicBezTo>
                    <a:pt x="36078" y="37678"/>
                    <a:pt x="36126" y="37654"/>
                    <a:pt x="36174" y="37630"/>
                  </a:cubicBezTo>
                  <a:cubicBezTo>
                    <a:pt x="37698" y="38952"/>
                    <a:pt x="39269" y="40226"/>
                    <a:pt x="40912" y="41417"/>
                  </a:cubicBezTo>
                  <a:cubicBezTo>
                    <a:pt x="40988" y="41473"/>
                    <a:pt x="41064" y="41497"/>
                    <a:pt x="41137" y="41497"/>
                  </a:cubicBezTo>
                  <a:cubicBezTo>
                    <a:pt x="41464" y="41497"/>
                    <a:pt x="41706" y="41003"/>
                    <a:pt x="41365" y="40750"/>
                  </a:cubicBezTo>
                  <a:cubicBezTo>
                    <a:pt x="37745" y="38107"/>
                    <a:pt x="34447" y="35130"/>
                    <a:pt x="31328" y="31951"/>
                  </a:cubicBezTo>
                  <a:cubicBezTo>
                    <a:pt x="31423" y="31951"/>
                    <a:pt x="31530" y="31892"/>
                    <a:pt x="31590" y="31773"/>
                  </a:cubicBezTo>
                  <a:cubicBezTo>
                    <a:pt x="33745" y="27724"/>
                    <a:pt x="34150" y="23129"/>
                    <a:pt x="32638" y="18795"/>
                  </a:cubicBezTo>
                  <a:cubicBezTo>
                    <a:pt x="32568" y="18591"/>
                    <a:pt x="32389" y="18501"/>
                    <a:pt x="32216" y="18501"/>
                  </a:cubicBezTo>
                  <a:cubicBezTo>
                    <a:pt x="31975" y="18501"/>
                    <a:pt x="31748" y="18677"/>
                    <a:pt x="31852" y="18961"/>
                  </a:cubicBezTo>
                  <a:cubicBezTo>
                    <a:pt x="33280" y="23081"/>
                    <a:pt x="32971" y="27474"/>
                    <a:pt x="30923" y="31320"/>
                  </a:cubicBezTo>
                  <a:cubicBezTo>
                    <a:pt x="30887" y="31380"/>
                    <a:pt x="30875" y="31439"/>
                    <a:pt x="30875" y="31487"/>
                  </a:cubicBezTo>
                  <a:cubicBezTo>
                    <a:pt x="27851" y="28391"/>
                    <a:pt x="24982" y="25117"/>
                    <a:pt x="22172" y="21831"/>
                  </a:cubicBezTo>
                  <a:cubicBezTo>
                    <a:pt x="21005" y="20462"/>
                    <a:pt x="19838" y="19092"/>
                    <a:pt x="18683" y="17735"/>
                  </a:cubicBezTo>
                  <a:cubicBezTo>
                    <a:pt x="18719" y="17687"/>
                    <a:pt x="18743" y="17640"/>
                    <a:pt x="18767" y="17568"/>
                  </a:cubicBezTo>
                  <a:cubicBezTo>
                    <a:pt x="19779" y="13663"/>
                    <a:pt x="20231" y="9698"/>
                    <a:pt x="20088" y="5662"/>
                  </a:cubicBezTo>
                  <a:cubicBezTo>
                    <a:pt x="20076" y="5390"/>
                    <a:pt x="19854" y="5249"/>
                    <a:pt x="19646" y="5249"/>
                  </a:cubicBezTo>
                  <a:cubicBezTo>
                    <a:pt x="19454" y="5249"/>
                    <a:pt x="19273" y="5369"/>
                    <a:pt x="19279" y="5615"/>
                  </a:cubicBezTo>
                  <a:cubicBezTo>
                    <a:pt x="19422" y="9484"/>
                    <a:pt x="19017" y="13270"/>
                    <a:pt x="18064" y="17021"/>
                  </a:cubicBezTo>
                  <a:cubicBezTo>
                    <a:pt x="13278" y="11401"/>
                    <a:pt x="8492" y="5769"/>
                    <a:pt x="3693" y="138"/>
                  </a:cubicBezTo>
                  <a:cubicBezTo>
                    <a:pt x="3611" y="41"/>
                    <a:pt x="3512" y="0"/>
                    <a:pt x="3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4" name="Google Shape;564;g309b9d89ff9_1_318"/>
          <p:cNvGrpSpPr/>
          <p:nvPr/>
        </p:nvGrpSpPr>
        <p:grpSpPr>
          <a:xfrm rot="-1263781">
            <a:off x="8325007" y="4487212"/>
            <a:ext cx="890375" cy="822935"/>
            <a:chOff x="-1855532" y="1600966"/>
            <a:chExt cx="890361" cy="822923"/>
          </a:xfrm>
        </p:grpSpPr>
        <p:sp>
          <p:nvSpPr>
            <p:cNvPr id="565" name="Google Shape;565;g309b9d89ff9_1_318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g309b9d89ff9_1_318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7" name="Google Shape;567;g309b9d89ff9_1_318"/>
          <p:cNvSpPr/>
          <p:nvPr/>
        </p:nvSpPr>
        <p:spPr>
          <a:xfrm>
            <a:off x="0" y="4189650"/>
            <a:ext cx="2195071" cy="953826"/>
          </a:xfrm>
          <a:custGeom>
            <a:avLst/>
            <a:gdLst/>
            <a:ahLst/>
            <a:cxnLst/>
            <a:rect l="l" t="t" r="r" b="b"/>
            <a:pathLst>
              <a:path w="75058" h="32615" extrusionOk="0">
                <a:moveTo>
                  <a:pt x="26971" y="1"/>
                </a:moveTo>
                <a:cubicBezTo>
                  <a:pt x="16792" y="1"/>
                  <a:pt x="7040" y="5763"/>
                  <a:pt x="2429" y="15589"/>
                </a:cubicBezTo>
                <a:cubicBezTo>
                  <a:pt x="2382" y="15684"/>
                  <a:pt x="2358" y="15779"/>
                  <a:pt x="2310" y="15875"/>
                </a:cubicBezTo>
                <a:cubicBezTo>
                  <a:pt x="1453" y="16946"/>
                  <a:pt x="679" y="18065"/>
                  <a:pt x="0" y="19244"/>
                </a:cubicBezTo>
                <a:lnTo>
                  <a:pt x="0" y="32615"/>
                </a:lnTo>
                <a:lnTo>
                  <a:pt x="75057" y="32615"/>
                </a:lnTo>
                <a:cubicBezTo>
                  <a:pt x="73819" y="28007"/>
                  <a:pt x="70640" y="23959"/>
                  <a:pt x="65985" y="21768"/>
                </a:cubicBezTo>
                <a:cubicBezTo>
                  <a:pt x="63680" y="20692"/>
                  <a:pt x="61256" y="20183"/>
                  <a:pt x="58871" y="20183"/>
                </a:cubicBezTo>
                <a:cubicBezTo>
                  <a:pt x="56981" y="20183"/>
                  <a:pt x="55116" y="20503"/>
                  <a:pt x="53352" y="21113"/>
                </a:cubicBezTo>
                <a:cubicBezTo>
                  <a:pt x="51566" y="13255"/>
                  <a:pt x="46328" y="6266"/>
                  <a:pt x="38470" y="2575"/>
                </a:cubicBezTo>
                <a:cubicBezTo>
                  <a:pt x="34746" y="828"/>
                  <a:pt x="30828" y="1"/>
                  <a:pt x="26971" y="1"/>
                </a:cubicBez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g309b9d89ff9_1_318"/>
          <p:cNvSpPr/>
          <p:nvPr/>
        </p:nvSpPr>
        <p:spPr>
          <a:xfrm>
            <a:off x="1706134" y="4642982"/>
            <a:ext cx="1937483" cy="500521"/>
          </a:xfrm>
          <a:custGeom>
            <a:avLst/>
            <a:gdLst/>
            <a:ahLst/>
            <a:cxnLst/>
            <a:rect l="l" t="t" r="r" b="b"/>
            <a:pathLst>
              <a:path w="59984" h="15496" extrusionOk="0">
                <a:moveTo>
                  <a:pt x="8620" y="0"/>
                </a:moveTo>
                <a:cubicBezTo>
                  <a:pt x="6622" y="0"/>
                  <a:pt x="4637" y="834"/>
                  <a:pt x="3227" y="2459"/>
                </a:cubicBezTo>
                <a:cubicBezTo>
                  <a:pt x="988" y="5042"/>
                  <a:pt x="941" y="8769"/>
                  <a:pt x="2893" y="11400"/>
                </a:cubicBezTo>
                <a:cubicBezTo>
                  <a:pt x="2608" y="11662"/>
                  <a:pt x="2334" y="11948"/>
                  <a:pt x="2072" y="12245"/>
                </a:cubicBezTo>
                <a:cubicBezTo>
                  <a:pt x="1203" y="13246"/>
                  <a:pt x="512" y="14341"/>
                  <a:pt x="0" y="15496"/>
                </a:cubicBezTo>
                <a:lnTo>
                  <a:pt x="59984" y="15496"/>
                </a:lnTo>
                <a:cubicBezTo>
                  <a:pt x="58853" y="11960"/>
                  <a:pt x="56781" y="8685"/>
                  <a:pt x="53769" y="6066"/>
                </a:cubicBezTo>
                <a:cubicBezTo>
                  <a:pt x="49777" y="2603"/>
                  <a:pt x="44856" y="905"/>
                  <a:pt x="39958" y="905"/>
                </a:cubicBezTo>
                <a:cubicBezTo>
                  <a:pt x="34060" y="905"/>
                  <a:pt x="28196" y="3367"/>
                  <a:pt x="24027" y="8174"/>
                </a:cubicBezTo>
                <a:cubicBezTo>
                  <a:pt x="23967" y="8233"/>
                  <a:pt x="23932" y="8304"/>
                  <a:pt x="23872" y="8364"/>
                </a:cubicBezTo>
                <a:cubicBezTo>
                  <a:pt x="22789" y="9138"/>
                  <a:pt x="21777" y="9995"/>
                  <a:pt x="20860" y="10960"/>
                </a:cubicBezTo>
                <a:cubicBezTo>
                  <a:pt x="20848" y="10948"/>
                  <a:pt x="20836" y="10936"/>
                  <a:pt x="20824" y="10924"/>
                </a:cubicBezTo>
                <a:cubicBezTo>
                  <a:pt x="19288" y="9578"/>
                  <a:pt x="17526" y="8674"/>
                  <a:pt x="15681" y="8162"/>
                </a:cubicBezTo>
                <a:cubicBezTo>
                  <a:pt x="16014" y="5840"/>
                  <a:pt x="15216" y="3399"/>
                  <a:pt x="13311" y="1756"/>
                </a:cubicBezTo>
                <a:cubicBezTo>
                  <a:pt x="11954" y="577"/>
                  <a:pt x="10283" y="0"/>
                  <a:pt x="8620" y="0"/>
                </a:cubicBez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CUSTOM_7">
    <p:bg>
      <p:bgPr>
        <a:solidFill>
          <a:schemeClr val="dk2"/>
        </a:solidFill>
        <a:effectLst/>
      </p:bgPr>
    </p:bg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09b9d89ff9_1_340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571" name="Google Shape;571;g309b9d89ff9_1_340"/>
          <p:cNvGrpSpPr/>
          <p:nvPr/>
        </p:nvGrpSpPr>
        <p:grpSpPr>
          <a:xfrm>
            <a:off x="5496559" y="4259725"/>
            <a:ext cx="3647441" cy="883786"/>
            <a:chOff x="5496559" y="4280025"/>
            <a:chExt cx="3647441" cy="883786"/>
          </a:xfrm>
        </p:grpSpPr>
        <p:sp>
          <p:nvSpPr>
            <p:cNvPr id="572" name="Google Shape;572;g309b9d89ff9_1_340"/>
            <p:cNvSpPr/>
            <p:nvPr/>
          </p:nvSpPr>
          <p:spPr>
            <a:xfrm flipH="1">
              <a:off x="7110116" y="4280025"/>
              <a:ext cx="2033884" cy="88378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g309b9d89ff9_1_340"/>
            <p:cNvSpPr/>
            <p:nvPr/>
          </p:nvSpPr>
          <p:spPr>
            <a:xfrm>
              <a:off x="5496559" y="4663290"/>
              <a:ext cx="1937483" cy="500521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8">
  <p:cSld name="CUSTOM_7_1_1_2">
    <p:bg>
      <p:bgPr>
        <a:solidFill>
          <a:schemeClr val="lt1"/>
        </a:solidFill>
        <a:effectLst/>
      </p:bgPr>
    </p:bg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g309b9d89ff9_1_345"/>
          <p:cNvGrpSpPr/>
          <p:nvPr/>
        </p:nvGrpSpPr>
        <p:grpSpPr>
          <a:xfrm flipH="1">
            <a:off x="6290878" y="-180406"/>
            <a:ext cx="2637197" cy="1754140"/>
            <a:chOff x="196876" y="-180406"/>
            <a:chExt cx="2637197" cy="1754140"/>
          </a:xfrm>
        </p:grpSpPr>
        <p:grpSp>
          <p:nvGrpSpPr>
            <p:cNvPr id="576" name="Google Shape;576;g309b9d89ff9_1_345"/>
            <p:cNvGrpSpPr/>
            <p:nvPr/>
          </p:nvGrpSpPr>
          <p:grpSpPr>
            <a:xfrm rot="9401449">
              <a:off x="754395" y="69566"/>
              <a:ext cx="1522160" cy="1254196"/>
              <a:chOff x="698956" y="6526827"/>
              <a:chExt cx="1522132" cy="1254173"/>
            </a:xfrm>
          </p:grpSpPr>
          <p:grpSp>
            <p:nvGrpSpPr>
              <p:cNvPr id="577" name="Google Shape;577;g309b9d89ff9_1_345"/>
              <p:cNvGrpSpPr/>
              <p:nvPr/>
            </p:nvGrpSpPr>
            <p:grpSpPr>
              <a:xfrm>
                <a:off x="970014" y="6599642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578" name="Google Shape;578;g309b9d89ff9_1_345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79" name="Google Shape;579;g309b9d89ff9_1_345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580" name="Google Shape;580;g309b9d89ff9_1_345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1" name="Google Shape;581;g309b9d89ff9_1_345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2" name="Google Shape;582;g309b9d89ff9_1_345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583" name="Google Shape;583;g309b9d89ff9_1_345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584" name="Google Shape;584;g309b9d89ff9_1_345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85" name="Google Shape;585;g309b9d89ff9_1_345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586" name="Google Shape;586;g309b9d89ff9_1_345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7" name="Google Shape;587;g309b9d89ff9_1_345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8" name="Google Shape;588;g309b9d89ff9_1_345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9" name="Google Shape;589;g309b9d89ff9_1_345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590" name="Google Shape;590;g309b9d89ff9_1_345"/>
            <p:cNvSpPr/>
            <p:nvPr/>
          </p:nvSpPr>
          <p:spPr>
            <a:xfrm rot="10800000" flipH="1">
              <a:off x="196876" y="18"/>
              <a:ext cx="2637197" cy="681282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1" name="Google Shape;591;g309b9d89ff9_1_345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9">
  <p:cSld name="CUSTOM_15_2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09b9d89ff9_1_363"/>
          <p:cNvSpPr txBox="1">
            <a:spLocks noGrp="1"/>
          </p:cNvSpPr>
          <p:nvPr>
            <p:ph type="title"/>
          </p:nvPr>
        </p:nvSpPr>
        <p:spPr>
          <a:xfrm>
            <a:off x="717525" y="542750"/>
            <a:ext cx="77088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594" name="Google Shape;594;g309b9d89ff9_1_363"/>
          <p:cNvGrpSpPr/>
          <p:nvPr/>
        </p:nvGrpSpPr>
        <p:grpSpPr>
          <a:xfrm flipH="1">
            <a:off x="1" y="2854047"/>
            <a:ext cx="9144001" cy="2289456"/>
            <a:chOff x="271750" y="2423875"/>
            <a:chExt cx="7077400" cy="1772025"/>
          </a:xfrm>
        </p:grpSpPr>
        <p:sp>
          <p:nvSpPr>
            <p:cNvPr id="595" name="Google Shape;595;g309b9d89ff9_1_363"/>
            <p:cNvSpPr/>
            <p:nvPr/>
          </p:nvSpPr>
          <p:spPr>
            <a:xfrm>
              <a:off x="277700" y="2423875"/>
              <a:ext cx="7071450" cy="1772025"/>
            </a:xfrm>
            <a:custGeom>
              <a:avLst/>
              <a:gdLst/>
              <a:ahLst/>
              <a:cxnLst/>
              <a:rect l="l" t="t" r="r" b="b"/>
              <a:pathLst>
                <a:path w="282858" h="70881" extrusionOk="0">
                  <a:moveTo>
                    <a:pt x="57528" y="1"/>
                  </a:moveTo>
                  <a:cubicBezTo>
                    <a:pt x="37107" y="1"/>
                    <a:pt x="17867" y="6326"/>
                    <a:pt x="1" y="16029"/>
                  </a:cubicBezTo>
                  <a:lnTo>
                    <a:pt x="1" y="70881"/>
                  </a:lnTo>
                  <a:lnTo>
                    <a:pt x="282857" y="70881"/>
                  </a:lnTo>
                  <a:lnTo>
                    <a:pt x="282857" y="53831"/>
                  </a:lnTo>
                  <a:cubicBezTo>
                    <a:pt x="276183" y="53941"/>
                    <a:pt x="269511" y="54030"/>
                    <a:pt x="262852" y="54030"/>
                  </a:cubicBezTo>
                  <a:cubicBezTo>
                    <a:pt x="230491" y="54030"/>
                    <a:pt x="198425" y="51930"/>
                    <a:pt x="167736" y="39913"/>
                  </a:cubicBezTo>
                  <a:cubicBezTo>
                    <a:pt x="131005" y="25530"/>
                    <a:pt x="101025" y="967"/>
                    <a:pt x="59794" y="27"/>
                  </a:cubicBezTo>
                  <a:cubicBezTo>
                    <a:pt x="59037" y="10"/>
                    <a:pt x="58282" y="1"/>
                    <a:pt x="575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g309b9d89ff9_1_363"/>
            <p:cNvSpPr/>
            <p:nvPr/>
          </p:nvSpPr>
          <p:spPr>
            <a:xfrm>
              <a:off x="271750" y="3380525"/>
              <a:ext cx="1876450" cy="81537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g309b9d89ff9_1_363"/>
            <p:cNvSpPr/>
            <p:nvPr/>
          </p:nvSpPr>
          <p:spPr>
            <a:xfrm>
              <a:off x="1828200" y="3808500"/>
              <a:ext cx="1499600" cy="387400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CUSTOM_2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21"/>
          <p:cNvGrpSpPr/>
          <p:nvPr/>
        </p:nvGrpSpPr>
        <p:grpSpPr>
          <a:xfrm rot="244921">
            <a:off x="647179" y="3832742"/>
            <a:ext cx="1145761" cy="872458"/>
            <a:chOff x="3077675" y="6690087"/>
            <a:chExt cx="2525088" cy="1922768"/>
          </a:xfrm>
        </p:grpSpPr>
        <p:sp>
          <p:nvSpPr>
            <p:cNvPr id="50" name="Google Shape;50;p21"/>
            <p:cNvSpPr/>
            <p:nvPr/>
          </p:nvSpPr>
          <p:spPr>
            <a:xfrm>
              <a:off x="3538754" y="6690087"/>
              <a:ext cx="2064009" cy="1922768"/>
            </a:xfrm>
            <a:custGeom>
              <a:avLst/>
              <a:gdLst/>
              <a:ahLst/>
              <a:cxnLst/>
              <a:rect l="l" t="t" r="r" b="b"/>
              <a:pathLst>
                <a:path w="83428" h="77719" extrusionOk="0">
                  <a:moveTo>
                    <a:pt x="43744" y="1"/>
                  </a:moveTo>
                  <a:cubicBezTo>
                    <a:pt x="43607" y="1"/>
                    <a:pt x="43469" y="5"/>
                    <a:pt x="43328" y="15"/>
                  </a:cubicBezTo>
                  <a:cubicBezTo>
                    <a:pt x="39256" y="277"/>
                    <a:pt x="37779" y="4360"/>
                    <a:pt x="36839" y="7718"/>
                  </a:cubicBezTo>
                  <a:cubicBezTo>
                    <a:pt x="35589" y="12203"/>
                    <a:pt x="34968" y="18558"/>
                    <a:pt x="31040" y="18558"/>
                  </a:cubicBezTo>
                  <a:cubicBezTo>
                    <a:pt x="29952" y="18558"/>
                    <a:pt x="28611" y="18070"/>
                    <a:pt x="26933" y="16921"/>
                  </a:cubicBezTo>
                  <a:cubicBezTo>
                    <a:pt x="25614" y="16019"/>
                    <a:pt x="23908" y="14589"/>
                    <a:pt x="22178" y="14589"/>
                  </a:cubicBezTo>
                  <a:cubicBezTo>
                    <a:pt x="21830" y="14589"/>
                    <a:pt x="21481" y="14647"/>
                    <a:pt x="21134" y="14778"/>
                  </a:cubicBezTo>
                  <a:cubicBezTo>
                    <a:pt x="15276" y="16993"/>
                    <a:pt x="19075" y="24530"/>
                    <a:pt x="19753" y="28387"/>
                  </a:cubicBezTo>
                  <a:cubicBezTo>
                    <a:pt x="20166" y="30701"/>
                    <a:pt x="20096" y="34763"/>
                    <a:pt x="17456" y="34763"/>
                  </a:cubicBezTo>
                  <a:cubicBezTo>
                    <a:pt x="17054" y="34763"/>
                    <a:pt x="16592" y="34669"/>
                    <a:pt x="16062" y="34459"/>
                  </a:cubicBezTo>
                  <a:cubicBezTo>
                    <a:pt x="11365" y="32594"/>
                    <a:pt x="10296" y="26273"/>
                    <a:pt x="4770" y="26273"/>
                  </a:cubicBezTo>
                  <a:cubicBezTo>
                    <a:pt x="4512" y="26273"/>
                    <a:pt x="4244" y="26287"/>
                    <a:pt x="3966" y="26315"/>
                  </a:cubicBezTo>
                  <a:cubicBezTo>
                    <a:pt x="715" y="26649"/>
                    <a:pt x="1" y="29554"/>
                    <a:pt x="489" y="32328"/>
                  </a:cubicBezTo>
                  <a:cubicBezTo>
                    <a:pt x="1251" y="36555"/>
                    <a:pt x="3644" y="40222"/>
                    <a:pt x="5085" y="44211"/>
                  </a:cubicBezTo>
                  <a:cubicBezTo>
                    <a:pt x="6597" y="48390"/>
                    <a:pt x="7061" y="52997"/>
                    <a:pt x="6549" y="57403"/>
                  </a:cubicBezTo>
                  <a:cubicBezTo>
                    <a:pt x="6275" y="59784"/>
                    <a:pt x="4037" y="62999"/>
                    <a:pt x="4632" y="65380"/>
                  </a:cubicBezTo>
                  <a:cubicBezTo>
                    <a:pt x="5513" y="68856"/>
                    <a:pt x="12336" y="68321"/>
                    <a:pt x="15050" y="68797"/>
                  </a:cubicBezTo>
                  <a:cubicBezTo>
                    <a:pt x="18884" y="69476"/>
                    <a:pt x="22766" y="70095"/>
                    <a:pt x="26468" y="71345"/>
                  </a:cubicBezTo>
                  <a:cubicBezTo>
                    <a:pt x="30939" y="72847"/>
                    <a:pt x="38196" y="77718"/>
                    <a:pt x="44090" y="77718"/>
                  </a:cubicBezTo>
                  <a:cubicBezTo>
                    <a:pt x="46186" y="77718"/>
                    <a:pt x="48109" y="77102"/>
                    <a:pt x="49674" y="75500"/>
                  </a:cubicBezTo>
                  <a:cubicBezTo>
                    <a:pt x="51602" y="73524"/>
                    <a:pt x="50626" y="70488"/>
                    <a:pt x="49185" y="68559"/>
                  </a:cubicBezTo>
                  <a:cubicBezTo>
                    <a:pt x="47364" y="66130"/>
                    <a:pt x="44090" y="64594"/>
                    <a:pt x="42661" y="61856"/>
                  </a:cubicBezTo>
                  <a:cubicBezTo>
                    <a:pt x="41468" y="59570"/>
                    <a:pt x="43103" y="58980"/>
                    <a:pt x="45242" y="58980"/>
                  </a:cubicBezTo>
                  <a:cubicBezTo>
                    <a:pt x="47158" y="58980"/>
                    <a:pt x="49479" y="59453"/>
                    <a:pt x="50531" y="59605"/>
                  </a:cubicBezTo>
                  <a:cubicBezTo>
                    <a:pt x="52312" y="59861"/>
                    <a:pt x="54410" y="60234"/>
                    <a:pt x="56446" y="60234"/>
                  </a:cubicBezTo>
                  <a:cubicBezTo>
                    <a:pt x="59050" y="60234"/>
                    <a:pt x="61553" y="59624"/>
                    <a:pt x="63163" y="57379"/>
                  </a:cubicBezTo>
                  <a:cubicBezTo>
                    <a:pt x="66116" y="53271"/>
                    <a:pt x="61497" y="49068"/>
                    <a:pt x="58818" y="46354"/>
                  </a:cubicBezTo>
                  <a:cubicBezTo>
                    <a:pt x="55151" y="42627"/>
                    <a:pt x="56532" y="41246"/>
                    <a:pt x="59306" y="40817"/>
                  </a:cubicBezTo>
                  <a:cubicBezTo>
                    <a:pt x="60111" y="40689"/>
                    <a:pt x="61032" y="40643"/>
                    <a:pt x="61979" y="40643"/>
                  </a:cubicBezTo>
                  <a:cubicBezTo>
                    <a:pt x="63762" y="40643"/>
                    <a:pt x="65636" y="40807"/>
                    <a:pt x="66997" y="40901"/>
                  </a:cubicBezTo>
                  <a:cubicBezTo>
                    <a:pt x="68350" y="40991"/>
                    <a:pt x="70090" y="41137"/>
                    <a:pt x="71903" y="41137"/>
                  </a:cubicBezTo>
                  <a:cubicBezTo>
                    <a:pt x="76075" y="41137"/>
                    <a:pt x="80636" y="40364"/>
                    <a:pt x="81773" y="36364"/>
                  </a:cubicBezTo>
                  <a:cubicBezTo>
                    <a:pt x="83428" y="30578"/>
                    <a:pt x="75260" y="28090"/>
                    <a:pt x="71057" y="27816"/>
                  </a:cubicBezTo>
                  <a:cubicBezTo>
                    <a:pt x="69545" y="27720"/>
                    <a:pt x="66307" y="27518"/>
                    <a:pt x="65557" y="25863"/>
                  </a:cubicBezTo>
                  <a:cubicBezTo>
                    <a:pt x="64425" y="23339"/>
                    <a:pt x="68890" y="21386"/>
                    <a:pt x="70414" y="20291"/>
                  </a:cubicBezTo>
                  <a:cubicBezTo>
                    <a:pt x="73534" y="18029"/>
                    <a:pt x="75927" y="14493"/>
                    <a:pt x="76606" y="10659"/>
                  </a:cubicBezTo>
                  <a:cubicBezTo>
                    <a:pt x="77201" y="7313"/>
                    <a:pt x="75355" y="4337"/>
                    <a:pt x="72319" y="2920"/>
                  </a:cubicBezTo>
                  <a:cubicBezTo>
                    <a:pt x="71216" y="2408"/>
                    <a:pt x="70191" y="2186"/>
                    <a:pt x="69227" y="2186"/>
                  </a:cubicBezTo>
                  <a:cubicBezTo>
                    <a:pt x="63183" y="2186"/>
                    <a:pt x="59515" y="10924"/>
                    <a:pt x="53960" y="12135"/>
                  </a:cubicBezTo>
                  <a:cubicBezTo>
                    <a:pt x="53728" y="12186"/>
                    <a:pt x="53514" y="12210"/>
                    <a:pt x="53317" y="12210"/>
                  </a:cubicBezTo>
                  <a:cubicBezTo>
                    <a:pt x="50797" y="12210"/>
                    <a:pt x="50946" y="8282"/>
                    <a:pt x="50317" y="6206"/>
                  </a:cubicBezTo>
                  <a:cubicBezTo>
                    <a:pt x="49353" y="3076"/>
                    <a:pt x="47297" y="1"/>
                    <a:pt x="43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1"/>
            <p:cNvSpPr/>
            <p:nvPr/>
          </p:nvSpPr>
          <p:spPr>
            <a:xfrm>
              <a:off x="3077675" y="7144734"/>
              <a:ext cx="1927197" cy="1319656"/>
            </a:xfrm>
            <a:custGeom>
              <a:avLst/>
              <a:gdLst/>
              <a:ahLst/>
              <a:cxnLst/>
              <a:rect l="l" t="t" r="r" b="b"/>
              <a:pathLst>
                <a:path w="77898" h="53341" extrusionOk="0">
                  <a:moveTo>
                    <a:pt x="77657" y="0"/>
                  </a:moveTo>
                  <a:cubicBezTo>
                    <a:pt x="77524" y="0"/>
                    <a:pt x="77309" y="98"/>
                    <a:pt x="77038" y="330"/>
                  </a:cubicBezTo>
                  <a:cubicBezTo>
                    <a:pt x="77038" y="330"/>
                    <a:pt x="75681" y="1521"/>
                    <a:pt x="73430" y="3497"/>
                  </a:cubicBezTo>
                  <a:cubicBezTo>
                    <a:pt x="72299" y="4486"/>
                    <a:pt x="70954" y="5664"/>
                    <a:pt x="69430" y="6998"/>
                  </a:cubicBezTo>
                  <a:cubicBezTo>
                    <a:pt x="68668" y="7665"/>
                    <a:pt x="67870" y="8367"/>
                    <a:pt x="67037" y="9093"/>
                  </a:cubicBezTo>
                  <a:cubicBezTo>
                    <a:pt x="66203" y="9820"/>
                    <a:pt x="65334" y="10594"/>
                    <a:pt x="64441" y="11391"/>
                  </a:cubicBezTo>
                  <a:cubicBezTo>
                    <a:pt x="63548" y="12177"/>
                    <a:pt x="62631" y="12999"/>
                    <a:pt x="61691" y="13832"/>
                  </a:cubicBezTo>
                  <a:cubicBezTo>
                    <a:pt x="61453" y="14034"/>
                    <a:pt x="61215" y="14249"/>
                    <a:pt x="60976" y="14463"/>
                  </a:cubicBezTo>
                  <a:cubicBezTo>
                    <a:pt x="60750" y="14677"/>
                    <a:pt x="60512" y="14892"/>
                    <a:pt x="60274" y="15106"/>
                  </a:cubicBezTo>
                  <a:cubicBezTo>
                    <a:pt x="59798" y="15535"/>
                    <a:pt x="59321" y="15975"/>
                    <a:pt x="58845" y="16416"/>
                  </a:cubicBezTo>
                  <a:cubicBezTo>
                    <a:pt x="57881" y="17297"/>
                    <a:pt x="56916" y="18190"/>
                    <a:pt x="55940" y="19083"/>
                  </a:cubicBezTo>
                  <a:lnTo>
                    <a:pt x="55571" y="19416"/>
                  </a:lnTo>
                  <a:lnTo>
                    <a:pt x="55214" y="19773"/>
                  </a:lnTo>
                  <a:cubicBezTo>
                    <a:pt x="54976" y="20011"/>
                    <a:pt x="54738" y="20250"/>
                    <a:pt x="54499" y="20488"/>
                  </a:cubicBezTo>
                  <a:cubicBezTo>
                    <a:pt x="54035" y="20964"/>
                    <a:pt x="53571" y="21440"/>
                    <a:pt x="53106" y="21916"/>
                  </a:cubicBezTo>
                  <a:cubicBezTo>
                    <a:pt x="51261" y="23845"/>
                    <a:pt x="49463" y="25798"/>
                    <a:pt x="47725" y="27691"/>
                  </a:cubicBezTo>
                  <a:cubicBezTo>
                    <a:pt x="45975" y="29572"/>
                    <a:pt x="44284" y="31370"/>
                    <a:pt x="42653" y="33025"/>
                  </a:cubicBezTo>
                  <a:cubicBezTo>
                    <a:pt x="41033" y="34668"/>
                    <a:pt x="39259" y="36406"/>
                    <a:pt x="37342" y="38085"/>
                  </a:cubicBezTo>
                  <a:cubicBezTo>
                    <a:pt x="36378" y="38918"/>
                    <a:pt x="35390" y="39752"/>
                    <a:pt x="34354" y="40538"/>
                  </a:cubicBezTo>
                  <a:cubicBezTo>
                    <a:pt x="33318" y="41335"/>
                    <a:pt x="32247" y="42109"/>
                    <a:pt x="31151" y="42824"/>
                  </a:cubicBezTo>
                  <a:cubicBezTo>
                    <a:pt x="30044" y="43550"/>
                    <a:pt x="28913" y="44205"/>
                    <a:pt x="27746" y="44812"/>
                  </a:cubicBezTo>
                  <a:cubicBezTo>
                    <a:pt x="27460" y="44967"/>
                    <a:pt x="27175" y="45122"/>
                    <a:pt x="26877" y="45253"/>
                  </a:cubicBezTo>
                  <a:cubicBezTo>
                    <a:pt x="26579" y="45395"/>
                    <a:pt x="26293" y="45538"/>
                    <a:pt x="25996" y="45669"/>
                  </a:cubicBezTo>
                  <a:cubicBezTo>
                    <a:pt x="25401" y="45919"/>
                    <a:pt x="24793" y="46146"/>
                    <a:pt x="24186" y="46384"/>
                  </a:cubicBezTo>
                  <a:cubicBezTo>
                    <a:pt x="23888" y="46503"/>
                    <a:pt x="23591" y="46622"/>
                    <a:pt x="23293" y="46741"/>
                  </a:cubicBezTo>
                  <a:cubicBezTo>
                    <a:pt x="23138" y="46800"/>
                    <a:pt x="22995" y="46860"/>
                    <a:pt x="22853" y="46919"/>
                  </a:cubicBezTo>
                  <a:cubicBezTo>
                    <a:pt x="22698" y="46967"/>
                    <a:pt x="22543" y="47027"/>
                    <a:pt x="22400" y="47074"/>
                  </a:cubicBezTo>
                  <a:cubicBezTo>
                    <a:pt x="21793" y="47289"/>
                    <a:pt x="21198" y="47491"/>
                    <a:pt x="20602" y="47693"/>
                  </a:cubicBezTo>
                  <a:cubicBezTo>
                    <a:pt x="20317" y="47801"/>
                    <a:pt x="20019" y="47908"/>
                    <a:pt x="19721" y="48003"/>
                  </a:cubicBezTo>
                  <a:cubicBezTo>
                    <a:pt x="19435" y="48098"/>
                    <a:pt x="19138" y="48182"/>
                    <a:pt x="18852" y="48277"/>
                  </a:cubicBezTo>
                  <a:cubicBezTo>
                    <a:pt x="18257" y="48455"/>
                    <a:pt x="17685" y="48634"/>
                    <a:pt x="17114" y="48813"/>
                  </a:cubicBezTo>
                  <a:cubicBezTo>
                    <a:pt x="12566" y="50170"/>
                    <a:pt x="8470" y="51087"/>
                    <a:pt x="5553" y="51753"/>
                  </a:cubicBezTo>
                  <a:cubicBezTo>
                    <a:pt x="4100" y="52075"/>
                    <a:pt x="2922" y="52337"/>
                    <a:pt x="2112" y="52503"/>
                  </a:cubicBezTo>
                  <a:cubicBezTo>
                    <a:pt x="1314" y="52682"/>
                    <a:pt x="874" y="52777"/>
                    <a:pt x="874" y="52777"/>
                  </a:cubicBezTo>
                  <a:cubicBezTo>
                    <a:pt x="47" y="52974"/>
                    <a:pt x="1" y="53340"/>
                    <a:pt x="641" y="53340"/>
                  </a:cubicBezTo>
                  <a:cubicBezTo>
                    <a:pt x="739" y="53340"/>
                    <a:pt x="852" y="53332"/>
                    <a:pt x="981" y="53313"/>
                  </a:cubicBezTo>
                  <a:cubicBezTo>
                    <a:pt x="981" y="53313"/>
                    <a:pt x="1421" y="53218"/>
                    <a:pt x="2231" y="53063"/>
                  </a:cubicBezTo>
                  <a:cubicBezTo>
                    <a:pt x="3041" y="52896"/>
                    <a:pt x="4219" y="52658"/>
                    <a:pt x="5684" y="52361"/>
                  </a:cubicBezTo>
                  <a:cubicBezTo>
                    <a:pt x="8625" y="51741"/>
                    <a:pt x="12732" y="50884"/>
                    <a:pt x="17340" y="49575"/>
                  </a:cubicBezTo>
                  <a:cubicBezTo>
                    <a:pt x="17911" y="49408"/>
                    <a:pt x="18495" y="49241"/>
                    <a:pt x="19090" y="49063"/>
                  </a:cubicBezTo>
                  <a:cubicBezTo>
                    <a:pt x="19388" y="48979"/>
                    <a:pt x="19686" y="48884"/>
                    <a:pt x="19983" y="48801"/>
                  </a:cubicBezTo>
                  <a:cubicBezTo>
                    <a:pt x="20281" y="48705"/>
                    <a:pt x="20578" y="48598"/>
                    <a:pt x="20876" y="48503"/>
                  </a:cubicBezTo>
                  <a:cubicBezTo>
                    <a:pt x="21471" y="48301"/>
                    <a:pt x="22079" y="48098"/>
                    <a:pt x="22686" y="47896"/>
                  </a:cubicBezTo>
                  <a:cubicBezTo>
                    <a:pt x="22841" y="47848"/>
                    <a:pt x="22995" y="47789"/>
                    <a:pt x="23150" y="47741"/>
                  </a:cubicBezTo>
                  <a:cubicBezTo>
                    <a:pt x="23293" y="47681"/>
                    <a:pt x="23448" y="47622"/>
                    <a:pt x="23603" y="47562"/>
                  </a:cubicBezTo>
                  <a:cubicBezTo>
                    <a:pt x="23900" y="47455"/>
                    <a:pt x="24210" y="47336"/>
                    <a:pt x="24519" y="47217"/>
                  </a:cubicBezTo>
                  <a:cubicBezTo>
                    <a:pt x="25127" y="46979"/>
                    <a:pt x="25746" y="46753"/>
                    <a:pt x="26365" y="46515"/>
                  </a:cubicBezTo>
                  <a:cubicBezTo>
                    <a:pt x="26663" y="46372"/>
                    <a:pt x="26972" y="46229"/>
                    <a:pt x="27270" y="46086"/>
                  </a:cubicBezTo>
                  <a:cubicBezTo>
                    <a:pt x="27579" y="45955"/>
                    <a:pt x="27877" y="45800"/>
                    <a:pt x="28175" y="45646"/>
                  </a:cubicBezTo>
                  <a:cubicBezTo>
                    <a:pt x="29365" y="45038"/>
                    <a:pt x="30544" y="44372"/>
                    <a:pt x="31675" y="43645"/>
                  </a:cubicBezTo>
                  <a:cubicBezTo>
                    <a:pt x="32806" y="42919"/>
                    <a:pt x="33902" y="42145"/>
                    <a:pt x="34961" y="41347"/>
                  </a:cubicBezTo>
                  <a:cubicBezTo>
                    <a:pt x="36021" y="40538"/>
                    <a:pt x="37033" y="39704"/>
                    <a:pt x="38021" y="38859"/>
                  </a:cubicBezTo>
                  <a:cubicBezTo>
                    <a:pt x="39974" y="37168"/>
                    <a:pt x="41772" y="35430"/>
                    <a:pt x="43415" y="33763"/>
                  </a:cubicBezTo>
                  <a:cubicBezTo>
                    <a:pt x="45046" y="32108"/>
                    <a:pt x="46748" y="30286"/>
                    <a:pt x="48475" y="28381"/>
                  </a:cubicBezTo>
                  <a:cubicBezTo>
                    <a:pt x="50213" y="26488"/>
                    <a:pt x="51999" y="24524"/>
                    <a:pt x="53809" y="22595"/>
                  </a:cubicBezTo>
                  <a:cubicBezTo>
                    <a:pt x="54273" y="22107"/>
                    <a:pt x="54726" y="21631"/>
                    <a:pt x="55190" y="21154"/>
                  </a:cubicBezTo>
                  <a:cubicBezTo>
                    <a:pt x="55416" y="20916"/>
                    <a:pt x="55642" y="20678"/>
                    <a:pt x="55881" y="20452"/>
                  </a:cubicBezTo>
                  <a:lnTo>
                    <a:pt x="56226" y="20095"/>
                  </a:lnTo>
                  <a:lnTo>
                    <a:pt x="56583" y="19761"/>
                  </a:lnTo>
                  <a:cubicBezTo>
                    <a:pt x="57547" y="18857"/>
                    <a:pt x="58512" y="17952"/>
                    <a:pt x="59452" y="17071"/>
                  </a:cubicBezTo>
                  <a:cubicBezTo>
                    <a:pt x="59929" y="16618"/>
                    <a:pt x="60393" y="16178"/>
                    <a:pt x="60869" y="15749"/>
                  </a:cubicBezTo>
                  <a:cubicBezTo>
                    <a:pt x="61095" y="15523"/>
                    <a:pt x="61334" y="15308"/>
                    <a:pt x="61560" y="15094"/>
                  </a:cubicBezTo>
                  <a:cubicBezTo>
                    <a:pt x="61798" y="14880"/>
                    <a:pt x="62024" y="14666"/>
                    <a:pt x="62262" y="14451"/>
                  </a:cubicBezTo>
                  <a:cubicBezTo>
                    <a:pt x="63191" y="13606"/>
                    <a:pt x="64096" y="12784"/>
                    <a:pt x="64977" y="11987"/>
                  </a:cubicBezTo>
                  <a:cubicBezTo>
                    <a:pt x="72049" y="5581"/>
                    <a:pt x="77407" y="735"/>
                    <a:pt x="77407" y="735"/>
                  </a:cubicBezTo>
                  <a:cubicBezTo>
                    <a:pt x="77868" y="321"/>
                    <a:pt x="77898" y="0"/>
                    <a:pt x="776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1"/>
            <p:cNvSpPr/>
            <p:nvPr/>
          </p:nvSpPr>
          <p:spPr>
            <a:xfrm>
              <a:off x="4083257" y="7963826"/>
              <a:ext cx="485028" cy="66056"/>
            </a:xfrm>
            <a:custGeom>
              <a:avLst/>
              <a:gdLst/>
              <a:ahLst/>
              <a:cxnLst/>
              <a:rect l="l" t="t" r="r" b="b"/>
              <a:pathLst>
                <a:path w="19605" h="2670" extrusionOk="0">
                  <a:moveTo>
                    <a:pt x="13901" y="0"/>
                  </a:moveTo>
                  <a:cubicBezTo>
                    <a:pt x="13437" y="0"/>
                    <a:pt x="12960" y="12"/>
                    <a:pt x="12472" y="24"/>
                  </a:cubicBezTo>
                  <a:cubicBezTo>
                    <a:pt x="12234" y="24"/>
                    <a:pt x="11996" y="36"/>
                    <a:pt x="11758" y="36"/>
                  </a:cubicBezTo>
                  <a:cubicBezTo>
                    <a:pt x="11639" y="48"/>
                    <a:pt x="11520" y="48"/>
                    <a:pt x="11401" y="48"/>
                  </a:cubicBezTo>
                  <a:cubicBezTo>
                    <a:pt x="11282" y="60"/>
                    <a:pt x="11163" y="72"/>
                    <a:pt x="11044" y="72"/>
                  </a:cubicBezTo>
                  <a:cubicBezTo>
                    <a:pt x="10579" y="107"/>
                    <a:pt x="10127" y="143"/>
                    <a:pt x="9710" y="179"/>
                  </a:cubicBezTo>
                  <a:cubicBezTo>
                    <a:pt x="9472" y="203"/>
                    <a:pt x="9222" y="226"/>
                    <a:pt x="8972" y="250"/>
                  </a:cubicBezTo>
                  <a:cubicBezTo>
                    <a:pt x="8722" y="286"/>
                    <a:pt x="8460" y="322"/>
                    <a:pt x="8198" y="357"/>
                  </a:cubicBezTo>
                  <a:cubicBezTo>
                    <a:pt x="7674" y="429"/>
                    <a:pt x="7138" y="500"/>
                    <a:pt x="6602" y="584"/>
                  </a:cubicBezTo>
                  <a:cubicBezTo>
                    <a:pt x="6067" y="679"/>
                    <a:pt x="5519" y="786"/>
                    <a:pt x="4995" y="881"/>
                  </a:cubicBezTo>
                  <a:cubicBezTo>
                    <a:pt x="4733" y="941"/>
                    <a:pt x="4471" y="988"/>
                    <a:pt x="4221" y="1036"/>
                  </a:cubicBezTo>
                  <a:cubicBezTo>
                    <a:pt x="3971" y="1096"/>
                    <a:pt x="3733" y="1155"/>
                    <a:pt x="3495" y="1215"/>
                  </a:cubicBezTo>
                  <a:cubicBezTo>
                    <a:pt x="3019" y="1334"/>
                    <a:pt x="2566" y="1441"/>
                    <a:pt x="2161" y="1536"/>
                  </a:cubicBezTo>
                  <a:cubicBezTo>
                    <a:pt x="1769" y="1655"/>
                    <a:pt x="1411" y="1762"/>
                    <a:pt x="1114" y="1846"/>
                  </a:cubicBezTo>
                  <a:cubicBezTo>
                    <a:pt x="530" y="2024"/>
                    <a:pt x="173" y="2131"/>
                    <a:pt x="173" y="2131"/>
                  </a:cubicBezTo>
                  <a:cubicBezTo>
                    <a:pt x="1" y="2200"/>
                    <a:pt x="117" y="2669"/>
                    <a:pt x="307" y="2669"/>
                  </a:cubicBezTo>
                  <a:cubicBezTo>
                    <a:pt x="314" y="2669"/>
                    <a:pt x="321" y="2668"/>
                    <a:pt x="328" y="2667"/>
                  </a:cubicBezTo>
                  <a:cubicBezTo>
                    <a:pt x="328" y="2667"/>
                    <a:pt x="685" y="2584"/>
                    <a:pt x="1280" y="2453"/>
                  </a:cubicBezTo>
                  <a:cubicBezTo>
                    <a:pt x="1578" y="2393"/>
                    <a:pt x="1923" y="2310"/>
                    <a:pt x="2328" y="2227"/>
                  </a:cubicBezTo>
                  <a:cubicBezTo>
                    <a:pt x="2733" y="2155"/>
                    <a:pt x="3173" y="2084"/>
                    <a:pt x="3650" y="2000"/>
                  </a:cubicBezTo>
                  <a:cubicBezTo>
                    <a:pt x="3888" y="1953"/>
                    <a:pt x="4126" y="1917"/>
                    <a:pt x="4376" y="1870"/>
                  </a:cubicBezTo>
                  <a:cubicBezTo>
                    <a:pt x="4626" y="1834"/>
                    <a:pt x="4888" y="1798"/>
                    <a:pt x="5150" y="1762"/>
                  </a:cubicBezTo>
                  <a:cubicBezTo>
                    <a:pt x="5674" y="1691"/>
                    <a:pt x="6210" y="1619"/>
                    <a:pt x="6733" y="1548"/>
                  </a:cubicBezTo>
                  <a:cubicBezTo>
                    <a:pt x="7269" y="1489"/>
                    <a:pt x="7805" y="1429"/>
                    <a:pt x="8317" y="1381"/>
                  </a:cubicBezTo>
                  <a:cubicBezTo>
                    <a:pt x="8579" y="1346"/>
                    <a:pt x="8829" y="1322"/>
                    <a:pt x="9079" y="1298"/>
                  </a:cubicBezTo>
                  <a:cubicBezTo>
                    <a:pt x="9329" y="1274"/>
                    <a:pt x="9567" y="1250"/>
                    <a:pt x="9805" y="1239"/>
                  </a:cubicBezTo>
                  <a:cubicBezTo>
                    <a:pt x="10222" y="1191"/>
                    <a:pt x="10663" y="1155"/>
                    <a:pt x="11127" y="1108"/>
                  </a:cubicBezTo>
                  <a:cubicBezTo>
                    <a:pt x="11234" y="1096"/>
                    <a:pt x="11353" y="1084"/>
                    <a:pt x="11460" y="1072"/>
                  </a:cubicBezTo>
                  <a:cubicBezTo>
                    <a:pt x="11579" y="1072"/>
                    <a:pt x="11698" y="1060"/>
                    <a:pt x="11817" y="1060"/>
                  </a:cubicBezTo>
                  <a:cubicBezTo>
                    <a:pt x="12056" y="1036"/>
                    <a:pt x="12282" y="1024"/>
                    <a:pt x="12520" y="1012"/>
                  </a:cubicBezTo>
                  <a:cubicBezTo>
                    <a:pt x="12996" y="977"/>
                    <a:pt x="13460" y="941"/>
                    <a:pt x="13925" y="917"/>
                  </a:cubicBezTo>
                  <a:cubicBezTo>
                    <a:pt x="14389" y="893"/>
                    <a:pt x="14842" y="881"/>
                    <a:pt x="15258" y="869"/>
                  </a:cubicBezTo>
                  <a:cubicBezTo>
                    <a:pt x="15830" y="838"/>
                    <a:pt x="16354" y="838"/>
                    <a:pt x="16802" y="838"/>
                  </a:cubicBezTo>
                  <a:lnTo>
                    <a:pt x="16802" y="838"/>
                  </a:lnTo>
                  <a:cubicBezTo>
                    <a:pt x="17026" y="838"/>
                    <a:pt x="17231" y="838"/>
                    <a:pt x="17413" y="834"/>
                  </a:cubicBezTo>
                  <a:cubicBezTo>
                    <a:pt x="17866" y="834"/>
                    <a:pt x="18189" y="834"/>
                    <a:pt x="18314" y="827"/>
                  </a:cubicBezTo>
                  <a:lnTo>
                    <a:pt x="18314" y="827"/>
                  </a:lnTo>
                  <a:cubicBezTo>
                    <a:pt x="18323" y="833"/>
                    <a:pt x="18333" y="839"/>
                    <a:pt x="18342" y="846"/>
                  </a:cubicBezTo>
                  <a:cubicBezTo>
                    <a:pt x="18378" y="858"/>
                    <a:pt x="18413" y="869"/>
                    <a:pt x="18449" y="881"/>
                  </a:cubicBezTo>
                  <a:cubicBezTo>
                    <a:pt x="18509" y="905"/>
                    <a:pt x="18556" y="917"/>
                    <a:pt x="18616" y="929"/>
                  </a:cubicBezTo>
                  <a:cubicBezTo>
                    <a:pt x="18711" y="953"/>
                    <a:pt x="18794" y="977"/>
                    <a:pt x="18866" y="988"/>
                  </a:cubicBezTo>
                  <a:cubicBezTo>
                    <a:pt x="19009" y="1012"/>
                    <a:pt x="19104" y="1024"/>
                    <a:pt x="19175" y="1036"/>
                  </a:cubicBezTo>
                  <a:cubicBezTo>
                    <a:pt x="19318" y="1060"/>
                    <a:pt x="19330" y="1060"/>
                    <a:pt x="19330" y="1060"/>
                  </a:cubicBezTo>
                  <a:cubicBezTo>
                    <a:pt x="19533" y="1060"/>
                    <a:pt x="19604" y="607"/>
                    <a:pt x="19414" y="524"/>
                  </a:cubicBezTo>
                  <a:cubicBezTo>
                    <a:pt x="19414" y="524"/>
                    <a:pt x="19402" y="524"/>
                    <a:pt x="19271" y="500"/>
                  </a:cubicBezTo>
                  <a:cubicBezTo>
                    <a:pt x="19199" y="488"/>
                    <a:pt x="19104" y="465"/>
                    <a:pt x="18973" y="441"/>
                  </a:cubicBezTo>
                  <a:cubicBezTo>
                    <a:pt x="18914" y="429"/>
                    <a:pt x="18830" y="417"/>
                    <a:pt x="18759" y="393"/>
                  </a:cubicBezTo>
                  <a:cubicBezTo>
                    <a:pt x="18723" y="381"/>
                    <a:pt x="18675" y="369"/>
                    <a:pt x="18640" y="357"/>
                  </a:cubicBezTo>
                  <a:cubicBezTo>
                    <a:pt x="18616" y="346"/>
                    <a:pt x="18604" y="334"/>
                    <a:pt x="18580" y="334"/>
                  </a:cubicBezTo>
                  <a:cubicBezTo>
                    <a:pt x="18568" y="322"/>
                    <a:pt x="18556" y="322"/>
                    <a:pt x="18544" y="310"/>
                  </a:cubicBezTo>
                  <a:lnTo>
                    <a:pt x="18449" y="274"/>
                  </a:lnTo>
                  <a:lnTo>
                    <a:pt x="18402" y="262"/>
                  </a:lnTo>
                  <a:cubicBezTo>
                    <a:pt x="18354" y="250"/>
                    <a:pt x="18009" y="215"/>
                    <a:pt x="17449" y="167"/>
                  </a:cubicBezTo>
                  <a:cubicBezTo>
                    <a:pt x="16889" y="119"/>
                    <a:pt x="16127" y="36"/>
                    <a:pt x="15258" y="36"/>
                  </a:cubicBezTo>
                  <a:cubicBezTo>
                    <a:pt x="14830" y="24"/>
                    <a:pt x="14377" y="12"/>
                    <a:pt x="13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1"/>
            <p:cNvSpPr/>
            <p:nvPr/>
          </p:nvSpPr>
          <p:spPr>
            <a:xfrm>
              <a:off x="4465836" y="7206782"/>
              <a:ext cx="184066" cy="404227"/>
            </a:xfrm>
            <a:custGeom>
              <a:avLst/>
              <a:gdLst/>
              <a:ahLst/>
              <a:cxnLst/>
              <a:rect l="l" t="t" r="r" b="b"/>
              <a:pathLst>
                <a:path w="7440" h="16339" extrusionOk="0">
                  <a:moveTo>
                    <a:pt x="7065" y="0"/>
                  </a:moveTo>
                  <a:cubicBezTo>
                    <a:pt x="6996" y="0"/>
                    <a:pt x="6934" y="18"/>
                    <a:pt x="6902" y="61"/>
                  </a:cubicBezTo>
                  <a:cubicBezTo>
                    <a:pt x="6902" y="61"/>
                    <a:pt x="6771" y="370"/>
                    <a:pt x="6569" y="870"/>
                  </a:cubicBezTo>
                  <a:cubicBezTo>
                    <a:pt x="6367" y="1406"/>
                    <a:pt x="6081" y="2097"/>
                    <a:pt x="5759" y="2930"/>
                  </a:cubicBezTo>
                  <a:cubicBezTo>
                    <a:pt x="5140" y="4573"/>
                    <a:pt x="4378" y="6609"/>
                    <a:pt x="3771" y="8205"/>
                  </a:cubicBezTo>
                  <a:cubicBezTo>
                    <a:pt x="3473" y="9002"/>
                    <a:pt x="3128" y="9895"/>
                    <a:pt x="2759" y="10788"/>
                  </a:cubicBezTo>
                  <a:cubicBezTo>
                    <a:pt x="2378" y="11681"/>
                    <a:pt x="1973" y="12562"/>
                    <a:pt x="1580" y="13336"/>
                  </a:cubicBezTo>
                  <a:cubicBezTo>
                    <a:pt x="1378" y="13717"/>
                    <a:pt x="1187" y="14086"/>
                    <a:pt x="1009" y="14408"/>
                  </a:cubicBezTo>
                  <a:cubicBezTo>
                    <a:pt x="830" y="14717"/>
                    <a:pt x="663" y="15003"/>
                    <a:pt x="533" y="15241"/>
                  </a:cubicBezTo>
                  <a:cubicBezTo>
                    <a:pt x="247" y="15706"/>
                    <a:pt x="68" y="15991"/>
                    <a:pt x="68" y="15991"/>
                  </a:cubicBezTo>
                  <a:cubicBezTo>
                    <a:pt x="0" y="16117"/>
                    <a:pt x="265" y="16339"/>
                    <a:pt x="429" y="16339"/>
                  </a:cubicBezTo>
                  <a:cubicBezTo>
                    <a:pt x="466" y="16339"/>
                    <a:pt x="499" y="16327"/>
                    <a:pt x="521" y="16301"/>
                  </a:cubicBezTo>
                  <a:cubicBezTo>
                    <a:pt x="521" y="16301"/>
                    <a:pt x="723" y="16027"/>
                    <a:pt x="1056" y="15587"/>
                  </a:cubicBezTo>
                  <a:cubicBezTo>
                    <a:pt x="1211" y="15360"/>
                    <a:pt x="1402" y="15086"/>
                    <a:pt x="1616" y="14765"/>
                  </a:cubicBezTo>
                  <a:cubicBezTo>
                    <a:pt x="1818" y="14455"/>
                    <a:pt x="2045" y="14098"/>
                    <a:pt x="2283" y="13729"/>
                  </a:cubicBezTo>
                  <a:cubicBezTo>
                    <a:pt x="2735" y="12955"/>
                    <a:pt x="3211" y="12086"/>
                    <a:pt x="3640" y="11193"/>
                  </a:cubicBezTo>
                  <a:cubicBezTo>
                    <a:pt x="4069" y="10288"/>
                    <a:pt x="4462" y="9383"/>
                    <a:pt x="4759" y="8574"/>
                  </a:cubicBezTo>
                  <a:cubicBezTo>
                    <a:pt x="5378" y="6966"/>
                    <a:pt x="6009" y="4871"/>
                    <a:pt x="6521" y="3192"/>
                  </a:cubicBezTo>
                  <a:cubicBezTo>
                    <a:pt x="7033" y="1501"/>
                    <a:pt x="7414" y="227"/>
                    <a:pt x="7414" y="227"/>
                  </a:cubicBezTo>
                  <a:cubicBezTo>
                    <a:pt x="7439" y="102"/>
                    <a:pt x="7229" y="0"/>
                    <a:pt x="7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" name="Google Shape;54;p21"/>
          <p:cNvGrpSpPr/>
          <p:nvPr/>
        </p:nvGrpSpPr>
        <p:grpSpPr>
          <a:xfrm rot="-1537546">
            <a:off x="604994" y="3763987"/>
            <a:ext cx="488794" cy="774381"/>
            <a:chOff x="-1904298" y="1056455"/>
            <a:chExt cx="581725" cy="921610"/>
          </a:xfrm>
        </p:grpSpPr>
        <p:sp>
          <p:nvSpPr>
            <p:cNvPr id="55" name="Google Shape;55;p21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1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" name="Google Shape;57;p21"/>
          <p:cNvSpPr/>
          <p:nvPr/>
        </p:nvSpPr>
        <p:spPr>
          <a:xfrm>
            <a:off x="1" y="3744009"/>
            <a:ext cx="1536033" cy="1399598"/>
          </a:xfrm>
          <a:custGeom>
            <a:avLst/>
            <a:gdLst/>
            <a:ahLst/>
            <a:cxnLst/>
            <a:rect l="l" t="t" r="r" b="b"/>
            <a:pathLst>
              <a:path w="57091" h="52020" extrusionOk="0">
                <a:moveTo>
                  <a:pt x="167" y="14181"/>
                </a:moveTo>
                <a:cubicBezTo>
                  <a:pt x="845" y="14181"/>
                  <a:pt x="14859" y="1"/>
                  <a:pt x="24658" y="18574"/>
                </a:cubicBezTo>
                <a:cubicBezTo>
                  <a:pt x="34457" y="37160"/>
                  <a:pt x="57090" y="28040"/>
                  <a:pt x="50840" y="52019"/>
                </a:cubicBezTo>
                <a:lnTo>
                  <a:pt x="0" y="520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1"/>
          <p:cNvSpPr/>
          <p:nvPr/>
        </p:nvSpPr>
        <p:spPr>
          <a:xfrm>
            <a:off x="2292986" y="714386"/>
            <a:ext cx="6851022" cy="4429224"/>
          </a:xfrm>
          <a:custGeom>
            <a:avLst/>
            <a:gdLst/>
            <a:ahLst/>
            <a:cxnLst/>
            <a:rect l="l" t="t" r="r" b="b"/>
            <a:pathLst>
              <a:path w="213944" h="138316" extrusionOk="0">
                <a:moveTo>
                  <a:pt x="187607" y="17884"/>
                </a:moveTo>
                <a:cubicBezTo>
                  <a:pt x="185262" y="10061"/>
                  <a:pt x="178440" y="0"/>
                  <a:pt x="158818" y="500"/>
                </a:cubicBezTo>
                <a:cubicBezTo>
                  <a:pt x="138756" y="1012"/>
                  <a:pt x="122325" y="29659"/>
                  <a:pt x="89500" y="43720"/>
                </a:cubicBezTo>
                <a:cubicBezTo>
                  <a:pt x="72260" y="51114"/>
                  <a:pt x="1" y="63092"/>
                  <a:pt x="41589" y="138315"/>
                </a:cubicBezTo>
                <a:lnTo>
                  <a:pt x="60425" y="138315"/>
                </a:lnTo>
                <a:lnTo>
                  <a:pt x="186881" y="138315"/>
                </a:lnTo>
                <a:lnTo>
                  <a:pt x="213944" y="138315"/>
                </a:lnTo>
                <a:lnTo>
                  <a:pt x="213944" y="33588"/>
                </a:lnTo>
                <a:cubicBezTo>
                  <a:pt x="211241" y="26349"/>
                  <a:pt x="204455" y="18038"/>
                  <a:pt x="187607" y="1788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21"/>
          <p:cNvSpPr/>
          <p:nvPr/>
        </p:nvSpPr>
        <p:spPr>
          <a:xfrm>
            <a:off x="2838848" y="1324408"/>
            <a:ext cx="4536814" cy="2368458"/>
          </a:xfrm>
          <a:custGeom>
            <a:avLst/>
            <a:gdLst/>
            <a:ahLst/>
            <a:cxnLst/>
            <a:rect l="l" t="t" r="r" b="b"/>
            <a:pathLst>
              <a:path w="80737" h="42149" extrusionOk="0">
                <a:moveTo>
                  <a:pt x="40565" y="1"/>
                </a:moveTo>
                <a:cubicBezTo>
                  <a:pt x="34671" y="1"/>
                  <a:pt x="29373" y="2489"/>
                  <a:pt x="25658" y="6478"/>
                </a:cubicBezTo>
                <a:cubicBezTo>
                  <a:pt x="23157" y="9151"/>
                  <a:pt x="19680" y="10629"/>
                  <a:pt x="16026" y="10629"/>
                </a:cubicBezTo>
                <a:cubicBezTo>
                  <a:pt x="15872" y="10629"/>
                  <a:pt x="15717" y="10626"/>
                  <a:pt x="15562" y="10621"/>
                </a:cubicBezTo>
                <a:cubicBezTo>
                  <a:pt x="15383" y="10609"/>
                  <a:pt x="15216" y="10609"/>
                  <a:pt x="15038" y="10609"/>
                </a:cubicBezTo>
                <a:cubicBezTo>
                  <a:pt x="6727" y="10609"/>
                  <a:pt x="0" y="17324"/>
                  <a:pt x="0" y="25623"/>
                </a:cubicBezTo>
                <a:cubicBezTo>
                  <a:pt x="0" y="33910"/>
                  <a:pt x="6727" y="40625"/>
                  <a:pt x="15038" y="40625"/>
                </a:cubicBezTo>
                <a:cubicBezTo>
                  <a:pt x="19705" y="40625"/>
                  <a:pt x="23872" y="38505"/>
                  <a:pt x="26623" y="35184"/>
                </a:cubicBezTo>
                <a:cubicBezTo>
                  <a:pt x="30278" y="38589"/>
                  <a:pt x="35171" y="40684"/>
                  <a:pt x="40565" y="40684"/>
                </a:cubicBezTo>
                <a:cubicBezTo>
                  <a:pt x="43529" y="40684"/>
                  <a:pt x="46351" y="40053"/>
                  <a:pt x="48887" y="38910"/>
                </a:cubicBezTo>
                <a:cubicBezTo>
                  <a:pt x="51233" y="40922"/>
                  <a:pt x="54293" y="42149"/>
                  <a:pt x="57638" y="42149"/>
                </a:cubicBezTo>
                <a:cubicBezTo>
                  <a:pt x="61984" y="42149"/>
                  <a:pt x="65854" y="40077"/>
                  <a:pt x="68306" y="36874"/>
                </a:cubicBezTo>
                <a:cubicBezTo>
                  <a:pt x="69628" y="38124"/>
                  <a:pt x="71414" y="38898"/>
                  <a:pt x="73378" y="38898"/>
                </a:cubicBezTo>
                <a:cubicBezTo>
                  <a:pt x="77438" y="38898"/>
                  <a:pt x="80736" y="35600"/>
                  <a:pt x="80736" y="31540"/>
                </a:cubicBezTo>
                <a:cubicBezTo>
                  <a:pt x="80736" y="27480"/>
                  <a:pt x="77438" y="24194"/>
                  <a:pt x="73378" y="24194"/>
                </a:cubicBezTo>
                <a:lnTo>
                  <a:pt x="73343" y="24194"/>
                </a:lnTo>
                <a:cubicBezTo>
                  <a:pt x="73331" y="24194"/>
                  <a:pt x="73318" y="24194"/>
                  <a:pt x="73306" y="24194"/>
                </a:cubicBezTo>
                <a:cubicBezTo>
                  <a:pt x="71641" y="24194"/>
                  <a:pt x="70062" y="23386"/>
                  <a:pt x="69211" y="21944"/>
                </a:cubicBezTo>
                <a:cubicBezTo>
                  <a:pt x="67925" y="19777"/>
                  <a:pt x="66044" y="17991"/>
                  <a:pt x="63782" y="16824"/>
                </a:cubicBezTo>
                <a:cubicBezTo>
                  <a:pt x="61734" y="15764"/>
                  <a:pt x="60091" y="14086"/>
                  <a:pt x="59139" y="11978"/>
                </a:cubicBezTo>
                <a:cubicBezTo>
                  <a:pt x="55948" y="4918"/>
                  <a:pt x="48840" y="1"/>
                  <a:pt x="40565" y="1"/>
                </a:cubicBezTo>
                <a:close/>
              </a:path>
            </a:pathLst>
          </a:custGeom>
          <a:solidFill>
            <a:schemeClr val="lt1">
              <a:alpha val="42352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1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subTitle" idx="1"/>
          </p:nvPr>
        </p:nvSpPr>
        <p:spPr>
          <a:xfrm>
            <a:off x="1528650" y="1342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subTitle" idx="2"/>
          </p:nvPr>
        </p:nvSpPr>
        <p:spPr>
          <a:xfrm>
            <a:off x="5008050" y="1342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title" idx="3"/>
          </p:nvPr>
        </p:nvSpPr>
        <p:spPr>
          <a:xfrm>
            <a:off x="1528650" y="3808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subTitle" idx="4"/>
          </p:nvPr>
        </p:nvSpPr>
        <p:spPr>
          <a:xfrm>
            <a:off x="5008050" y="2940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title" idx="5"/>
          </p:nvPr>
        </p:nvSpPr>
        <p:spPr>
          <a:xfrm>
            <a:off x="1528650" y="2210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title" idx="6"/>
          </p:nvPr>
        </p:nvSpPr>
        <p:spPr>
          <a:xfrm>
            <a:off x="5008050" y="2210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ubTitle" idx="7"/>
          </p:nvPr>
        </p:nvSpPr>
        <p:spPr>
          <a:xfrm>
            <a:off x="1528650" y="2940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title" idx="8"/>
          </p:nvPr>
        </p:nvSpPr>
        <p:spPr>
          <a:xfrm>
            <a:off x="5008050" y="3808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CUSTOM_15"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309b9d89ff9_1_369"/>
          <p:cNvSpPr txBox="1">
            <a:spLocks noGrp="1"/>
          </p:cNvSpPr>
          <p:nvPr>
            <p:ph type="title"/>
          </p:nvPr>
        </p:nvSpPr>
        <p:spPr>
          <a:xfrm>
            <a:off x="717525" y="542750"/>
            <a:ext cx="77088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600" name="Google Shape;600;g309b9d89ff9_1_369"/>
          <p:cNvGrpSpPr/>
          <p:nvPr/>
        </p:nvGrpSpPr>
        <p:grpSpPr>
          <a:xfrm>
            <a:off x="1" y="2854047"/>
            <a:ext cx="9144001" cy="2289456"/>
            <a:chOff x="271750" y="2423875"/>
            <a:chExt cx="7077400" cy="1772025"/>
          </a:xfrm>
        </p:grpSpPr>
        <p:sp>
          <p:nvSpPr>
            <p:cNvPr id="601" name="Google Shape;601;g309b9d89ff9_1_369"/>
            <p:cNvSpPr/>
            <p:nvPr/>
          </p:nvSpPr>
          <p:spPr>
            <a:xfrm>
              <a:off x="277700" y="2423875"/>
              <a:ext cx="7071450" cy="1772025"/>
            </a:xfrm>
            <a:custGeom>
              <a:avLst/>
              <a:gdLst/>
              <a:ahLst/>
              <a:cxnLst/>
              <a:rect l="l" t="t" r="r" b="b"/>
              <a:pathLst>
                <a:path w="282858" h="70881" extrusionOk="0">
                  <a:moveTo>
                    <a:pt x="57528" y="1"/>
                  </a:moveTo>
                  <a:cubicBezTo>
                    <a:pt x="37107" y="1"/>
                    <a:pt x="17867" y="6326"/>
                    <a:pt x="1" y="16029"/>
                  </a:cubicBezTo>
                  <a:lnTo>
                    <a:pt x="1" y="70881"/>
                  </a:lnTo>
                  <a:lnTo>
                    <a:pt x="282857" y="70881"/>
                  </a:lnTo>
                  <a:lnTo>
                    <a:pt x="282857" y="53831"/>
                  </a:lnTo>
                  <a:cubicBezTo>
                    <a:pt x="276183" y="53941"/>
                    <a:pt x="269511" y="54030"/>
                    <a:pt x="262852" y="54030"/>
                  </a:cubicBezTo>
                  <a:cubicBezTo>
                    <a:pt x="230491" y="54030"/>
                    <a:pt x="198425" y="51930"/>
                    <a:pt x="167736" y="39913"/>
                  </a:cubicBezTo>
                  <a:cubicBezTo>
                    <a:pt x="131005" y="25530"/>
                    <a:pt x="101025" y="967"/>
                    <a:pt x="59794" y="27"/>
                  </a:cubicBezTo>
                  <a:cubicBezTo>
                    <a:pt x="59037" y="10"/>
                    <a:pt x="58282" y="1"/>
                    <a:pt x="575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g309b9d89ff9_1_369"/>
            <p:cNvSpPr/>
            <p:nvPr/>
          </p:nvSpPr>
          <p:spPr>
            <a:xfrm>
              <a:off x="271750" y="3380525"/>
              <a:ext cx="1876450" cy="81537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g309b9d89ff9_1_369"/>
            <p:cNvSpPr/>
            <p:nvPr/>
          </p:nvSpPr>
          <p:spPr>
            <a:xfrm>
              <a:off x="1828200" y="3808500"/>
              <a:ext cx="1499600" cy="387400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3">
  <p:cSld name="CUSTOM_6_1_2">
    <p:bg>
      <p:bgPr>
        <a:solidFill>
          <a:schemeClr val="dk2"/>
        </a:solidFill>
        <a:effectLst/>
      </p:bgPr>
    </p:bg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09b9d89ff9_1_37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g309b9d89ff9_1_375"/>
          <p:cNvSpPr txBox="1">
            <a:spLocks noGrp="1"/>
          </p:cNvSpPr>
          <p:nvPr>
            <p:ph type="title" idx="2"/>
          </p:nvPr>
        </p:nvSpPr>
        <p:spPr>
          <a:xfrm>
            <a:off x="2087979" y="1717250"/>
            <a:ext cx="21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07" name="Google Shape;607;g309b9d89ff9_1_375"/>
          <p:cNvSpPr txBox="1">
            <a:spLocks noGrp="1"/>
          </p:cNvSpPr>
          <p:nvPr>
            <p:ph type="subTitle" idx="1"/>
          </p:nvPr>
        </p:nvSpPr>
        <p:spPr>
          <a:xfrm>
            <a:off x="2087979" y="2224900"/>
            <a:ext cx="216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608" name="Google Shape;608;g309b9d89ff9_1_375"/>
          <p:cNvSpPr txBox="1">
            <a:spLocks noGrp="1"/>
          </p:cNvSpPr>
          <p:nvPr>
            <p:ph type="title" idx="3"/>
          </p:nvPr>
        </p:nvSpPr>
        <p:spPr>
          <a:xfrm>
            <a:off x="1368000" y="1255550"/>
            <a:ext cx="72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609" name="Google Shape;609;g309b9d89ff9_1_375"/>
          <p:cNvSpPr txBox="1">
            <a:spLocks noGrp="1"/>
          </p:cNvSpPr>
          <p:nvPr>
            <p:ph type="title" idx="4"/>
          </p:nvPr>
        </p:nvSpPr>
        <p:spPr>
          <a:xfrm>
            <a:off x="5616000" y="1717250"/>
            <a:ext cx="21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0" name="Google Shape;610;g309b9d89ff9_1_375"/>
          <p:cNvSpPr txBox="1">
            <a:spLocks noGrp="1"/>
          </p:cNvSpPr>
          <p:nvPr>
            <p:ph type="subTitle" idx="5"/>
          </p:nvPr>
        </p:nvSpPr>
        <p:spPr>
          <a:xfrm>
            <a:off x="5616000" y="2224900"/>
            <a:ext cx="216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611" name="Google Shape;611;g309b9d89ff9_1_375"/>
          <p:cNvSpPr txBox="1">
            <a:spLocks noGrp="1"/>
          </p:cNvSpPr>
          <p:nvPr>
            <p:ph type="title" idx="6"/>
          </p:nvPr>
        </p:nvSpPr>
        <p:spPr>
          <a:xfrm>
            <a:off x="4896000" y="1255550"/>
            <a:ext cx="72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612" name="Google Shape;612;g309b9d89ff9_1_375"/>
          <p:cNvSpPr txBox="1">
            <a:spLocks noGrp="1"/>
          </p:cNvSpPr>
          <p:nvPr>
            <p:ph type="title" idx="7"/>
          </p:nvPr>
        </p:nvSpPr>
        <p:spPr>
          <a:xfrm>
            <a:off x="2087979" y="3480250"/>
            <a:ext cx="21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3" name="Google Shape;613;g309b9d89ff9_1_375"/>
          <p:cNvSpPr txBox="1">
            <a:spLocks noGrp="1"/>
          </p:cNvSpPr>
          <p:nvPr>
            <p:ph type="subTitle" idx="8"/>
          </p:nvPr>
        </p:nvSpPr>
        <p:spPr>
          <a:xfrm>
            <a:off x="2087979" y="3987900"/>
            <a:ext cx="216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614" name="Google Shape;614;g309b9d89ff9_1_375"/>
          <p:cNvSpPr txBox="1">
            <a:spLocks noGrp="1"/>
          </p:cNvSpPr>
          <p:nvPr>
            <p:ph type="title" idx="9"/>
          </p:nvPr>
        </p:nvSpPr>
        <p:spPr>
          <a:xfrm>
            <a:off x="1368000" y="3018550"/>
            <a:ext cx="72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615" name="Google Shape;615;g309b9d89ff9_1_375"/>
          <p:cNvSpPr txBox="1">
            <a:spLocks noGrp="1"/>
          </p:cNvSpPr>
          <p:nvPr>
            <p:ph type="title" idx="13"/>
          </p:nvPr>
        </p:nvSpPr>
        <p:spPr>
          <a:xfrm>
            <a:off x="5616000" y="3480250"/>
            <a:ext cx="21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6" name="Google Shape;616;g309b9d89ff9_1_375"/>
          <p:cNvSpPr txBox="1">
            <a:spLocks noGrp="1"/>
          </p:cNvSpPr>
          <p:nvPr>
            <p:ph type="subTitle" idx="14"/>
          </p:nvPr>
        </p:nvSpPr>
        <p:spPr>
          <a:xfrm>
            <a:off x="5616000" y="3987900"/>
            <a:ext cx="216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617" name="Google Shape;617;g309b9d89ff9_1_375"/>
          <p:cNvSpPr txBox="1">
            <a:spLocks noGrp="1"/>
          </p:cNvSpPr>
          <p:nvPr>
            <p:ph type="title" idx="15"/>
          </p:nvPr>
        </p:nvSpPr>
        <p:spPr>
          <a:xfrm>
            <a:off x="4896000" y="3018550"/>
            <a:ext cx="72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618" name="Google Shape;618;g309b9d89ff9_1_375"/>
          <p:cNvSpPr/>
          <p:nvPr/>
        </p:nvSpPr>
        <p:spPr>
          <a:xfrm>
            <a:off x="1" y="4090039"/>
            <a:ext cx="2424373" cy="1053465"/>
          </a:xfrm>
          <a:custGeom>
            <a:avLst/>
            <a:gdLst/>
            <a:ahLst/>
            <a:cxnLst/>
            <a:rect l="l" t="t" r="r" b="b"/>
            <a:pathLst>
              <a:path w="75058" h="32615" extrusionOk="0">
                <a:moveTo>
                  <a:pt x="26971" y="1"/>
                </a:moveTo>
                <a:cubicBezTo>
                  <a:pt x="16792" y="1"/>
                  <a:pt x="7040" y="5763"/>
                  <a:pt x="2429" y="15589"/>
                </a:cubicBezTo>
                <a:cubicBezTo>
                  <a:pt x="2382" y="15684"/>
                  <a:pt x="2358" y="15779"/>
                  <a:pt x="2310" y="15875"/>
                </a:cubicBezTo>
                <a:cubicBezTo>
                  <a:pt x="1453" y="16946"/>
                  <a:pt x="679" y="18065"/>
                  <a:pt x="0" y="19244"/>
                </a:cubicBezTo>
                <a:lnTo>
                  <a:pt x="0" y="32615"/>
                </a:lnTo>
                <a:lnTo>
                  <a:pt x="75057" y="32615"/>
                </a:lnTo>
                <a:cubicBezTo>
                  <a:pt x="73819" y="28007"/>
                  <a:pt x="70640" y="23959"/>
                  <a:pt x="65985" y="21768"/>
                </a:cubicBezTo>
                <a:cubicBezTo>
                  <a:pt x="63680" y="20692"/>
                  <a:pt x="61256" y="20183"/>
                  <a:pt x="58871" y="20183"/>
                </a:cubicBezTo>
                <a:cubicBezTo>
                  <a:pt x="56981" y="20183"/>
                  <a:pt x="55116" y="20503"/>
                  <a:pt x="53352" y="21113"/>
                </a:cubicBezTo>
                <a:cubicBezTo>
                  <a:pt x="51566" y="13255"/>
                  <a:pt x="46328" y="6266"/>
                  <a:pt x="38470" y="2575"/>
                </a:cubicBezTo>
                <a:cubicBezTo>
                  <a:pt x="34746" y="828"/>
                  <a:pt x="30828" y="1"/>
                  <a:pt x="26971" y="1"/>
                </a:cubicBez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g309b9d89ff9_1_375"/>
          <p:cNvSpPr/>
          <p:nvPr/>
        </p:nvSpPr>
        <p:spPr>
          <a:xfrm>
            <a:off x="2010934" y="4642982"/>
            <a:ext cx="1937483" cy="500521"/>
          </a:xfrm>
          <a:custGeom>
            <a:avLst/>
            <a:gdLst/>
            <a:ahLst/>
            <a:cxnLst/>
            <a:rect l="l" t="t" r="r" b="b"/>
            <a:pathLst>
              <a:path w="59984" h="15496" extrusionOk="0">
                <a:moveTo>
                  <a:pt x="8620" y="0"/>
                </a:moveTo>
                <a:cubicBezTo>
                  <a:pt x="6622" y="0"/>
                  <a:pt x="4637" y="834"/>
                  <a:pt x="3227" y="2459"/>
                </a:cubicBezTo>
                <a:cubicBezTo>
                  <a:pt x="988" y="5042"/>
                  <a:pt x="941" y="8769"/>
                  <a:pt x="2893" y="11400"/>
                </a:cubicBezTo>
                <a:cubicBezTo>
                  <a:pt x="2608" y="11662"/>
                  <a:pt x="2334" y="11948"/>
                  <a:pt x="2072" y="12245"/>
                </a:cubicBezTo>
                <a:cubicBezTo>
                  <a:pt x="1203" y="13246"/>
                  <a:pt x="512" y="14341"/>
                  <a:pt x="0" y="15496"/>
                </a:cubicBezTo>
                <a:lnTo>
                  <a:pt x="59984" y="15496"/>
                </a:lnTo>
                <a:cubicBezTo>
                  <a:pt x="58853" y="11960"/>
                  <a:pt x="56781" y="8685"/>
                  <a:pt x="53769" y="6066"/>
                </a:cubicBezTo>
                <a:cubicBezTo>
                  <a:pt x="49777" y="2603"/>
                  <a:pt x="44856" y="905"/>
                  <a:pt x="39958" y="905"/>
                </a:cubicBezTo>
                <a:cubicBezTo>
                  <a:pt x="34060" y="905"/>
                  <a:pt x="28196" y="3367"/>
                  <a:pt x="24027" y="8174"/>
                </a:cubicBezTo>
                <a:cubicBezTo>
                  <a:pt x="23967" y="8233"/>
                  <a:pt x="23932" y="8304"/>
                  <a:pt x="23872" y="8364"/>
                </a:cubicBezTo>
                <a:cubicBezTo>
                  <a:pt x="22789" y="9138"/>
                  <a:pt x="21777" y="9995"/>
                  <a:pt x="20860" y="10960"/>
                </a:cubicBezTo>
                <a:cubicBezTo>
                  <a:pt x="20848" y="10948"/>
                  <a:pt x="20836" y="10936"/>
                  <a:pt x="20824" y="10924"/>
                </a:cubicBezTo>
                <a:cubicBezTo>
                  <a:pt x="19288" y="9578"/>
                  <a:pt x="17526" y="8674"/>
                  <a:pt x="15681" y="8162"/>
                </a:cubicBezTo>
                <a:cubicBezTo>
                  <a:pt x="16014" y="5840"/>
                  <a:pt x="15216" y="3399"/>
                  <a:pt x="13311" y="1756"/>
                </a:cubicBezTo>
                <a:cubicBezTo>
                  <a:pt x="11954" y="577"/>
                  <a:pt x="10283" y="0"/>
                  <a:pt x="8620" y="0"/>
                </a:cubicBez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0" name="Google Shape;620;g309b9d89ff9_1_375"/>
          <p:cNvGrpSpPr/>
          <p:nvPr/>
        </p:nvGrpSpPr>
        <p:grpSpPr>
          <a:xfrm flipH="1">
            <a:off x="8087888" y="3307425"/>
            <a:ext cx="935500" cy="1873825"/>
            <a:chOff x="8208488" y="3307425"/>
            <a:chExt cx="935500" cy="1873825"/>
          </a:xfrm>
        </p:grpSpPr>
        <p:sp>
          <p:nvSpPr>
            <p:cNvPr id="621" name="Google Shape;621;g309b9d89ff9_1_375"/>
            <p:cNvSpPr/>
            <p:nvPr/>
          </p:nvSpPr>
          <p:spPr>
            <a:xfrm>
              <a:off x="8644188" y="3606050"/>
              <a:ext cx="499800" cy="1162300"/>
            </a:xfrm>
            <a:custGeom>
              <a:avLst/>
              <a:gdLst/>
              <a:ahLst/>
              <a:cxnLst/>
              <a:rect l="l" t="t" r="r" b="b"/>
              <a:pathLst>
                <a:path w="19992" h="46492" extrusionOk="0">
                  <a:moveTo>
                    <a:pt x="10035" y="0"/>
                  </a:moveTo>
                  <a:cubicBezTo>
                    <a:pt x="8386" y="0"/>
                    <a:pt x="6741" y="963"/>
                    <a:pt x="6002" y="2441"/>
                  </a:cubicBezTo>
                  <a:cubicBezTo>
                    <a:pt x="4954" y="4548"/>
                    <a:pt x="5740" y="7120"/>
                    <a:pt x="5025" y="9358"/>
                  </a:cubicBezTo>
                  <a:cubicBezTo>
                    <a:pt x="4120" y="12204"/>
                    <a:pt x="930" y="14026"/>
                    <a:pt x="489" y="16978"/>
                  </a:cubicBezTo>
                  <a:cubicBezTo>
                    <a:pt x="1" y="20181"/>
                    <a:pt x="2906" y="22848"/>
                    <a:pt x="3668" y="25991"/>
                  </a:cubicBezTo>
                  <a:cubicBezTo>
                    <a:pt x="4370" y="28861"/>
                    <a:pt x="3227" y="31814"/>
                    <a:pt x="2227" y="34600"/>
                  </a:cubicBezTo>
                  <a:cubicBezTo>
                    <a:pt x="1811" y="35719"/>
                    <a:pt x="1418" y="36874"/>
                    <a:pt x="1418" y="38076"/>
                  </a:cubicBezTo>
                  <a:cubicBezTo>
                    <a:pt x="1430" y="39624"/>
                    <a:pt x="2108" y="41112"/>
                    <a:pt x="3049" y="42339"/>
                  </a:cubicBezTo>
                  <a:cubicBezTo>
                    <a:pt x="4951" y="44839"/>
                    <a:pt x="7973" y="46492"/>
                    <a:pt x="11087" y="46492"/>
                  </a:cubicBezTo>
                  <a:cubicBezTo>
                    <a:pt x="12242" y="46492"/>
                    <a:pt x="13410" y="46264"/>
                    <a:pt x="14538" y="45768"/>
                  </a:cubicBezTo>
                  <a:cubicBezTo>
                    <a:pt x="16979" y="44696"/>
                    <a:pt x="18741" y="42351"/>
                    <a:pt x="19360" y="39755"/>
                  </a:cubicBezTo>
                  <a:cubicBezTo>
                    <a:pt x="19991" y="37171"/>
                    <a:pt x="19539" y="34397"/>
                    <a:pt x="18396" y="31992"/>
                  </a:cubicBezTo>
                  <a:cubicBezTo>
                    <a:pt x="17813" y="30766"/>
                    <a:pt x="17051" y="29635"/>
                    <a:pt x="16527" y="28385"/>
                  </a:cubicBezTo>
                  <a:cubicBezTo>
                    <a:pt x="15991" y="27134"/>
                    <a:pt x="15717" y="25706"/>
                    <a:pt x="16146" y="24420"/>
                  </a:cubicBezTo>
                  <a:cubicBezTo>
                    <a:pt x="16562" y="23182"/>
                    <a:pt x="17575" y="22253"/>
                    <a:pt x="18194" y="21110"/>
                  </a:cubicBezTo>
                  <a:cubicBezTo>
                    <a:pt x="18968" y="19717"/>
                    <a:pt x="19134" y="18086"/>
                    <a:pt x="19134" y="16502"/>
                  </a:cubicBezTo>
                  <a:cubicBezTo>
                    <a:pt x="19134" y="15502"/>
                    <a:pt x="19075" y="14478"/>
                    <a:pt x="18670" y="13561"/>
                  </a:cubicBezTo>
                  <a:cubicBezTo>
                    <a:pt x="17991" y="12002"/>
                    <a:pt x="16432" y="10990"/>
                    <a:pt x="15681" y="9466"/>
                  </a:cubicBezTo>
                  <a:cubicBezTo>
                    <a:pt x="14693" y="7477"/>
                    <a:pt x="15253" y="5013"/>
                    <a:pt x="14407" y="2977"/>
                  </a:cubicBezTo>
                  <a:cubicBezTo>
                    <a:pt x="13729" y="1346"/>
                    <a:pt x="12110" y="143"/>
                    <a:pt x="10347" y="12"/>
                  </a:cubicBezTo>
                  <a:cubicBezTo>
                    <a:pt x="10244" y="4"/>
                    <a:pt x="10139" y="0"/>
                    <a:pt x="100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g309b9d89ff9_1_375"/>
            <p:cNvSpPr/>
            <p:nvPr/>
          </p:nvSpPr>
          <p:spPr>
            <a:xfrm>
              <a:off x="8896613" y="3682825"/>
              <a:ext cx="25" cy="1498425"/>
            </a:xfrm>
            <a:custGeom>
              <a:avLst/>
              <a:gdLst/>
              <a:ahLst/>
              <a:cxnLst/>
              <a:rect l="l" t="t" r="r" b="b"/>
              <a:pathLst>
                <a:path w="1" h="59937" fill="none" extrusionOk="0">
                  <a:moveTo>
                    <a:pt x="0" y="1"/>
                  </a:moveTo>
                  <a:lnTo>
                    <a:pt x="0" y="59937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g309b9d89ff9_1_375"/>
            <p:cNvSpPr/>
            <p:nvPr/>
          </p:nvSpPr>
          <p:spPr>
            <a:xfrm>
              <a:off x="8896613" y="3917975"/>
              <a:ext cx="161650" cy="150650"/>
            </a:xfrm>
            <a:custGeom>
              <a:avLst/>
              <a:gdLst/>
              <a:ahLst/>
              <a:cxnLst/>
              <a:rect l="l" t="t" r="r" b="b"/>
              <a:pathLst>
                <a:path w="6466" h="6026" fill="none" extrusionOk="0">
                  <a:moveTo>
                    <a:pt x="6465" y="1"/>
                  </a:moveTo>
                  <a:lnTo>
                    <a:pt x="0" y="6025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g309b9d89ff9_1_375"/>
            <p:cNvSpPr/>
            <p:nvPr/>
          </p:nvSpPr>
          <p:spPr>
            <a:xfrm>
              <a:off x="8766238" y="4362375"/>
              <a:ext cx="130400" cy="108375"/>
            </a:xfrm>
            <a:custGeom>
              <a:avLst/>
              <a:gdLst/>
              <a:ahLst/>
              <a:cxnLst/>
              <a:rect l="l" t="t" r="r" b="b"/>
              <a:pathLst>
                <a:path w="5216" h="4335" fill="none" extrusionOk="0">
                  <a:moveTo>
                    <a:pt x="0" y="1"/>
                  </a:moveTo>
                  <a:lnTo>
                    <a:pt x="5215" y="4335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g309b9d89ff9_1_375"/>
            <p:cNvSpPr/>
            <p:nvPr/>
          </p:nvSpPr>
          <p:spPr>
            <a:xfrm>
              <a:off x="8896613" y="4544250"/>
              <a:ext cx="136050" cy="139325"/>
            </a:xfrm>
            <a:custGeom>
              <a:avLst/>
              <a:gdLst/>
              <a:ahLst/>
              <a:cxnLst/>
              <a:rect l="l" t="t" r="r" b="b"/>
              <a:pathLst>
                <a:path w="5442" h="5573" fill="none" extrusionOk="0">
                  <a:moveTo>
                    <a:pt x="5442" y="1"/>
                  </a:moveTo>
                  <a:lnTo>
                    <a:pt x="0" y="5573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g309b9d89ff9_1_375"/>
            <p:cNvSpPr/>
            <p:nvPr/>
          </p:nvSpPr>
          <p:spPr>
            <a:xfrm>
              <a:off x="8898388" y="4490975"/>
              <a:ext cx="114025" cy="110150"/>
            </a:xfrm>
            <a:custGeom>
              <a:avLst/>
              <a:gdLst/>
              <a:ahLst/>
              <a:cxnLst/>
              <a:rect l="l" t="t" r="r" b="b"/>
              <a:pathLst>
                <a:path w="4561" h="4406" fill="none" extrusionOk="0">
                  <a:moveTo>
                    <a:pt x="4561" y="0"/>
                  </a:moveTo>
                  <a:lnTo>
                    <a:pt x="1" y="4406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g309b9d89ff9_1_375"/>
            <p:cNvSpPr/>
            <p:nvPr/>
          </p:nvSpPr>
          <p:spPr>
            <a:xfrm>
              <a:off x="8208488" y="3307425"/>
              <a:ext cx="634325" cy="1474725"/>
            </a:xfrm>
            <a:custGeom>
              <a:avLst/>
              <a:gdLst/>
              <a:ahLst/>
              <a:cxnLst/>
              <a:rect l="l" t="t" r="r" b="b"/>
              <a:pathLst>
                <a:path w="25373" h="58989" extrusionOk="0">
                  <a:moveTo>
                    <a:pt x="12734" y="0"/>
                  </a:moveTo>
                  <a:cubicBezTo>
                    <a:pt x="10638" y="0"/>
                    <a:pt x="8561" y="1218"/>
                    <a:pt x="7620" y="3099"/>
                  </a:cubicBezTo>
                  <a:cubicBezTo>
                    <a:pt x="6287" y="5766"/>
                    <a:pt x="7287" y="9040"/>
                    <a:pt x="6382" y="11874"/>
                  </a:cubicBezTo>
                  <a:cubicBezTo>
                    <a:pt x="5227" y="15481"/>
                    <a:pt x="1191" y="17791"/>
                    <a:pt x="619" y="21542"/>
                  </a:cubicBezTo>
                  <a:cubicBezTo>
                    <a:pt x="0" y="25602"/>
                    <a:pt x="3679" y="28983"/>
                    <a:pt x="4655" y="32972"/>
                  </a:cubicBezTo>
                  <a:cubicBezTo>
                    <a:pt x="5548" y="36615"/>
                    <a:pt x="4108" y="40365"/>
                    <a:pt x="2822" y="43901"/>
                  </a:cubicBezTo>
                  <a:cubicBezTo>
                    <a:pt x="2310" y="45318"/>
                    <a:pt x="1810" y="46795"/>
                    <a:pt x="1810" y="48307"/>
                  </a:cubicBezTo>
                  <a:cubicBezTo>
                    <a:pt x="1810" y="50271"/>
                    <a:pt x="2667" y="52152"/>
                    <a:pt x="3870" y="53724"/>
                  </a:cubicBezTo>
                  <a:cubicBezTo>
                    <a:pt x="6282" y="56900"/>
                    <a:pt x="10111" y="58988"/>
                    <a:pt x="14062" y="58988"/>
                  </a:cubicBezTo>
                  <a:cubicBezTo>
                    <a:pt x="15532" y="58988"/>
                    <a:pt x="17018" y="58699"/>
                    <a:pt x="18455" y="58070"/>
                  </a:cubicBezTo>
                  <a:cubicBezTo>
                    <a:pt x="21539" y="56701"/>
                    <a:pt x="23777" y="53724"/>
                    <a:pt x="24575" y="50450"/>
                  </a:cubicBezTo>
                  <a:cubicBezTo>
                    <a:pt x="25372" y="47164"/>
                    <a:pt x="24801" y="43640"/>
                    <a:pt x="23348" y="40592"/>
                  </a:cubicBezTo>
                  <a:cubicBezTo>
                    <a:pt x="22598" y="39044"/>
                    <a:pt x="21634" y="37591"/>
                    <a:pt x="20967" y="36008"/>
                  </a:cubicBezTo>
                  <a:cubicBezTo>
                    <a:pt x="20300" y="34424"/>
                    <a:pt x="19943" y="32614"/>
                    <a:pt x="20491" y="30983"/>
                  </a:cubicBezTo>
                  <a:cubicBezTo>
                    <a:pt x="21027" y="29412"/>
                    <a:pt x="22301" y="28233"/>
                    <a:pt x="23098" y="26780"/>
                  </a:cubicBezTo>
                  <a:cubicBezTo>
                    <a:pt x="24063" y="25018"/>
                    <a:pt x="24277" y="22946"/>
                    <a:pt x="24289" y="20934"/>
                  </a:cubicBezTo>
                  <a:cubicBezTo>
                    <a:pt x="24289" y="19660"/>
                    <a:pt x="24206" y="18363"/>
                    <a:pt x="23694" y="17196"/>
                  </a:cubicBezTo>
                  <a:cubicBezTo>
                    <a:pt x="22824" y="15231"/>
                    <a:pt x="20848" y="13933"/>
                    <a:pt x="19895" y="12005"/>
                  </a:cubicBezTo>
                  <a:cubicBezTo>
                    <a:pt x="18645" y="9481"/>
                    <a:pt x="19360" y="6361"/>
                    <a:pt x="18276" y="3766"/>
                  </a:cubicBezTo>
                  <a:cubicBezTo>
                    <a:pt x="17419" y="1706"/>
                    <a:pt x="15359" y="170"/>
                    <a:pt x="13133" y="15"/>
                  </a:cubicBezTo>
                  <a:cubicBezTo>
                    <a:pt x="13000" y="5"/>
                    <a:pt x="12867" y="0"/>
                    <a:pt x="127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g309b9d89ff9_1_375"/>
            <p:cNvSpPr/>
            <p:nvPr/>
          </p:nvSpPr>
          <p:spPr>
            <a:xfrm>
              <a:off x="8523388" y="3349450"/>
              <a:ext cx="25" cy="1830325"/>
            </a:xfrm>
            <a:custGeom>
              <a:avLst/>
              <a:gdLst/>
              <a:ahLst/>
              <a:cxnLst/>
              <a:rect l="l" t="t" r="r" b="b"/>
              <a:pathLst>
                <a:path w="1" h="73213" fill="none" extrusionOk="0">
                  <a:moveTo>
                    <a:pt x="1" y="1"/>
                  </a:moveTo>
                  <a:lnTo>
                    <a:pt x="1" y="73212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g309b9d89ff9_1_375"/>
            <p:cNvSpPr/>
            <p:nvPr/>
          </p:nvSpPr>
          <p:spPr>
            <a:xfrm>
              <a:off x="8389763" y="3590575"/>
              <a:ext cx="133650" cy="130975"/>
            </a:xfrm>
            <a:custGeom>
              <a:avLst/>
              <a:gdLst/>
              <a:ahLst/>
              <a:cxnLst/>
              <a:rect l="l" t="t" r="r" b="b"/>
              <a:pathLst>
                <a:path w="5346" h="5239" fill="none" extrusionOk="0">
                  <a:moveTo>
                    <a:pt x="0" y="0"/>
                  </a:moveTo>
                  <a:lnTo>
                    <a:pt x="5346" y="5239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g309b9d89ff9_1_375"/>
            <p:cNvSpPr/>
            <p:nvPr/>
          </p:nvSpPr>
          <p:spPr>
            <a:xfrm>
              <a:off x="8351063" y="3656650"/>
              <a:ext cx="170875" cy="154200"/>
            </a:xfrm>
            <a:custGeom>
              <a:avLst/>
              <a:gdLst/>
              <a:ahLst/>
              <a:cxnLst/>
              <a:rect l="l" t="t" r="r" b="b"/>
              <a:pathLst>
                <a:path w="6835" h="6168" fill="none" extrusionOk="0">
                  <a:moveTo>
                    <a:pt x="0" y="0"/>
                  </a:moveTo>
                  <a:lnTo>
                    <a:pt x="6834" y="6168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g309b9d89ff9_1_375"/>
            <p:cNvSpPr/>
            <p:nvPr/>
          </p:nvSpPr>
          <p:spPr>
            <a:xfrm>
              <a:off x="8290638" y="3992700"/>
              <a:ext cx="231300" cy="143200"/>
            </a:xfrm>
            <a:custGeom>
              <a:avLst/>
              <a:gdLst/>
              <a:ahLst/>
              <a:cxnLst/>
              <a:rect l="l" t="t" r="r" b="b"/>
              <a:pathLst>
                <a:path w="9252" h="5728" fill="none" extrusionOk="0">
                  <a:moveTo>
                    <a:pt x="0" y="0"/>
                  </a:moveTo>
                  <a:lnTo>
                    <a:pt x="9251" y="5727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g309b9d89ff9_1_375"/>
            <p:cNvSpPr/>
            <p:nvPr/>
          </p:nvSpPr>
          <p:spPr>
            <a:xfrm>
              <a:off x="8305813" y="4392150"/>
              <a:ext cx="214625" cy="136350"/>
            </a:xfrm>
            <a:custGeom>
              <a:avLst/>
              <a:gdLst/>
              <a:ahLst/>
              <a:cxnLst/>
              <a:rect l="l" t="t" r="r" b="b"/>
              <a:pathLst>
                <a:path w="8585" h="5454" fill="none" extrusionOk="0">
                  <a:moveTo>
                    <a:pt x="0" y="0"/>
                  </a:moveTo>
                  <a:lnTo>
                    <a:pt x="8585" y="5454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g309b9d89ff9_1_375"/>
            <p:cNvSpPr/>
            <p:nvPr/>
          </p:nvSpPr>
          <p:spPr>
            <a:xfrm>
              <a:off x="8279613" y="4477575"/>
              <a:ext cx="240825" cy="159875"/>
            </a:xfrm>
            <a:custGeom>
              <a:avLst/>
              <a:gdLst/>
              <a:ahLst/>
              <a:cxnLst/>
              <a:rect l="l" t="t" r="r" b="b"/>
              <a:pathLst>
                <a:path w="9633" h="6395" fill="none" extrusionOk="0">
                  <a:moveTo>
                    <a:pt x="1" y="1"/>
                  </a:moveTo>
                  <a:lnTo>
                    <a:pt x="9633" y="6394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g309b9d89ff9_1_375"/>
            <p:cNvSpPr/>
            <p:nvPr/>
          </p:nvSpPr>
          <p:spPr>
            <a:xfrm>
              <a:off x="8523388" y="3753075"/>
              <a:ext cx="206600" cy="175050"/>
            </a:xfrm>
            <a:custGeom>
              <a:avLst/>
              <a:gdLst/>
              <a:ahLst/>
              <a:cxnLst/>
              <a:rect l="l" t="t" r="r" b="b"/>
              <a:pathLst>
                <a:path w="8264" h="7002" fill="none" extrusionOk="0">
                  <a:moveTo>
                    <a:pt x="1" y="7002"/>
                  </a:moveTo>
                  <a:lnTo>
                    <a:pt x="8264" y="1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g309b9d89ff9_1_375"/>
            <p:cNvSpPr/>
            <p:nvPr/>
          </p:nvSpPr>
          <p:spPr>
            <a:xfrm>
              <a:off x="8519238" y="4193900"/>
              <a:ext cx="205100" cy="108675"/>
            </a:xfrm>
            <a:custGeom>
              <a:avLst/>
              <a:gdLst/>
              <a:ahLst/>
              <a:cxnLst/>
              <a:rect l="l" t="t" r="r" b="b"/>
              <a:pathLst>
                <a:path w="8204" h="4347" fill="none" extrusionOk="0">
                  <a:moveTo>
                    <a:pt x="0" y="4347"/>
                  </a:moveTo>
                  <a:lnTo>
                    <a:pt x="8204" y="1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g309b9d89ff9_1_375"/>
            <p:cNvSpPr/>
            <p:nvPr/>
          </p:nvSpPr>
          <p:spPr>
            <a:xfrm>
              <a:off x="8521913" y="4248975"/>
              <a:ext cx="220275" cy="118500"/>
            </a:xfrm>
            <a:custGeom>
              <a:avLst/>
              <a:gdLst/>
              <a:ahLst/>
              <a:cxnLst/>
              <a:rect l="l" t="t" r="r" b="b"/>
              <a:pathLst>
                <a:path w="8811" h="4740" fill="none" extrusionOk="0">
                  <a:moveTo>
                    <a:pt x="0" y="4739"/>
                  </a:moveTo>
                  <a:lnTo>
                    <a:pt x="8811" y="1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CUSTOM_3"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8" name="Google Shape;638;g309b9d89ff9_1_427"/>
          <p:cNvGrpSpPr/>
          <p:nvPr/>
        </p:nvGrpSpPr>
        <p:grpSpPr>
          <a:xfrm rot="199848" flipH="1">
            <a:off x="1146238" y="3853117"/>
            <a:ext cx="581719" cy="921600"/>
            <a:chOff x="-1904298" y="1056455"/>
            <a:chExt cx="581725" cy="921610"/>
          </a:xfrm>
        </p:grpSpPr>
        <p:sp>
          <p:nvSpPr>
            <p:cNvPr id="639" name="Google Shape;639;g309b9d89ff9_1_427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g309b9d89ff9_1_427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1" name="Google Shape;641;g309b9d89ff9_1_427"/>
          <p:cNvGrpSpPr/>
          <p:nvPr/>
        </p:nvGrpSpPr>
        <p:grpSpPr>
          <a:xfrm flipH="1">
            <a:off x="1561015" y="3934149"/>
            <a:ext cx="878448" cy="863379"/>
            <a:chOff x="-5358445" y="839844"/>
            <a:chExt cx="1391711" cy="1367837"/>
          </a:xfrm>
        </p:grpSpPr>
        <p:sp>
          <p:nvSpPr>
            <p:cNvPr id="642" name="Google Shape;642;g309b9d89ff9_1_427"/>
            <p:cNvSpPr/>
            <p:nvPr/>
          </p:nvSpPr>
          <p:spPr>
            <a:xfrm>
              <a:off x="-5358445" y="839844"/>
              <a:ext cx="1391711" cy="1367419"/>
            </a:xfrm>
            <a:custGeom>
              <a:avLst/>
              <a:gdLst/>
              <a:ahLst/>
              <a:cxnLst/>
              <a:rect l="l" t="t" r="r" b="b"/>
              <a:pathLst>
                <a:path w="49900" h="49029" extrusionOk="0">
                  <a:moveTo>
                    <a:pt x="1057" y="0"/>
                  </a:moveTo>
                  <a:cubicBezTo>
                    <a:pt x="781" y="0"/>
                    <a:pt x="673" y="296"/>
                    <a:pt x="750" y="529"/>
                  </a:cubicBezTo>
                  <a:cubicBezTo>
                    <a:pt x="560" y="529"/>
                    <a:pt x="369" y="648"/>
                    <a:pt x="357" y="886"/>
                  </a:cubicBezTo>
                  <a:cubicBezTo>
                    <a:pt x="0" y="7708"/>
                    <a:pt x="1596" y="14340"/>
                    <a:pt x="3798" y="20746"/>
                  </a:cubicBezTo>
                  <a:cubicBezTo>
                    <a:pt x="5870" y="26770"/>
                    <a:pt x="8204" y="32854"/>
                    <a:pt x="12788" y="37450"/>
                  </a:cubicBezTo>
                  <a:cubicBezTo>
                    <a:pt x="17157" y="41820"/>
                    <a:pt x="22789" y="44689"/>
                    <a:pt x="28575" y="46678"/>
                  </a:cubicBezTo>
                  <a:cubicBezTo>
                    <a:pt x="32108" y="47894"/>
                    <a:pt x="35925" y="49028"/>
                    <a:pt x="39693" y="49028"/>
                  </a:cubicBezTo>
                  <a:cubicBezTo>
                    <a:pt x="41639" y="49028"/>
                    <a:pt x="43573" y="48726"/>
                    <a:pt x="45446" y="47975"/>
                  </a:cubicBezTo>
                  <a:cubicBezTo>
                    <a:pt x="45589" y="47916"/>
                    <a:pt x="45649" y="47821"/>
                    <a:pt x="45661" y="47725"/>
                  </a:cubicBezTo>
                  <a:cubicBezTo>
                    <a:pt x="45745" y="47795"/>
                    <a:pt x="45857" y="47836"/>
                    <a:pt x="45967" y="47836"/>
                  </a:cubicBezTo>
                  <a:cubicBezTo>
                    <a:pt x="46118" y="47836"/>
                    <a:pt x="46265" y="47757"/>
                    <a:pt x="46327" y="47571"/>
                  </a:cubicBezTo>
                  <a:cubicBezTo>
                    <a:pt x="49899" y="36581"/>
                    <a:pt x="43565" y="23937"/>
                    <a:pt x="36052" y="16126"/>
                  </a:cubicBezTo>
                  <a:cubicBezTo>
                    <a:pt x="26873" y="6589"/>
                    <a:pt x="14014" y="1791"/>
                    <a:pt x="1119" y="5"/>
                  </a:cubicBezTo>
                  <a:cubicBezTo>
                    <a:pt x="1098" y="2"/>
                    <a:pt x="107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g309b9d89ff9_1_427"/>
            <p:cNvSpPr/>
            <p:nvPr/>
          </p:nvSpPr>
          <p:spPr>
            <a:xfrm>
              <a:off x="-5168235" y="1050330"/>
              <a:ext cx="1163208" cy="1157351"/>
            </a:xfrm>
            <a:custGeom>
              <a:avLst/>
              <a:gdLst/>
              <a:ahLst/>
              <a:cxnLst/>
              <a:rect l="l" t="t" r="r" b="b"/>
              <a:pathLst>
                <a:path w="41707" h="41497" extrusionOk="0">
                  <a:moveTo>
                    <a:pt x="3415" y="0"/>
                  </a:moveTo>
                  <a:cubicBezTo>
                    <a:pt x="3118" y="0"/>
                    <a:pt x="2838" y="377"/>
                    <a:pt x="3098" y="673"/>
                  </a:cubicBezTo>
                  <a:cubicBezTo>
                    <a:pt x="5968" y="4043"/>
                    <a:pt x="8825" y="7424"/>
                    <a:pt x="11694" y="10794"/>
                  </a:cubicBezTo>
                  <a:cubicBezTo>
                    <a:pt x="7944" y="9591"/>
                    <a:pt x="4265" y="8186"/>
                    <a:pt x="669" y="6567"/>
                  </a:cubicBezTo>
                  <a:cubicBezTo>
                    <a:pt x="612" y="6541"/>
                    <a:pt x="557" y="6529"/>
                    <a:pt x="507" y="6529"/>
                  </a:cubicBezTo>
                  <a:cubicBezTo>
                    <a:pt x="143" y="6529"/>
                    <a:pt x="1" y="7141"/>
                    <a:pt x="419" y="7329"/>
                  </a:cubicBezTo>
                  <a:cubicBezTo>
                    <a:pt x="4158" y="9020"/>
                    <a:pt x="12564" y="12008"/>
                    <a:pt x="12730" y="12008"/>
                  </a:cubicBezTo>
                  <a:cubicBezTo>
                    <a:pt x="15826" y="15651"/>
                    <a:pt x="18922" y="19283"/>
                    <a:pt x="22029" y="22914"/>
                  </a:cubicBezTo>
                  <a:cubicBezTo>
                    <a:pt x="22303" y="23224"/>
                    <a:pt x="22577" y="23533"/>
                    <a:pt x="22851" y="23855"/>
                  </a:cubicBezTo>
                  <a:cubicBezTo>
                    <a:pt x="22003" y="23918"/>
                    <a:pt x="21159" y="23950"/>
                    <a:pt x="20319" y="23950"/>
                  </a:cubicBezTo>
                  <a:cubicBezTo>
                    <a:pt x="16565" y="23950"/>
                    <a:pt x="12884" y="23317"/>
                    <a:pt x="9313" y="22033"/>
                  </a:cubicBezTo>
                  <a:cubicBezTo>
                    <a:pt x="9266" y="22017"/>
                    <a:pt x="9220" y="22010"/>
                    <a:pt x="9178" y="22010"/>
                  </a:cubicBezTo>
                  <a:cubicBezTo>
                    <a:pt x="8783" y="22010"/>
                    <a:pt x="8623" y="22646"/>
                    <a:pt x="9063" y="22807"/>
                  </a:cubicBezTo>
                  <a:cubicBezTo>
                    <a:pt x="12688" y="24102"/>
                    <a:pt x="16421" y="24755"/>
                    <a:pt x="20225" y="24755"/>
                  </a:cubicBezTo>
                  <a:cubicBezTo>
                    <a:pt x="21144" y="24755"/>
                    <a:pt x="22067" y="24717"/>
                    <a:pt x="22993" y="24641"/>
                  </a:cubicBezTo>
                  <a:cubicBezTo>
                    <a:pt x="23160" y="24629"/>
                    <a:pt x="23267" y="24534"/>
                    <a:pt x="23339" y="24414"/>
                  </a:cubicBezTo>
                  <a:cubicBezTo>
                    <a:pt x="27149" y="28820"/>
                    <a:pt x="31090" y="33106"/>
                    <a:pt x="35424" y="36964"/>
                  </a:cubicBezTo>
                  <a:cubicBezTo>
                    <a:pt x="34186" y="37165"/>
                    <a:pt x="32949" y="37265"/>
                    <a:pt x="31719" y="37265"/>
                  </a:cubicBezTo>
                  <a:cubicBezTo>
                    <a:pt x="28655" y="37265"/>
                    <a:pt x="25636" y="36641"/>
                    <a:pt x="22755" y="35392"/>
                  </a:cubicBezTo>
                  <a:cubicBezTo>
                    <a:pt x="22701" y="35369"/>
                    <a:pt x="22650" y="35359"/>
                    <a:pt x="22602" y="35359"/>
                  </a:cubicBezTo>
                  <a:cubicBezTo>
                    <a:pt x="22232" y="35359"/>
                    <a:pt x="22083" y="35987"/>
                    <a:pt x="22505" y="36166"/>
                  </a:cubicBezTo>
                  <a:cubicBezTo>
                    <a:pt x="25470" y="37439"/>
                    <a:pt x="28583" y="38077"/>
                    <a:pt x="31737" y="38077"/>
                  </a:cubicBezTo>
                  <a:cubicBezTo>
                    <a:pt x="33155" y="38077"/>
                    <a:pt x="34582" y="37948"/>
                    <a:pt x="36007" y="37690"/>
                  </a:cubicBezTo>
                  <a:cubicBezTo>
                    <a:pt x="36078" y="37678"/>
                    <a:pt x="36126" y="37654"/>
                    <a:pt x="36174" y="37630"/>
                  </a:cubicBezTo>
                  <a:cubicBezTo>
                    <a:pt x="37698" y="38952"/>
                    <a:pt x="39269" y="40226"/>
                    <a:pt x="40912" y="41417"/>
                  </a:cubicBezTo>
                  <a:cubicBezTo>
                    <a:pt x="40988" y="41473"/>
                    <a:pt x="41064" y="41497"/>
                    <a:pt x="41137" y="41497"/>
                  </a:cubicBezTo>
                  <a:cubicBezTo>
                    <a:pt x="41464" y="41497"/>
                    <a:pt x="41706" y="41003"/>
                    <a:pt x="41365" y="40750"/>
                  </a:cubicBezTo>
                  <a:cubicBezTo>
                    <a:pt x="37745" y="38107"/>
                    <a:pt x="34447" y="35130"/>
                    <a:pt x="31328" y="31951"/>
                  </a:cubicBezTo>
                  <a:cubicBezTo>
                    <a:pt x="31423" y="31951"/>
                    <a:pt x="31530" y="31892"/>
                    <a:pt x="31590" y="31773"/>
                  </a:cubicBezTo>
                  <a:cubicBezTo>
                    <a:pt x="33745" y="27724"/>
                    <a:pt x="34150" y="23129"/>
                    <a:pt x="32638" y="18795"/>
                  </a:cubicBezTo>
                  <a:cubicBezTo>
                    <a:pt x="32568" y="18591"/>
                    <a:pt x="32389" y="18501"/>
                    <a:pt x="32216" y="18501"/>
                  </a:cubicBezTo>
                  <a:cubicBezTo>
                    <a:pt x="31975" y="18501"/>
                    <a:pt x="31748" y="18677"/>
                    <a:pt x="31852" y="18961"/>
                  </a:cubicBezTo>
                  <a:cubicBezTo>
                    <a:pt x="33280" y="23081"/>
                    <a:pt x="32971" y="27474"/>
                    <a:pt x="30923" y="31320"/>
                  </a:cubicBezTo>
                  <a:cubicBezTo>
                    <a:pt x="30887" y="31380"/>
                    <a:pt x="30875" y="31439"/>
                    <a:pt x="30875" y="31487"/>
                  </a:cubicBezTo>
                  <a:cubicBezTo>
                    <a:pt x="27851" y="28391"/>
                    <a:pt x="24982" y="25117"/>
                    <a:pt x="22172" y="21831"/>
                  </a:cubicBezTo>
                  <a:cubicBezTo>
                    <a:pt x="21005" y="20462"/>
                    <a:pt x="19838" y="19092"/>
                    <a:pt x="18683" y="17735"/>
                  </a:cubicBezTo>
                  <a:cubicBezTo>
                    <a:pt x="18719" y="17687"/>
                    <a:pt x="18743" y="17640"/>
                    <a:pt x="18767" y="17568"/>
                  </a:cubicBezTo>
                  <a:cubicBezTo>
                    <a:pt x="19779" y="13663"/>
                    <a:pt x="20231" y="9698"/>
                    <a:pt x="20088" y="5662"/>
                  </a:cubicBezTo>
                  <a:cubicBezTo>
                    <a:pt x="20076" y="5390"/>
                    <a:pt x="19854" y="5249"/>
                    <a:pt x="19646" y="5249"/>
                  </a:cubicBezTo>
                  <a:cubicBezTo>
                    <a:pt x="19454" y="5249"/>
                    <a:pt x="19273" y="5369"/>
                    <a:pt x="19279" y="5615"/>
                  </a:cubicBezTo>
                  <a:cubicBezTo>
                    <a:pt x="19422" y="9484"/>
                    <a:pt x="19017" y="13270"/>
                    <a:pt x="18064" y="17021"/>
                  </a:cubicBezTo>
                  <a:cubicBezTo>
                    <a:pt x="13278" y="11401"/>
                    <a:pt x="8492" y="5769"/>
                    <a:pt x="3693" y="138"/>
                  </a:cubicBezTo>
                  <a:cubicBezTo>
                    <a:pt x="3611" y="41"/>
                    <a:pt x="3512" y="0"/>
                    <a:pt x="3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4" name="Google Shape;644;g309b9d89ff9_1_427"/>
          <p:cNvGrpSpPr/>
          <p:nvPr/>
        </p:nvGrpSpPr>
        <p:grpSpPr>
          <a:xfrm rot="1263781" flipH="1">
            <a:off x="538221" y="4030012"/>
            <a:ext cx="890375" cy="822935"/>
            <a:chOff x="-1855532" y="1600966"/>
            <a:chExt cx="890361" cy="822923"/>
          </a:xfrm>
        </p:grpSpPr>
        <p:sp>
          <p:nvSpPr>
            <p:cNvPr id="645" name="Google Shape;645;g309b9d89ff9_1_427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g309b9d89ff9_1_427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7" name="Google Shape;647;g309b9d89ff9_1_427"/>
          <p:cNvGrpSpPr/>
          <p:nvPr/>
        </p:nvGrpSpPr>
        <p:grpSpPr>
          <a:xfrm flipH="1">
            <a:off x="1" y="2854047"/>
            <a:ext cx="9144001" cy="2289456"/>
            <a:chOff x="271750" y="2423875"/>
            <a:chExt cx="7077400" cy="1772025"/>
          </a:xfrm>
        </p:grpSpPr>
        <p:sp>
          <p:nvSpPr>
            <p:cNvPr id="648" name="Google Shape;648;g309b9d89ff9_1_427"/>
            <p:cNvSpPr/>
            <p:nvPr/>
          </p:nvSpPr>
          <p:spPr>
            <a:xfrm>
              <a:off x="277700" y="2423875"/>
              <a:ext cx="7071450" cy="1772025"/>
            </a:xfrm>
            <a:custGeom>
              <a:avLst/>
              <a:gdLst/>
              <a:ahLst/>
              <a:cxnLst/>
              <a:rect l="l" t="t" r="r" b="b"/>
              <a:pathLst>
                <a:path w="282858" h="70881" extrusionOk="0">
                  <a:moveTo>
                    <a:pt x="57528" y="1"/>
                  </a:moveTo>
                  <a:cubicBezTo>
                    <a:pt x="37107" y="1"/>
                    <a:pt x="17867" y="6326"/>
                    <a:pt x="1" y="16029"/>
                  </a:cubicBezTo>
                  <a:lnTo>
                    <a:pt x="1" y="70881"/>
                  </a:lnTo>
                  <a:lnTo>
                    <a:pt x="282857" y="70881"/>
                  </a:lnTo>
                  <a:lnTo>
                    <a:pt x="282857" y="53831"/>
                  </a:lnTo>
                  <a:cubicBezTo>
                    <a:pt x="276183" y="53941"/>
                    <a:pt x="269511" y="54030"/>
                    <a:pt x="262852" y="54030"/>
                  </a:cubicBezTo>
                  <a:cubicBezTo>
                    <a:pt x="230491" y="54030"/>
                    <a:pt x="198425" y="51930"/>
                    <a:pt x="167736" y="39913"/>
                  </a:cubicBezTo>
                  <a:cubicBezTo>
                    <a:pt x="131005" y="25530"/>
                    <a:pt x="101025" y="967"/>
                    <a:pt x="59794" y="27"/>
                  </a:cubicBezTo>
                  <a:cubicBezTo>
                    <a:pt x="59037" y="10"/>
                    <a:pt x="58282" y="1"/>
                    <a:pt x="575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g309b9d89ff9_1_427"/>
            <p:cNvSpPr/>
            <p:nvPr/>
          </p:nvSpPr>
          <p:spPr>
            <a:xfrm>
              <a:off x="271750" y="3380525"/>
              <a:ext cx="1876450" cy="81537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g309b9d89ff9_1_427"/>
            <p:cNvSpPr/>
            <p:nvPr/>
          </p:nvSpPr>
          <p:spPr>
            <a:xfrm>
              <a:off x="1828200" y="3808500"/>
              <a:ext cx="1499600" cy="387400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1" name="Google Shape;651;g309b9d89ff9_1_427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52" name="Google Shape;652;g309b9d89ff9_1_427"/>
          <p:cNvSpPr txBox="1">
            <a:spLocks noGrp="1"/>
          </p:cNvSpPr>
          <p:nvPr>
            <p:ph type="title" idx="2"/>
          </p:nvPr>
        </p:nvSpPr>
        <p:spPr>
          <a:xfrm>
            <a:off x="1087250" y="1758450"/>
            <a:ext cx="1813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9pPr>
          </a:lstStyle>
          <a:p>
            <a:endParaRPr/>
          </a:p>
        </p:txBody>
      </p:sp>
      <p:sp>
        <p:nvSpPr>
          <p:cNvPr id="653" name="Google Shape;653;g309b9d89ff9_1_427"/>
          <p:cNvSpPr txBox="1">
            <a:spLocks noGrp="1"/>
          </p:cNvSpPr>
          <p:nvPr>
            <p:ph type="subTitle" idx="1"/>
          </p:nvPr>
        </p:nvSpPr>
        <p:spPr>
          <a:xfrm>
            <a:off x="1087250" y="2237950"/>
            <a:ext cx="1813800" cy="16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g309b9d89ff9_1_427"/>
          <p:cNvSpPr txBox="1">
            <a:spLocks noGrp="1"/>
          </p:cNvSpPr>
          <p:nvPr>
            <p:ph type="title" idx="3"/>
          </p:nvPr>
        </p:nvSpPr>
        <p:spPr>
          <a:xfrm>
            <a:off x="3665025" y="1758450"/>
            <a:ext cx="1813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9pPr>
          </a:lstStyle>
          <a:p>
            <a:endParaRPr/>
          </a:p>
        </p:txBody>
      </p:sp>
      <p:sp>
        <p:nvSpPr>
          <p:cNvPr id="655" name="Google Shape;655;g309b9d89ff9_1_427"/>
          <p:cNvSpPr txBox="1">
            <a:spLocks noGrp="1"/>
          </p:cNvSpPr>
          <p:nvPr>
            <p:ph type="subTitle" idx="4"/>
          </p:nvPr>
        </p:nvSpPr>
        <p:spPr>
          <a:xfrm>
            <a:off x="3665100" y="2237950"/>
            <a:ext cx="1813800" cy="16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g309b9d89ff9_1_427"/>
          <p:cNvSpPr txBox="1">
            <a:spLocks noGrp="1"/>
          </p:cNvSpPr>
          <p:nvPr>
            <p:ph type="title" idx="5"/>
          </p:nvPr>
        </p:nvSpPr>
        <p:spPr>
          <a:xfrm>
            <a:off x="6242950" y="1758450"/>
            <a:ext cx="1801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9pPr>
          </a:lstStyle>
          <a:p>
            <a:endParaRPr/>
          </a:p>
        </p:txBody>
      </p:sp>
      <p:sp>
        <p:nvSpPr>
          <p:cNvPr id="657" name="Google Shape;657;g309b9d89ff9_1_427"/>
          <p:cNvSpPr txBox="1">
            <a:spLocks noGrp="1"/>
          </p:cNvSpPr>
          <p:nvPr>
            <p:ph type="subTitle" idx="6"/>
          </p:nvPr>
        </p:nvSpPr>
        <p:spPr>
          <a:xfrm>
            <a:off x="6242950" y="2237950"/>
            <a:ext cx="1813800" cy="16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6_2_1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09b9d89ff9_1_448"/>
          <p:cNvSpPr txBox="1">
            <a:spLocks noGrp="1"/>
          </p:cNvSpPr>
          <p:nvPr>
            <p:ph type="sldNum" idx="12"/>
          </p:nvPr>
        </p:nvSpPr>
        <p:spPr>
          <a:xfrm flipH="1">
            <a:off x="126681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grpSp>
        <p:nvGrpSpPr>
          <p:cNvPr id="660" name="Google Shape;660;g309b9d89ff9_1_448"/>
          <p:cNvGrpSpPr/>
          <p:nvPr/>
        </p:nvGrpSpPr>
        <p:grpSpPr>
          <a:xfrm rot="-9401449" flipH="1">
            <a:off x="6871284" y="69566"/>
            <a:ext cx="1522160" cy="1254196"/>
            <a:chOff x="698956" y="6526827"/>
            <a:chExt cx="1522132" cy="1254173"/>
          </a:xfrm>
        </p:grpSpPr>
        <p:grpSp>
          <p:nvGrpSpPr>
            <p:cNvPr id="661" name="Google Shape;661;g309b9d89ff9_1_448"/>
            <p:cNvGrpSpPr/>
            <p:nvPr/>
          </p:nvGrpSpPr>
          <p:grpSpPr>
            <a:xfrm>
              <a:off x="970014" y="6599642"/>
              <a:ext cx="1251074" cy="1089966"/>
              <a:chOff x="2227541" y="6011760"/>
              <a:chExt cx="2864180" cy="2495343"/>
            </a:xfrm>
          </p:grpSpPr>
          <p:sp>
            <p:nvSpPr>
              <p:cNvPr id="662" name="Google Shape;662;g309b9d89ff9_1_448"/>
              <p:cNvSpPr/>
              <p:nvPr/>
            </p:nvSpPr>
            <p:spPr>
              <a:xfrm rot="-1131582">
                <a:off x="2772277" y="6293752"/>
                <a:ext cx="2064072" cy="1922827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63" name="Google Shape;663;g309b9d89ff9_1_448"/>
              <p:cNvGrpSpPr/>
              <p:nvPr/>
            </p:nvGrpSpPr>
            <p:grpSpPr>
              <a:xfrm>
                <a:off x="2227541" y="6635268"/>
                <a:ext cx="2250382" cy="1871836"/>
                <a:chOff x="2227541" y="6635268"/>
                <a:chExt cx="2250382" cy="1871836"/>
              </a:xfrm>
            </p:grpSpPr>
            <p:sp>
              <p:nvSpPr>
                <p:cNvPr id="664" name="Google Shape;664;g309b9d89ff9_1_448"/>
                <p:cNvSpPr/>
                <p:nvPr/>
              </p:nvSpPr>
              <p:spPr>
                <a:xfrm rot="-1131582">
                  <a:off x="2389104" y="6911337"/>
                  <a:ext cx="1927256" cy="1319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98" h="53341" extrusionOk="0">
                      <a:moveTo>
                        <a:pt x="77657" y="0"/>
                      </a:moveTo>
                      <a:cubicBezTo>
                        <a:pt x="77524" y="0"/>
                        <a:pt x="77309" y="98"/>
                        <a:pt x="77038" y="330"/>
                      </a:cubicBezTo>
                      <a:cubicBezTo>
                        <a:pt x="77038" y="330"/>
                        <a:pt x="75681" y="1521"/>
                        <a:pt x="73430" y="3497"/>
                      </a:cubicBezTo>
                      <a:cubicBezTo>
                        <a:pt x="72299" y="4486"/>
                        <a:pt x="70954" y="5664"/>
                        <a:pt x="69430" y="6998"/>
                      </a:cubicBezTo>
                      <a:cubicBezTo>
                        <a:pt x="68668" y="7665"/>
                        <a:pt x="67870" y="8367"/>
                        <a:pt x="67037" y="9093"/>
                      </a:cubicBezTo>
                      <a:cubicBezTo>
                        <a:pt x="66203" y="9820"/>
                        <a:pt x="65334" y="10594"/>
                        <a:pt x="64441" y="11391"/>
                      </a:cubicBezTo>
                      <a:cubicBezTo>
                        <a:pt x="63548" y="12177"/>
                        <a:pt x="62631" y="12999"/>
                        <a:pt x="61691" y="13832"/>
                      </a:cubicBezTo>
                      <a:cubicBezTo>
                        <a:pt x="61453" y="14034"/>
                        <a:pt x="61215" y="14249"/>
                        <a:pt x="60976" y="14463"/>
                      </a:cubicBezTo>
                      <a:cubicBezTo>
                        <a:pt x="60750" y="14677"/>
                        <a:pt x="60512" y="14892"/>
                        <a:pt x="60274" y="15106"/>
                      </a:cubicBezTo>
                      <a:cubicBezTo>
                        <a:pt x="59798" y="15535"/>
                        <a:pt x="59321" y="15975"/>
                        <a:pt x="58845" y="16416"/>
                      </a:cubicBezTo>
                      <a:cubicBezTo>
                        <a:pt x="57881" y="17297"/>
                        <a:pt x="56916" y="18190"/>
                        <a:pt x="55940" y="19083"/>
                      </a:cubicBezTo>
                      <a:lnTo>
                        <a:pt x="55571" y="19416"/>
                      </a:lnTo>
                      <a:lnTo>
                        <a:pt x="55214" y="19773"/>
                      </a:lnTo>
                      <a:cubicBezTo>
                        <a:pt x="54976" y="20011"/>
                        <a:pt x="54738" y="20250"/>
                        <a:pt x="54499" y="20488"/>
                      </a:cubicBezTo>
                      <a:cubicBezTo>
                        <a:pt x="54035" y="20964"/>
                        <a:pt x="53571" y="21440"/>
                        <a:pt x="53106" y="21916"/>
                      </a:cubicBezTo>
                      <a:cubicBezTo>
                        <a:pt x="51261" y="23845"/>
                        <a:pt x="49463" y="25798"/>
                        <a:pt x="47725" y="27691"/>
                      </a:cubicBezTo>
                      <a:cubicBezTo>
                        <a:pt x="45975" y="29572"/>
                        <a:pt x="44284" y="31370"/>
                        <a:pt x="42653" y="33025"/>
                      </a:cubicBezTo>
                      <a:cubicBezTo>
                        <a:pt x="41033" y="34668"/>
                        <a:pt x="39259" y="36406"/>
                        <a:pt x="37342" y="38085"/>
                      </a:cubicBezTo>
                      <a:cubicBezTo>
                        <a:pt x="36378" y="38918"/>
                        <a:pt x="35390" y="39752"/>
                        <a:pt x="34354" y="40538"/>
                      </a:cubicBezTo>
                      <a:cubicBezTo>
                        <a:pt x="33318" y="41335"/>
                        <a:pt x="32247" y="42109"/>
                        <a:pt x="31151" y="42824"/>
                      </a:cubicBezTo>
                      <a:cubicBezTo>
                        <a:pt x="30044" y="43550"/>
                        <a:pt x="28913" y="44205"/>
                        <a:pt x="27746" y="44812"/>
                      </a:cubicBezTo>
                      <a:cubicBezTo>
                        <a:pt x="27460" y="44967"/>
                        <a:pt x="27175" y="45122"/>
                        <a:pt x="26877" y="45253"/>
                      </a:cubicBezTo>
                      <a:cubicBezTo>
                        <a:pt x="26579" y="45395"/>
                        <a:pt x="26293" y="45538"/>
                        <a:pt x="25996" y="45669"/>
                      </a:cubicBezTo>
                      <a:cubicBezTo>
                        <a:pt x="25401" y="45919"/>
                        <a:pt x="24793" y="46146"/>
                        <a:pt x="24186" y="46384"/>
                      </a:cubicBezTo>
                      <a:cubicBezTo>
                        <a:pt x="23888" y="46503"/>
                        <a:pt x="23591" y="46622"/>
                        <a:pt x="23293" y="46741"/>
                      </a:cubicBezTo>
                      <a:cubicBezTo>
                        <a:pt x="23138" y="46800"/>
                        <a:pt x="22995" y="46860"/>
                        <a:pt x="22853" y="46919"/>
                      </a:cubicBezTo>
                      <a:cubicBezTo>
                        <a:pt x="22698" y="46967"/>
                        <a:pt x="22543" y="47027"/>
                        <a:pt x="22400" y="47074"/>
                      </a:cubicBezTo>
                      <a:cubicBezTo>
                        <a:pt x="21793" y="47289"/>
                        <a:pt x="21198" y="47491"/>
                        <a:pt x="20602" y="47693"/>
                      </a:cubicBezTo>
                      <a:cubicBezTo>
                        <a:pt x="20317" y="47801"/>
                        <a:pt x="20019" y="47908"/>
                        <a:pt x="19721" y="48003"/>
                      </a:cubicBezTo>
                      <a:cubicBezTo>
                        <a:pt x="19435" y="48098"/>
                        <a:pt x="19138" y="48182"/>
                        <a:pt x="18852" y="48277"/>
                      </a:cubicBezTo>
                      <a:cubicBezTo>
                        <a:pt x="18257" y="48455"/>
                        <a:pt x="17685" y="48634"/>
                        <a:pt x="17114" y="48813"/>
                      </a:cubicBezTo>
                      <a:cubicBezTo>
                        <a:pt x="12566" y="50170"/>
                        <a:pt x="8470" y="51087"/>
                        <a:pt x="5553" y="51753"/>
                      </a:cubicBezTo>
                      <a:cubicBezTo>
                        <a:pt x="4100" y="52075"/>
                        <a:pt x="2922" y="52337"/>
                        <a:pt x="2112" y="52503"/>
                      </a:cubicBezTo>
                      <a:cubicBezTo>
                        <a:pt x="1314" y="52682"/>
                        <a:pt x="874" y="52777"/>
                        <a:pt x="874" y="52777"/>
                      </a:cubicBezTo>
                      <a:cubicBezTo>
                        <a:pt x="47" y="52974"/>
                        <a:pt x="1" y="53340"/>
                        <a:pt x="641" y="53340"/>
                      </a:cubicBezTo>
                      <a:cubicBezTo>
                        <a:pt x="739" y="53340"/>
                        <a:pt x="852" y="53332"/>
                        <a:pt x="981" y="53313"/>
                      </a:cubicBezTo>
                      <a:cubicBezTo>
                        <a:pt x="981" y="53313"/>
                        <a:pt x="1421" y="53218"/>
                        <a:pt x="2231" y="53063"/>
                      </a:cubicBezTo>
                      <a:cubicBezTo>
                        <a:pt x="3041" y="52896"/>
                        <a:pt x="4219" y="52658"/>
                        <a:pt x="5684" y="52361"/>
                      </a:cubicBezTo>
                      <a:cubicBezTo>
                        <a:pt x="8625" y="51741"/>
                        <a:pt x="12732" y="50884"/>
                        <a:pt x="17340" y="49575"/>
                      </a:cubicBezTo>
                      <a:cubicBezTo>
                        <a:pt x="17911" y="49408"/>
                        <a:pt x="18495" y="49241"/>
                        <a:pt x="19090" y="49063"/>
                      </a:cubicBezTo>
                      <a:cubicBezTo>
                        <a:pt x="19388" y="48979"/>
                        <a:pt x="19686" y="48884"/>
                        <a:pt x="19983" y="48801"/>
                      </a:cubicBezTo>
                      <a:cubicBezTo>
                        <a:pt x="20281" y="48705"/>
                        <a:pt x="20578" y="48598"/>
                        <a:pt x="20876" y="48503"/>
                      </a:cubicBezTo>
                      <a:cubicBezTo>
                        <a:pt x="21471" y="48301"/>
                        <a:pt x="22079" y="48098"/>
                        <a:pt x="22686" y="47896"/>
                      </a:cubicBezTo>
                      <a:cubicBezTo>
                        <a:pt x="22841" y="47848"/>
                        <a:pt x="22995" y="47789"/>
                        <a:pt x="23150" y="47741"/>
                      </a:cubicBezTo>
                      <a:cubicBezTo>
                        <a:pt x="23293" y="47681"/>
                        <a:pt x="23448" y="47622"/>
                        <a:pt x="23603" y="47562"/>
                      </a:cubicBezTo>
                      <a:cubicBezTo>
                        <a:pt x="23900" y="47455"/>
                        <a:pt x="24210" y="47336"/>
                        <a:pt x="24519" y="47217"/>
                      </a:cubicBezTo>
                      <a:cubicBezTo>
                        <a:pt x="25127" y="46979"/>
                        <a:pt x="25746" y="46753"/>
                        <a:pt x="26365" y="46515"/>
                      </a:cubicBezTo>
                      <a:cubicBezTo>
                        <a:pt x="26663" y="46372"/>
                        <a:pt x="26972" y="46229"/>
                        <a:pt x="27270" y="46086"/>
                      </a:cubicBezTo>
                      <a:cubicBezTo>
                        <a:pt x="27579" y="45955"/>
                        <a:pt x="27877" y="45800"/>
                        <a:pt x="28175" y="45646"/>
                      </a:cubicBezTo>
                      <a:cubicBezTo>
                        <a:pt x="29365" y="45038"/>
                        <a:pt x="30544" y="44372"/>
                        <a:pt x="31675" y="43645"/>
                      </a:cubicBezTo>
                      <a:cubicBezTo>
                        <a:pt x="32806" y="42919"/>
                        <a:pt x="33902" y="42145"/>
                        <a:pt x="34961" y="41347"/>
                      </a:cubicBezTo>
                      <a:cubicBezTo>
                        <a:pt x="36021" y="40538"/>
                        <a:pt x="37033" y="39704"/>
                        <a:pt x="38021" y="38859"/>
                      </a:cubicBezTo>
                      <a:cubicBezTo>
                        <a:pt x="39974" y="37168"/>
                        <a:pt x="41772" y="35430"/>
                        <a:pt x="43415" y="33763"/>
                      </a:cubicBezTo>
                      <a:cubicBezTo>
                        <a:pt x="45046" y="32108"/>
                        <a:pt x="46748" y="30286"/>
                        <a:pt x="48475" y="28381"/>
                      </a:cubicBezTo>
                      <a:cubicBezTo>
                        <a:pt x="50213" y="26488"/>
                        <a:pt x="51999" y="24524"/>
                        <a:pt x="53809" y="22595"/>
                      </a:cubicBezTo>
                      <a:cubicBezTo>
                        <a:pt x="54273" y="22107"/>
                        <a:pt x="54726" y="21631"/>
                        <a:pt x="55190" y="21154"/>
                      </a:cubicBezTo>
                      <a:cubicBezTo>
                        <a:pt x="55416" y="20916"/>
                        <a:pt x="55642" y="20678"/>
                        <a:pt x="55881" y="20452"/>
                      </a:cubicBezTo>
                      <a:lnTo>
                        <a:pt x="56226" y="20095"/>
                      </a:lnTo>
                      <a:lnTo>
                        <a:pt x="56583" y="19761"/>
                      </a:lnTo>
                      <a:cubicBezTo>
                        <a:pt x="57547" y="18857"/>
                        <a:pt x="58512" y="17952"/>
                        <a:pt x="59452" y="17071"/>
                      </a:cubicBezTo>
                      <a:cubicBezTo>
                        <a:pt x="59929" y="16618"/>
                        <a:pt x="60393" y="16178"/>
                        <a:pt x="60869" y="15749"/>
                      </a:cubicBezTo>
                      <a:cubicBezTo>
                        <a:pt x="61095" y="15523"/>
                        <a:pt x="61334" y="15308"/>
                        <a:pt x="61560" y="15094"/>
                      </a:cubicBezTo>
                      <a:cubicBezTo>
                        <a:pt x="61798" y="14880"/>
                        <a:pt x="62024" y="14666"/>
                        <a:pt x="62262" y="14451"/>
                      </a:cubicBezTo>
                      <a:cubicBezTo>
                        <a:pt x="63191" y="13606"/>
                        <a:pt x="64096" y="12784"/>
                        <a:pt x="64977" y="11987"/>
                      </a:cubicBezTo>
                      <a:cubicBezTo>
                        <a:pt x="72049" y="5581"/>
                        <a:pt x="77407" y="735"/>
                        <a:pt x="77407" y="735"/>
                      </a:cubicBezTo>
                      <a:cubicBezTo>
                        <a:pt x="77868" y="321"/>
                        <a:pt x="77898" y="0"/>
                        <a:pt x="7765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g309b9d89ff9_1_448"/>
                <p:cNvSpPr/>
                <p:nvPr/>
              </p:nvSpPr>
              <p:spPr>
                <a:xfrm rot="-1131582">
                  <a:off x="3441562" y="7628158"/>
                  <a:ext cx="485043" cy="66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5" h="2670" extrusionOk="0">
                      <a:moveTo>
                        <a:pt x="13901" y="0"/>
                      </a:moveTo>
                      <a:cubicBezTo>
                        <a:pt x="13437" y="0"/>
                        <a:pt x="12960" y="12"/>
                        <a:pt x="12472" y="24"/>
                      </a:cubicBezTo>
                      <a:cubicBezTo>
                        <a:pt x="12234" y="24"/>
                        <a:pt x="11996" y="36"/>
                        <a:pt x="11758" y="36"/>
                      </a:cubicBezTo>
                      <a:cubicBezTo>
                        <a:pt x="11639" y="48"/>
                        <a:pt x="11520" y="48"/>
                        <a:pt x="11401" y="48"/>
                      </a:cubicBezTo>
                      <a:cubicBezTo>
                        <a:pt x="11282" y="60"/>
                        <a:pt x="11163" y="72"/>
                        <a:pt x="11044" y="72"/>
                      </a:cubicBezTo>
                      <a:cubicBezTo>
                        <a:pt x="10579" y="107"/>
                        <a:pt x="10127" y="143"/>
                        <a:pt x="9710" y="179"/>
                      </a:cubicBezTo>
                      <a:cubicBezTo>
                        <a:pt x="9472" y="203"/>
                        <a:pt x="9222" y="226"/>
                        <a:pt x="8972" y="250"/>
                      </a:cubicBezTo>
                      <a:cubicBezTo>
                        <a:pt x="8722" y="286"/>
                        <a:pt x="8460" y="322"/>
                        <a:pt x="8198" y="357"/>
                      </a:cubicBezTo>
                      <a:cubicBezTo>
                        <a:pt x="7674" y="429"/>
                        <a:pt x="7138" y="500"/>
                        <a:pt x="6602" y="584"/>
                      </a:cubicBezTo>
                      <a:cubicBezTo>
                        <a:pt x="6067" y="679"/>
                        <a:pt x="5519" y="786"/>
                        <a:pt x="4995" y="881"/>
                      </a:cubicBezTo>
                      <a:cubicBezTo>
                        <a:pt x="4733" y="941"/>
                        <a:pt x="4471" y="988"/>
                        <a:pt x="4221" y="1036"/>
                      </a:cubicBezTo>
                      <a:cubicBezTo>
                        <a:pt x="3971" y="1096"/>
                        <a:pt x="3733" y="1155"/>
                        <a:pt x="3495" y="1215"/>
                      </a:cubicBezTo>
                      <a:cubicBezTo>
                        <a:pt x="3019" y="1334"/>
                        <a:pt x="2566" y="1441"/>
                        <a:pt x="2161" y="1536"/>
                      </a:cubicBezTo>
                      <a:cubicBezTo>
                        <a:pt x="1769" y="1655"/>
                        <a:pt x="1411" y="1762"/>
                        <a:pt x="1114" y="1846"/>
                      </a:cubicBezTo>
                      <a:cubicBezTo>
                        <a:pt x="530" y="2024"/>
                        <a:pt x="173" y="2131"/>
                        <a:pt x="173" y="2131"/>
                      </a:cubicBezTo>
                      <a:cubicBezTo>
                        <a:pt x="1" y="2200"/>
                        <a:pt x="117" y="2669"/>
                        <a:pt x="307" y="2669"/>
                      </a:cubicBezTo>
                      <a:cubicBezTo>
                        <a:pt x="314" y="2669"/>
                        <a:pt x="321" y="2668"/>
                        <a:pt x="328" y="2667"/>
                      </a:cubicBezTo>
                      <a:cubicBezTo>
                        <a:pt x="328" y="2667"/>
                        <a:pt x="685" y="2584"/>
                        <a:pt x="1280" y="2453"/>
                      </a:cubicBezTo>
                      <a:cubicBezTo>
                        <a:pt x="1578" y="2393"/>
                        <a:pt x="1923" y="2310"/>
                        <a:pt x="2328" y="2227"/>
                      </a:cubicBezTo>
                      <a:cubicBezTo>
                        <a:pt x="2733" y="2155"/>
                        <a:pt x="3173" y="2084"/>
                        <a:pt x="3650" y="2000"/>
                      </a:cubicBezTo>
                      <a:cubicBezTo>
                        <a:pt x="3888" y="1953"/>
                        <a:pt x="4126" y="1917"/>
                        <a:pt x="4376" y="1870"/>
                      </a:cubicBezTo>
                      <a:cubicBezTo>
                        <a:pt x="4626" y="1834"/>
                        <a:pt x="4888" y="1798"/>
                        <a:pt x="5150" y="1762"/>
                      </a:cubicBezTo>
                      <a:cubicBezTo>
                        <a:pt x="5674" y="1691"/>
                        <a:pt x="6210" y="1619"/>
                        <a:pt x="6733" y="1548"/>
                      </a:cubicBezTo>
                      <a:cubicBezTo>
                        <a:pt x="7269" y="1489"/>
                        <a:pt x="7805" y="1429"/>
                        <a:pt x="8317" y="1381"/>
                      </a:cubicBezTo>
                      <a:cubicBezTo>
                        <a:pt x="8579" y="1346"/>
                        <a:pt x="8829" y="1322"/>
                        <a:pt x="9079" y="1298"/>
                      </a:cubicBezTo>
                      <a:cubicBezTo>
                        <a:pt x="9329" y="1274"/>
                        <a:pt x="9567" y="1250"/>
                        <a:pt x="9805" y="1239"/>
                      </a:cubicBezTo>
                      <a:cubicBezTo>
                        <a:pt x="10222" y="1191"/>
                        <a:pt x="10663" y="1155"/>
                        <a:pt x="11127" y="1108"/>
                      </a:cubicBezTo>
                      <a:cubicBezTo>
                        <a:pt x="11234" y="1096"/>
                        <a:pt x="11353" y="1084"/>
                        <a:pt x="11460" y="1072"/>
                      </a:cubicBezTo>
                      <a:cubicBezTo>
                        <a:pt x="11579" y="1072"/>
                        <a:pt x="11698" y="1060"/>
                        <a:pt x="11817" y="1060"/>
                      </a:cubicBezTo>
                      <a:cubicBezTo>
                        <a:pt x="12056" y="1036"/>
                        <a:pt x="12282" y="1024"/>
                        <a:pt x="12520" y="1012"/>
                      </a:cubicBezTo>
                      <a:cubicBezTo>
                        <a:pt x="12996" y="977"/>
                        <a:pt x="13460" y="941"/>
                        <a:pt x="13925" y="917"/>
                      </a:cubicBezTo>
                      <a:cubicBezTo>
                        <a:pt x="14389" y="893"/>
                        <a:pt x="14842" y="881"/>
                        <a:pt x="15258" y="869"/>
                      </a:cubicBezTo>
                      <a:cubicBezTo>
                        <a:pt x="15830" y="838"/>
                        <a:pt x="16354" y="838"/>
                        <a:pt x="16802" y="838"/>
                      </a:cubicBezTo>
                      <a:lnTo>
                        <a:pt x="16802" y="838"/>
                      </a:lnTo>
                      <a:cubicBezTo>
                        <a:pt x="17026" y="838"/>
                        <a:pt x="17231" y="838"/>
                        <a:pt x="17413" y="834"/>
                      </a:cubicBezTo>
                      <a:cubicBezTo>
                        <a:pt x="17866" y="834"/>
                        <a:pt x="18189" y="834"/>
                        <a:pt x="18314" y="827"/>
                      </a:cubicBezTo>
                      <a:lnTo>
                        <a:pt x="18314" y="827"/>
                      </a:lnTo>
                      <a:cubicBezTo>
                        <a:pt x="18323" y="833"/>
                        <a:pt x="18333" y="839"/>
                        <a:pt x="18342" y="846"/>
                      </a:cubicBezTo>
                      <a:cubicBezTo>
                        <a:pt x="18378" y="858"/>
                        <a:pt x="18413" y="869"/>
                        <a:pt x="18449" y="881"/>
                      </a:cubicBezTo>
                      <a:cubicBezTo>
                        <a:pt x="18509" y="905"/>
                        <a:pt x="18556" y="917"/>
                        <a:pt x="18616" y="929"/>
                      </a:cubicBezTo>
                      <a:cubicBezTo>
                        <a:pt x="18711" y="953"/>
                        <a:pt x="18794" y="977"/>
                        <a:pt x="18866" y="988"/>
                      </a:cubicBezTo>
                      <a:cubicBezTo>
                        <a:pt x="19009" y="1012"/>
                        <a:pt x="19104" y="1024"/>
                        <a:pt x="19175" y="1036"/>
                      </a:cubicBezTo>
                      <a:cubicBezTo>
                        <a:pt x="19318" y="1060"/>
                        <a:pt x="19330" y="1060"/>
                        <a:pt x="19330" y="1060"/>
                      </a:cubicBezTo>
                      <a:cubicBezTo>
                        <a:pt x="19533" y="1060"/>
                        <a:pt x="19604" y="607"/>
                        <a:pt x="19414" y="524"/>
                      </a:cubicBezTo>
                      <a:cubicBezTo>
                        <a:pt x="19414" y="524"/>
                        <a:pt x="19402" y="524"/>
                        <a:pt x="19271" y="500"/>
                      </a:cubicBezTo>
                      <a:cubicBezTo>
                        <a:pt x="19199" y="488"/>
                        <a:pt x="19104" y="465"/>
                        <a:pt x="18973" y="441"/>
                      </a:cubicBezTo>
                      <a:cubicBezTo>
                        <a:pt x="18914" y="429"/>
                        <a:pt x="18830" y="417"/>
                        <a:pt x="18759" y="393"/>
                      </a:cubicBezTo>
                      <a:cubicBezTo>
                        <a:pt x="18723" y="381"/>
                        <a:pt x="18675" y="369"/>
                        <a:pt x="18640" y="357"/>
                      </a:cubicBezTo>
                      <a:cubicBezTo>
                        <a:pt x="18616" y="346"/>
                        <a:pt x="18604" y="334"/>
                        <a:pt x="18580" y="334"/>
                      </a:cubicBezTo>
                      <a:cubicBezTo>
                        <a:pt x="18568" y="322"/>
                        <a:pt x="18556" y="322"/>
                        <a:pt x="18544" y="310"/>
                      </a:cubicBezTo>
                      <a:lnTo>
                        <a:pt x="18449" y="274"/>
                      </a:lnTo>
                      <a:lnTo>
                        <a:pt x="18402" y="262"/>
                      </a:lnTo>
                      <a:cubicBezTo>
                        <a:pt x="18354" y="250"/>
                        <a:pt x="18009" y="215"/>
                        <a:pt x="17449" y="167"/>
                      </a:cubicBezTo>
                      <a:cubicBezTo>
                        <a:pt x="16889" y="119"/>
                        <a:pt x="16127" y="36"/>
                        <a:pt x="15258" y="36"/>
                      </a:cubicBezTo>
                      <a:cubicBezTo>
                        <a:pt x="14830" y="24"/>
                        <a:pt x="14377" y="12"/>
                        <a:pt x="1390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6" name="Google Shape;666;g309b9d89ff9_1_448"/>
                <p:cNvSpPr/>
                <p:nvPr/>
              </p:nvSpPr>
              <p:spPr>
                <a:xfrm rot="-1131582">
                  <a:off x="3621630" y="6827655"/>
                  <a:ext cx="184071" cy="404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0" h="16339" extrusionOk="0">
                      <a:moveTo>
                        <a:pt x="7065" y="0"/>
                      </a:moveTo>
                      <a:cubicBezTo>
                        <a:pt x="6996" y="0"/>
                        <a:pt x="6934" y="18"/>
                        <a:pt x="6902" y="61"/>
                      </a:cubicBezTo>
                      <a:cubicBezTo>
                        <a:pt x="6902" y="61"/>
                        <a:pt x="6771" y="370"/>
                        <a:pt x="6569" y="870"/>
                      </a:cubicBezTo>
                      <a:cubicBezTo>
                        <a:pt x="6367" y="1406"/>
                        <a:pt x="6081" y="2097"/>
                        <a:pt x="5759" y="2930"/>
                      </a:cubicBezTo>
                      <a:cubicBezTo>
                        <a:pt x="5140" y="4573"/>
                        <a:pt x="4378" y="6609"/>
                        <a:pt x="3771" y="8205"/>
                      </a:cubicBezTo>
                      <a:cubicBezTo>
                        <a:pt x="3473" y="9002"/>
                        <a:pt x="3128" y="9895"/>
                        <a:pt x="2759" y="10788"/>
                      </a:cubicBezTo>
                      <a:cubicBezTo>
                        <a:pt x="2378" y="11681"/>
                        <a:pt x="1973" y="12562"/>
                        <a:pt x="1580" y="13336"/>
                      </a:cubicBezTo>
                      <a:cubicBezTo>
                        <a:pt x="1378" y="13717"/>
                        <a:pt x="1187" y="14086"/>
                        <a:pt x="1009" y="14408"/>
                      </a:cubicBezTo>
                      <a:cubicBezTo>
                        <a:pt x="830" y="14717"/>
                        <a:pt x="663" y="15003"/>
                        <a:pt x="533" y="15241"/>
                      </a:cubicBezTo>
                      <a:cubicBezTo>
                        <a:pt x="247" y="15706"/>
                        <a:pt x="68" y="15991"/>
                        <a:pt x="68" y="15991"/>
                      </a:cubicBezTo>
                      <a:cubicBezTo>
                        <a:pt x="0" y="16117"/>
                        <a:pt x="265" y="16339"/>
                        <a:pt x="429" y="16339"/>
                      </a:cubicBezTo>
                      <a:cubicBezTo>
                        <a:pt x="466" y="16339"/>
                        <a:pt x="499" y="16327"/>
                        <a:pt x="521" y="16301"/>
                      </a:cubicBezTo>
                      <a:cubicBezTo>
                        <a:pt x="521" y="16301"/>
                        <a:pt x="723" y="16027"/>
                        <a:pt x="1056" y="15587"/>
                      </a:cubicBezTo>
                      <a:cubicBezTo>
                        <a:pt x="1211" y="15360"/>
                        <a:pt x="1402" y="15086"/>
                        <a:pt x="1616" y="14765"/>
                      </a:cubicBezTo>
                      <a:cubicBezTo>
                        <a:pt x="1818" y="14455"/>
                        <a:pt x="2045" y="14098"/>
                        <a:pt x="2283" y="13729"/>
                      </a:cubicBezTo>
                      <a:cubicBezTo>
                        <a:pt x="2735" y="12955"/>
                        <a:pt x="3211" y="12086"/>
                        <a:pt x="3640" y="11193"/>
                      </a:cubicBezTo>
                      <a:cubicBezTo>
                        <a:pt x="4069" y="10288"/>
                        <a:pt x="4462" y="9383"/>
                        <a:pt x="4759" y="8574"/>
                      </a:cubicBezTo>
                      <a:cubicBezTo>
                        <a:pt x="5378" y="6966"/>
                        <a:pt x="6009" y="4871"/>
                        <a:pt x="6521" y="3192"/>
                      </a:cubicBezTo>
                      <a:cubicBezTo>
                        <a:pt x="7033" y="1501"/>
                        <a:pt x="7414" y="227"/>
                        <a:pt x="7414" y="227"/>
                      </a:cubicBezTo>
                      <a:cubicBezTo>
                        <a:pt x="7439" y="102"/>
                        <a:pt x="7229" y="0"/>
                        <a:pt x="706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67" name="Google Shape;667;g309b9d89ff9_1_448"/>
            <p:cNvGrpSpPr/>
            <p:nvPr/>
          </p:nvGrpSpPr>
          <p:grpSpPr>
            <a:xfrm>
              <a:off x="698956" y="6526827"/>
              <a:ext cx="761443" cy="1254173"/>
              <a:chOff x="1668617" y="5683195"/>
              <a:chExt cx="1743230" cy="2871275"/>
            </a:xfrm>
          </p:grpSpPr>
          <p:sp>
            <p:nvSpPr>
              <p:cNvPr id="668" name="Google Shape;668;g309b9d89ff9_1_448"/>
              <p:cNvSpPr/>
              <p:nvPr/>
            </p:nvSpPr>
            <p:spPr>
              <a:xfrm>
                <a:off x="1668617" y="5683195"/>
                <a:ext cx="1729969" cy="2242458"/>
              </a:xfrm>
              <a:custGeom>
                <a:avLst/>
                <a:gdLst/>
                <a:ahLst/>
                <a:cxnLst/>
                <a:rect l="l" t="t" r="r" b="b"/>
                <a:pathLst>
                  <a:path w="69926" h="90641" extrusionOk="0">
                    <a:moveTo>
                      <a:pt x="18523" y="0"/>
                    </a:moveTo>
                    <a:cubicBezTo>
                      <a:pt x="16491" y="0"/>
                      <a:pt x="14474" y="212"/>
                      <a:pt x="12514" y="681"/>
                    </a:cubicBezTo>
                    <a:cubicBezTo>
                      <a:pt x="8025" y="1752"/>
                      <a:pt x="3239" y="4252"/>
                      <a:pt x="1334" y="8503"/>
                    </a:cubicBezTo>
                    <a:cubicBezTo>
                      <a:pt x="1274" y="8562"/>
                      <a:pt x="1227" y="8610"/>
                      <a:pt x="1167" y="8670"/>
                    </a:cubicBezTo>
                    <a:cubicBezTo>
                      <a:pt x="762" y="8991"/>
                      <a:pt x="715" y="9455"/>
                      <a:pt x="858" y="9836"/>
                    </a:cubicBezTo>
                    <a:cubicBezTo>
                      <a:pt x="703" y="10384"/>
                      <a:pt x="596" y="10944"/>
                      <a:pt x="536" y="11551"/>
                    </a:cubicBezTo>
                    <a:cubicBezTo>
                      <a:pt x="0" y="16968"/>
                      <a:pt x="3263" y="22302"/>
                      <a:pt x="6311" y="26505"/>
                    </a:cubicBezTo>
                    <a:cubicBezTo>
                      <a:pt x="13490" y="36399"/>
                      <a:pt x="23503" y="43602"/>
                      <a:pt x="32862" y="51258"/>
                    </a:cubicBezTo>
                    <a:cubicBezTo>
                      <a:pt x="42625" y="59271"/>
                      <a:pt x="49923" y="67689"/>
                      <a:pt x="56198" y="78619"/>
                    </a:cubicBezTo>
                    <a:cubicBezTo>
                      <a:pt x="57321" y="80578"/>
                      <a:pt x="62210" y="90640"/>
                      <a:pt x="65877" y="90640"/>
                    </a:cubicBezTo>
                    <a:cubicBezTo>
                      <a:pt x="66176" y="90640"/>
                      <a:pt x="66467" y="90573"/>
                      <a:pt x="66747" y="90430"/>
                    </a:cubicBezTo>
                    <a:cubicBezTo>
                      <a:pt x="69926" y="88810"/>
                      <a:pt x="69759" y="78154"/>
                      <a:pt x="69795" y="74952"/>
                    </a:cubicBezTo>
                    <a:cubicBezTo>
                      <a:pt x="69842" y="69999"/>
                      <a:pt x="69247" y="64998"/>
                      <a:pt x="68342" y="60104"/>
                    </a:cubicBezTo>
                    <a:cubicBezTo>
                      <a:pt x="68080" y="58676"/>
                      <a:pt x="67794" y="57271"/>
                      <a:pt x="67497" y="55866"/>
                    </a:cubicBezTo>
                    <a:cubicBezTo>
                      <a:pt x="65187" y="45305"/>
                      <a:pt x="61413" y="34423"/>
                      <a:pt x="56007" y="25029"/>
                    </a:cubicBezTo>
                    <a:cubicBezTo>
                      <a:pt x="51007" y="16349"/>
                      <a:pt x="43982" y="8039"/>
                      <a:pt x="34683" y="3824"/>
                    </a:cubicBezTo>
                    <a:cubicBezTo>
                      <a:pt x="29749" y="1583"/>
                      <a:pt x="24080" y="0"/>
                      <a:pt x="185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69" name="Google Shape;669;g309b9d89ff9_1_448"/>
              <p:cNvGrpSpPr/>
              <p:nvPr/>
            </p:nvGrpSpPr>
            <p:grpSpPr>
              <a:xfrm>
                <a:off x="2252110" y="6027996"/>
                <a:ext cx="1159737" cy="2526474"/>
                <a:chOff x="2252110" y="6027996"/>
                <a:chExt cx="1159737" cy="2526474"/>
              </a:xfrm>
            </p:grpSpPr>
            <p:sp>
              <p:nvSpPr>
                <p:cNvPr id="670" name="Google Shape;670;g309b9d89ff9_1_448"/>
                <p:cNvSpPr/>
                <p:nvPr/>
              </p:nvSpPr>
              <p:spPr>
                <a:xfrm>
                  <a:off x="2252110" y="6027996"/>
                  <a:ext cx="1159737" cy="2526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77" h="102121" extrusionOk="0">
                      <a:moveTo>
                        <a:pt x="249" y="0"/>
                      </a:moveTo>
                      <a:cubicBezTo>
                        <a:pt x="0" y="0"/>
                        <a:pt x="69" y="331"/>
                        <a:pt x="644" y="817"/>
                      </a:cubicBezTo>
                      <a:cubicBezTo>
                        <a:pt x="644" y="817"/>
                        <a:pt x="1049" y="1162"/>
                        <a:pt x="1799" y="1805"/>
                      </a:cubicBezTo>
                      <a:cubicBezTo>
                        <a:pt x="2180" y="2114"/>
                        <a:pt x="2633" y="2519"/>
                        <a:pt x="3157" y="2984"/>
                      </a:cubicBezTo>
                      <a:cubicBezTo>
                        <a:pt x="3419" y="3222"/>
                        <a:pt x="3704" y="3472"/>
                        <a:pt x="4002" y="3746"/>
                      </a:cubicBezTo>
                      <a:cubicBezTo>
                        <a:pt x="4300" y="4008"/>
                        <a:pt x="4609" y="4305"/>
                        <a:pt x="4943" y="4603"/>
                      </a:cubicBezTo>
                      <a:cubicBezTo>
                        <a:pt x="6264" y="5805"/>
                        <a:pt x="7788" y="7317"/>
                        <a:pt x="9467" y="9032"/>
                      </a:cubicBezTo>
                      <a:cubicBezTo>
                        <a:pt x="11134" y="10770"/>
                        <a:pt x="12932" y="12747"/>
                        <a:pt x="14765" y="14926"/>
                      </a:cubicBezTo>
                      <a:cubicBezTo>
                        <a:pt x="18409" y="19295"/>
                        <a:pt x="22100" y="24522"/>
                        <a:pt x="25231" y="30035"/>
                      </a:cubicBezTo>
                      <a:cubicBezTo>
                        <a:pt x="26791" y="32785"/>
                        <a:pt x="28219" y="35619"/>
                        <a:pt x="29529" y="38381"/>
                      </a:cubicBezTo>
                      <a:cubicBezTo>
                        <a:pt x="29696" y="38726"/>
                        <a:pt x="29862" y="39071"/>
                        <a:pt x="30029" y="39405"/>
                      </a:cubicBezTo>
                      <a:cubicBezTo>
                        <a:pt x="30184" y="39750"/>
                        <a:pt x="30339" y="40095"/>
                        <a:pt x="30505" y="40441"/>
                      </a:cubicBezTo>
                      <a:cubicBezTo>
                        <a:pt x="30815" y="41131"/>
                        <a:pt x="31124" y="41798"/>
                        <a:pt x="31422" y="42477"/>
                      </a:cubicBezTo>
                      <a:cubicBezTo>
                        <a:pt x="31720" y="43143"/>
                        <a:pt x="32006" y="43810"/>
                        <a:pt x="32291" y="44465"/>
                      </a:cubicBezTo>
                      <a:cubicBezTo>
                        <a:pt x="32363" y="44632"/>
                        <a:pt x="32434" y="44798"/>
                        <a:pt x="32506" y="44953"/>
                      </a:cubicBezTo>
                      <a:cubicBezTo>
                        <a:pt x="32577" y="45120"/>
                        <a:pt x="32637" y="45286"/>
                        <a:pt x="32708" y="45453"/>
                      </a:cubicBezTo>
                      <a:cubicBezTo>
                        <a:pt x="32839" y="45775"/>
                        <a:pt x="32970" y="46096"/>
                        <a:pt x="33113" y="46418"/>
                      </a:cubicBezTo>
                      <a:cubicBezTo>
                        <a:pt x="33649" y="47691"/>
                        <a:pt x="34161" y="49025"/>
                        <a:pt x="34708" y="50394"/>
                      </a:cubicBezTo>
                      <a:cubicBezTo>
                        <a:pt x="34970" y="51085"/>
                        <a:pt x="35232" y="51787"/>
                        <a:pt x="35494" y="52490"/>
                      </a:cubicBezTo>
                      <a:cubicBezTo>
                        <a:pt x="35625" y="52835"/>
                        <a:pt x="35768" y="53192"/>
                        <a:pt x="35899" y="53549"/>
                      </a:cubicBezTo>
                      <a:cubicBezTo>
                        <a:pt x="36018" y="53907"/>
                        <a:pt x="36149" y="54264"/>
                        <a:pt x="36280" y="54621"/>
                      </a:cubicBezTo>
                      <a:cubicBezTo>
                        <a:pt x="36411" y="54990"/>
                        <a:pt x="36542" y="55347"/>
                        <a:pt x="36661" y="55716"/>
                      </a:cubicBezTo>
                      <a:cubicBezTo>
                        <a:pt x="36732" y="55895"/>
                        <a:pt x="36792" y="56073"/>
                        <a:pt x="36863" y="56252"/>
                      </a:cubicBezTo>
                      <a:cubicBezTo>
                        <a:pt x="36923" y="56443"/>
                        <a:pt x="36982" y="56621"/>
                        <a:pt x="37054" y="56812"/>
                      </a:cubicBezTo>
                      <a:cubicBezTo>
                        <a:pt x="37304" y="57550"/>
                        <a:pt x="37554" y="58288"/>
                        <a:pt x="37804" y="59026"/>
                      </a:cubicBezTo>
                      <a:cubicBezTo>
                        <a:pt x="38280" y="60526"/>
                        <a:pt x="38780" y="62027"/>
                        <a:pt x="39233" y="63551"/>
                      </a:cubicBezTo>
                      <a:cubicBezTo>
                        <a:pt x="39697" y="65075"/>
                        <a:pt x="40126" y="66599"/>
                        <a:pt x="40554" y="68123"/>
                      </a:cubicBezTo>
                      <a:cubicBezTo>
                        <a:pt x="40769" y="68885"/>
                        <a:pt x="40971" y="69647"/>
                        <a:pt x="41173" y="70409"/>
                      </a:cubicBezTo>
                      <a:cubicBezTo>
                        <a:pt x="41376" y="71159"/>
                        <a:pt x="41566" y="71921"/>
                        <a:pt x="41757" y="72671"/>
                      </a:cubicBezTo>
                      <a:cubicBezTo>
                        <a:pt x="41852" y="73052"/>
                        <a:pt x="41947" y="73421"/>
                        <a:pt x="42043" y="73802"/>
                      </a:cubicBezTo>
                      <a:cubicBezTo>
                        <a:pt x="42126" y="74171"/>
                        <a:pt x="42221" y="74540"/>
                        <a:pt x="42304" y="74921"/>
                      </a:cubicBezTo>
                      <a:cubicBezTo>
                        <a:pt x="42388" y="75290"/>
                        <a:pt x="42483" y="75659"/>
                        <a:pt x="42566" y="76028"/>
                      </a:cubicBezTo>
                      <a:cubicBezTo>
                        <a:pt x="42650" y="76397"/>
                        <a:pt x="42745" y="76766"/>
                        <a:pt x="42816" y="77124"/>
                      </a:cubicBezTo>
                      <a:cubicBezTo>
                        <a:pt x="43126" y="78588"/>
                        <a:pt x="43436" y="80029"/>
                        <a:pt x="43686" y="81422"/>
                      </a:cubicBezTo>
                      <a:cubicBezTo>
                        <a:pt x="44733" y="87018"/>
                        <a:pt x="45341" y="91995"/>
                        <a:pt x="45722" y="95554"/>
                      </a:cubicBezTo>
                      <a:cubicBezTo>
                        <a:pt x="45817" y="96447"/>
                        <a:pt x="45900" y="97257"/>
                        <a:pt x="45972" y="97960"/>
                      </a:cubicBezTo>
                      <a:cubicBezTo>
                        <a:pt x="46055" y="98650"/>
                        <a:pt x="46114" y="99257"/>
                        <a:pt x="46150" y="99745"/>
                      </a:cubicBezTo>
                      <a:cubicBezTo>
                        <a:pt x="46245" y="100734"/>
                        <a:pt x="46305" y="101269"/>
                        <a:pt x="46305" y="101269"/>
                      </a:cubicBezTo>
                      <a:cubicBezTo>
                        <a:pt x="46369" y="101838"/>
                        <a:pt x="46515" y="102121"/>
                        <a:pt x="46640" y="102121"/>
                      </a:cubicBezTo>
                      <a:cubicBezTo>
                        <a:pt x="46769" y="102121"/>
                        <a:pt x="46877" y="101820"/>
                        <a:pt x="46853" y="101222"/>
                      </a:cubicBezTo>
                      <a:cubicBezTo>
                        <a:pt x="46853" y="101222"/>
                        <a:pt x="46805" y="100686"/>
                        <a:pt x="46734" y="99698"/>
                      </a:cubicBezTo>
                      <a:cubicBezTo>
                        <a:pt x="46686" y="99210"/>
                        <a:pt x="46638" y="98602"/>
                        <a:pt x="46579" y="97900"/>
                      </a:cubicBezTo>
                      <a:cubicBezTo>
                        <a:pt x="46507" y="97198"/>
                        <a:pt x="46436" y="96388"/>
                        <a:pt x="46353" y="95495"/>
                      </a:cubicBezTo>
                      <a:cubicBezTo>
                        <a:pt x="46007" y="91923"/>
                        <a:pt x="45472" y="86922"/>
                        <a:pt x="44483" y="81279"/>
                      </a:cubicBezTo>
                      <a:cubicBezTo>
                        <a:pt x="44245" y="79874"/>
                        <a:pt x="43948" y="78421"/>
                        <a:pt x="43650" y="76945"/>
                      </a:cubicBezTo>
                      <a:cubicBezTo>
                        <a:pt x="43590" y="76576"/>
                        <a:pt x="43495" y="76207"/>
                        <a:pt x="43412" y="75838"/>
                      </a:cubicBezTo>
                      <a:cubicBezTo>
                        <a:pt x="43328" y="75469"/>
                        <a:pt x="43245" y="75088"/>
                        <a:pt x="43162" y="74719"/>
                      </a:cubicBezTo>
                      <a:cubicBezTo>
                        <a:pt x="43078" y="74338"/>
                        <a:pt x="42995" y="73969"/>
                        <a:pt x="42912" y="73588"/>
                      </a:cubicBezTo>
                      <a:cubicBezTo>
                        <a:pt x="42816" y="73218"/>
                        <a:pt x="42721" y="72837"/>
                        <a:pt x="42626" y="72456"/>
                      </a:cubicBezTo>
                      <a:cubicBezTo>
                        <a:pt x="42447" y="71694"/>
                        <a:pt x="42269" y="70932"/>
                        <a:pt x="42066" y="70170"/>
                      </a:cubicBezTo>
                      <a:cubicBezTo>
                        <a:pt x="41876" y="69408"/>
                        <a:pt x="41673" y="68646"/>
                        <a:pt x="41471" y="67873"/>
                      </a:cubicBezTo>
                      <a:cubicBezTo>
                        <a:pt x="41054" y="66337"/>
                        <a:pt x="40638" y="64801"/>
                        <a:pt x="40173" y="63265"/>
                      </a:cubicBezTo>
                      <a:cubicBezTo>
                        <a:pt x="39733" y="61741"/>
                        <a:pt x="39245" y="60217"/>
                        <a:pt x="38768" y="58717"/>
                      </a:cubicBezTo>
                      <a:cubicBezTo>
                        <a:pt x="38518" y="57967"/>
                        <a:pt x="38268" y="57216"/>
                        <a:pt x="38030" y="56478"/>
                      </a:cubicBezTo>
                      <a:cubicBezTo>
                        <a:pt x="37971" y="56288"/>
                        <a:pt x="37899" y="56109"/>
                        <a:pt x="37840" y="55919"/>
                      </a:cubicBezTo>
                      <a:cubicBezTo>
                        <a:pt x="37780" y="55740"/>
                        <a:pt x="37709" y="55550"/>
                        <a:pt x="37649" y="55371"/>
                      </a:cubicBezTo>
                      <a:cubicBezTo>
                        <a:pt x="37518" y="55002"/>
                        <a:pt x="37387" y="54633"/>
                        <a:pt x="37268" y="54276"/>
                      </a:cubicBezTo>
                      <a:cubicBezTo>
                        <a:pt x="37137" y="53907"/>
                        <a:pt x="37006" y="53549"/>
                        <a:pt x="36887" y="53192"/>
                      </a:cubicBezTo>
                      <a:cubicBezTo>
                        <a:pt x="36756" y="52823"/>
                        <a:pt x="36613" y="52478"/>
                        <a:pt x="36482" y="52121"/>
                      </a:cubicBezTo>
                      <a:cubicBezTo>
                        <a:pt x="36220" y="51406"/>
                        <a:pt x="35970" y="50704"/>
                        <a:pt x="35696" y="50013"/>
                      </a:cubicBezTo>
                      <a:cubicBezTo>
                        <a:pt x="35161" y="48644"/>
                        <a:pt x="34637" y="47287"/>
                        <a:pt x="34101" y="46013"/>
                      </a:cubicBezTo>
                      <a:cubicBezTo>
                        <a:pt x="33958" y="45679"/>
                        <a:pt x="33827" y="45358"/>
                        <a:pt x="33696" y="45036"/>
                      </a:cubicBezTo>
                      <a:cubicBezTo>
                        <a:pt x="33625" y="44870"/>
                        <a:pt x="33553" y="44703"/>
                        <a:pt x="33482" y="44536"/>
                      </a:cubicBezTo>
                      <a:cubicBezTo>
                        <a:pt x="33410" y="44382"/>
                        <a:pt x="33339" y="44215"/>
                        <a:pt x="33268" y="44048"/>
                      </a:cubicBezTo>
                      <a:cubicBezTo>
                        <a:pt x="32982" y="43393"/>
                        <a:pt x="32696" y="42715"/>
                        <a:pt x="32398" y="42036"/>
                      </a:cubicBezTo>
                      <a:cubicBezTo>
                        <a:pt x="32089" y="41369"/>
                        <a:pt x="31779" y="40691"/>
                        <a:pt x="31458" y="40000"/>
                      </a:cubicBezTo>
                      <a:cubicBezTo>
                        <a:pt x="31303" y="39655"/>
                        <a:pt x="31136" y="39309"/>
                        <a:pt x="30982" y="38964"/>
                      </a:cubicBezTo>
                      <a:cubicBezTo>
                        <a:pt x="30815" y="38619"/>
                        <a:pt x="30648" y="38274"/>
                        <a:pt x="30482" y="37928"/>
                      </a:cubicBezTo>
                      <a:cubicBezTo>
                        <a:pt x="29136" y="35142"/>
                        <a:pt x="27684" y="32309"/>
                        <a:pt x="26088" y="29546"/>
                      </a:cubicBezTo>
                      <a:cubicBezTo>
                        <a:pt x="22885" y="23998"/>
                        <a:pt x="19111" y="18759"/>
                        <a:pt x="15384" y="14414"/>
                      </a:cubicBezTo>
                      <a:cubicBezTo>
                        <a:pt x="13515" y="12235"/>
                        <a:pt x="11682" y="10258"/>
                        <a:pt x="9979" y="8532"/>
                      </a:cubicBezTo>
                      <a:cubicBezTo>
                        <a:pt x="8264" y="6829"/>
                        <a:pt x="6705" y="5329"/>
                        <a:pt x="5359" y="4139"/>
                      </a:cubicBezTo>
                      <a:cubicBezTo>
                        <a:pt x="5026" y="3841"/>
                        <a:pt x="4716" y="3555"/>
                        <a:pt x="4419" y="3281"/>
                      </a:cubicBezTo>
                      <a:cubicBezTo>
                        <a:pt x="4109" y="3019"/>
                        <a:pt x="3823" y="2769"/>
                        <a:pt x="3550" y="2543"/>
                      </a:cubicBezTo>
                      <a:cubicBezTo>
                        <a:pt x="3014" y="2079"/>
                        <a:pt x="2561" y="1674"/>
                        <a:pt x="2180" y="1364"/>
                      </a:cubicBezTo>
                      <a:cubicBezTo>
                        <a:pt x="1406" y="733"/>
                        <a:pt x="990" y="388"/>
                        <a:pt x="990" y="388"/>
                      </a:cubicBezTo>
                      <a:cubicBezTo>
                        <a:pt x="657" y="117"/>
                        <a:pt x="397" y="0"/>
                        <a:pt x="2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1" name="Google Shape;671;g309b9d89ff9_1_448"/>
                <p:cNvSpPr/>
                <p:nvPr/>
              </p:nvSpPr>
              <p:spPr>
                <a:xfrm>
                  <a:off x="3112839" y="6709262"/>
                  <a:ext cx="58980" cy="663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4" h="26811" extrusionOk="0">
                      <a:moveTo>
                        <a:pt x="289" y="0"/>
                      </a:moveTo>
                      <a:cubicBezTo>
                        <a:pt x="158" y="0"/>
                        <a:pt x="25" y="72"/>
                        <a:pt x="1" y="212"/>
                      </a:cubicBezTo>
                      <a:cubicBezTo>
                        <a:pt x="1" y="212"/>
                        <a:pt x="1" y="724"/>
                        <a:pt x="13" y="1557"/>
                      </a:cubicBezTo>
                      <a:cubicBezTo>
                        <a:pt x="13" y="2390"/>
                        <a:pt x="24" y="3557"/>
                        <a:pt x="48" y="4891"/>
                      </a:cubicBezTo>
                      <a:cubicBezTo>
                        <a:pt x="84" y="7558"/>
                        <a:pt x="179" y="10868"/>
                        <a:pt x="322" y="13463"/>
                      </a:cubicBezTo>
                      <a:cubicBezTo>
                        <a:pt x="501" y="16047"/>
                        <a:pt x="798" y="19357"/>
                        <a:pt x="1156" y="22000"/>
                      </a:cubicBezTo>
                      <a:cubicBezTo>
                        <a:pt x="1239" y="22667"/>
                        <a:pt x="1310" y="23286"/>
                        <a:pt x="1394" y="23845"/>
                      </a:cubicBezTo>
                      <a:cubicBezTo>
                        <a:pt x="1477" y="24405"/>
                        <a:pt x="1560" y="24893"/>
                        <a:pt x="1620" y="25310"/>
                      </a:cubicBezTo>
                      <a:cubicBezTo>
                        <a:pt x="1751" y="26143"/>
                        <a:pt x="1822" y="26643"/>
                        <a:pt x="1822" y="26643"/>
                      </a:cubicBezTo>
                      <a:cubicBezTo>
                        <a:pt x="1848" y="26757"/>
                        <a:pt x="1960" y="26811"/>
                        <a:pt x="2076" y="26811"/>
                      </a:cubicBezTo>
                      <a:cubicBezTo>
                        <a:pt x="2226" y="26811"/>
                        <a:pt x="2383" y="26721"/>
                        <a:pt x="2370" y="26560"/>
                      </a:cubicBezTo>
                      <a:cubicBezTo>
                        <a:pt x="2370" y="26560"/>
                        <a:pt x="2322" y="26060"/>
                        <a:pt x="2251" y="25238"/>
                      </a:cubicBezTo>
                      <a:cubicBezTo>
                        <a:pt x="2203" y="24822"/>
                        <a:pt x="2156" y="24322"/>
                        <a:pt x="2108" y="23762"/>
                      </a:cubicBezTo>
                      <a:cubicBezTo>
                        <a:pt x="2048" y="23202"/>
                        <a:pt x="2013" y="22583"/>
                        <a:pt x="1953" y="21917"/>
                      </a:cubicBezTo>
                      <a:cubicBezTo>
                        <a:pt x="1727" y="19273"/>
                        <a:pt x="1560" y="15975"/>
                        <a:pt x="1394" y="13392"/>
                      </a:cubicBezTo>
                      <a:cubicBezTo>
                        <a:pt x="1072" y="8224"/>
                        <a:pt x="560" y="200"/>
                        <a:pt x="560" y="200"/>
                      </a:cubicBezTo>
                      <a:cubicBezTo>
                        <a:pt x="537" y="66"/>
                        <a:pt x="414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2" name="Google Shape;672;g309b9d89ff9_1_448"/>
                <p:cNvSpPr/>
                <p:nvPr/>
              </p:nvSpPr>
              <p:spPr>
                <a:xfrm>
                  <a:off x="2447432" y="6696496"/>
                  <a:ext cx="526393" cy="233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7" h="9445" extrusionOk="0">
                      <a:moveTo>
                        <a:pt x="1569" y="0"/>
                      </a:moveTo>
                      <a:cubicBezTo>
                        <a:pt x="1521" y="0"/>
                        <a:pt x="1475" y="1"/>
                        <a:pt x="1429" y="1"/>
                      </a:cubicBezTo>
                      <a:cubicBezTo>
                        <a:pt x="1239" y="1"/>
                        <a:pt x="1072" y="13"/>
                        <a:pt x="929" y="25"/>
                      </a:cubicBezTo>
                      <a:cubicBezTo>
                        <a:pt x="786" y="25"/>
                        <a:pt x="655" y="37"/>
                        <a:pt x="560" y="49"/>
                      </a:cubicBezTo>
                      <a:cubicBezTo>
                        <a:pt x="358" y="61"/>
                        <a:pt x="239" y="73"/>
                        <a:pt x="239" y="73"/>
                      </a:cubicBezTo>
                      <a:cubicBezTo>
                        <a:pt x="0" y="132"/>
                        <a:pt x="48" y="585"/>
                        <a:pt x="286" y="632"/>
                      </a:cubicBezTo>
                      <a:cubicBezTo>
                        <a:pt x="286" y="632"/>
                        <a:pt x="393" y="620"/>
                        <a:pt x="584" y="620"/>
                      </a:cubicBezTo>
                      <a:cubicBezTo>
                        <a:pt x="616" y="616"/>
                        <a:pt x="650" y="615"/>
                        <a:pt x="687" y="615"/>
                      </a:cubicBezTo>
                      <a:cubicBezTo>
                        <a:pt x="761" y="615"/>
                        <a:pt x="846" y="620"/>
                        <a:pt x="941" y="620"/>
                      </a:cubicBezTo>
                      <a:cubicBezTo>
                        <a:pt x="1084" y="620"/>
                        <a:pt x="1239" y="620"/>
                        <a:pt x="1417" y="632"/>
                      </a:cubicBezTo>
                      <a:cubicBezTo>
                        <a:pt x="2120" y="668"/>
                        <a:pt x="3096" y="811"/>
                        <a:pt x="4191" y="1085"/>
                      </a:cubicBezTo>
                      <a:cubicBezTo>
                        <a:pt x="5287" y="1347"/>
                        <a:pt x="6489" y="1751"/>
                        <a:pt x="7668" y="2216"/>
                      </a:cubicBezTo>
                      <a:cubicBezTo>
                        <a:pt x="8847" y="2680"/>
                        <a:pt x="9990" y="3216"/>
                        <a:pt x="10990" y="3692"/>
                      </a:cubicBezTo>
                      <a:cubicBezTo>
                        <a:pt x="12978" y="4657"/>
                        <a:pt x="15479" y="6014"/>
                        <a:pt x="17419" y="7228"/>
                      </a:cubicBezTo>
                      <a:cubicBezTo>
                        <a:pt x="19372" y="8419"/>
                        <a:pt x="20789" y="9419"/>
                        <a:pt x="20789" y="9419"/>
                      </a:cubicBezTo>
                      <a:cubicBezTo>
                        <a:pt x="20814" y="9436"/>
                        <a:pt x="20841" y="9444"/>
                        <a:pt x="20870" y="9444"/>
                      </a:cubicBezTo>
                      <a:cubicBezTo>
                        <a:pt x="21056" y="9444"/>
                        <a:pt x="21277" y="9113"/>
                        <a:pt x="21122" y="8979"/>
                      </a:cubicBezTo>
                      <a:cubicBezTo>
                        <a:pt x="21122" y="8979"/>
                        <a:pt x="19765" y="7859"/>
                        <a:pt x="17860" y="6550"/>
                      </a:cubicBezTo>
                      <a:cubicBezTo>
                        <a:pt x="16907" y="5883"/>
                        <a:pt x="15824" y="5169"/>
                        <a:pt x="14717" y="4514"/>
                      </a:cubicBezTo>
                      <a:cubicBezTo>
                        <a:pt x="13597" y="3847"/>
                        <a:pt x="12466" y="3228"/>
                        <a:pt x="11454" y="2728"/>
                      </a:cubicBezTo>
                      <a:cubicBezTo>
                        <a:pt x="10430" y="2240"/>
                        <a:pt x="9240" y="1728"/>
                        <a:pt x="8013" y="1299"/>
                      </a:cubicBezTo>
                      <a:cubicBezTo>
                        <a:pt x="6787" y="859"/>
                        <a:pt x="5513" y="513"/>
                        <a:pt x="4358" y="287"/>
                      </a:cubicBezTo>
                      <a:cubicBezTo>
                        <a:pt x="3275" y="86"/>
                        <a:pt x="2296" y="0"/>
                        <a:pt x="156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3" name="Google Shape;673;g309b9d89ff9_1_448"/>
                <p:cNvSpPr/>
                <p:nvPr/>
              </p:nvSpPr>
              <p:spPr>
                <a:xfrm>
                  <a:off x="2600004" y="6126931"/>
                  <a:ext cx="57644" cy="287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0" h="11627" extrusionOk="0">
                      <a:moveTo>
                        <a:pt x="372" y="0"/>
                      </a:moveTo>
                      <a:cubicBezTo>
                        <a:pt x="220" y="0"/>
                        <a:pt x="24" y="52"/>
                        <a:pt x="1" y="128"/>
                      </a:cubicBezTo>
                      <a:cubicBezTo>
                        <a:pt x="1" y="128"/>
                        <a:pt x="13" y="354"/>
                        <a:pt x="37" y="711"/>
                      </a:cubicBezTo>
                      <a:cubicBezTo>
                        <a:pt x="48" y="1080"/>
                        <a:pt x="72" y="1580"/>
                        <a:pt x="96" y="2164"/>
                      </a:cubicBezTo>
                      <a:cubicBezTo>
                        <a:pt x="144" y="3318"/>
                        <a:pt x="179" y="4771"/>
                        <a:pt x="310" y="5914"/>
                      </a:cubicBezTo>
                      <a:cubicBezTo>
                        <a:pt x="429" y="7045"/>
                        <a:pt x="703" y="8510"/>
                        <a:pt x="1060" y="9641"/>
                      </a:cubicBezTo>
                      <a:cubicBezTo>
                        <a:pt x="1156" y="9926"/>
                        <a:pt x="1227" y="10188"/>
                        <a:pt x="1322" y="10426"/>
                      </a:cubicBezTo>
                      <a:cubicBezTo>
                        <a:pt x="1406" y="10665"/>
                        <a:pt x="1477" y="10879"/>
                        <a:pt x="1549" y="11046"/>
                      </a:cubicBezTo>
                      <a:cubicBezTo>
                        <a:pt x="1703" y="11391"/>
                        <a:pt x="1787" y="11593"/>
                        <a:pt x="1787" y="11593"/>
                      </a:cubicBezTo>
                      <a:cubicBezTo>
                        <a:pt x="1800" y="11616"/>
                        <a:pt x="1832" y="11626"/>
                        <a:pt x="1876" y="11626"/>
                      </a:cubicBezTo>
                      <a:cubicBezTo>
                        <a:pt x="2033" y="11626"/>
                        <a:pt x="2329" y="11496"/>
                        <a:pt x="2311" y="11403"/>
                      </a:cubicBezTo>
                      <a:cubicBezTo>
                        <a:pt x="2311" y="11403"/>
                        <a:pt x="2251" y="11188"/>
                        <a:pt x="2156" y="10843"/>
                      </a:cubicBezTo>
                      <a:cubicBezTo>
                        <a:pt x="2108" y="10677"/>
                        <a:pt x="2061" y="10462"/>
                        <a:pt x="2001" y="10224"/>
                      </a:cubicBezTo>
                      <a:cubicBezTo>
                        <a:pt x="1942" y="9998"/>
                        <a:pt x="1906" y="9724"/>
                        <a:pt x="1846" y="9450"/>
                      </a:cubicBezTo>
                      <a:cubicBezTo>
                        <a:pt x="1632" y="8331"/>
                        <a:pt x="1489" y="6914"/>
                        <a:pt x="1370" y="5795"/>
                      </a:cubicBezTo>
                      <a:cubicBezTo>
                        <a:pt x="1251" y="4688"/>
                        <a:pt x="1072" y="3247"/>
                        <a:pt x="906" y="2092"/>
                      </a:cubicBezTo>
                      <a:cubicBezTo>
                        <a:pt x="822" y="1509"/>
                        <a:pt x="727" y="997"/>
                        <a:pt x="668" y="640"/>
                      </a:cubicBezTo>
                      <a:cubicBezTo>
                        <a:pt x="596" y="282"/>
                        <a:pt x="549" y="56"/>
                        <a:pt x="549" y="56"/>
                      </a:cubicBezTo>
                      <a:cubicBezTo>
                        <a:pt x="531" y="17"/>
                        <a:pt x="459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674" name="Google Shape;674;g309b9d89ff9_1_448"/>
          <p:cNvSpPr/>
          <p:nvPr/>
        </p:nvSpPr>
        <p:spPr>
          <a:xfrm flipH="1">
            <a:off x="5821610" y="3359424"/>
            <a:ext cx="3190928" cy="1665834"/>
          </a:xfrm>
          <a:custGeom>
            <a:avLst/>
            <a:gdLst/>
            <a:ahLst/>
            <a:cxnLst/>
            <a:rect l="l" t="t" r="r" b="b"/>
            <a:pathLst>
              <a:path w="80737" h="42149" extrusionOk="0">
                <a:moveTo>
                  <a:pt x="40565" y="1"/>
                </a:moveTo>
                <a:cubicBezTo>
                  <a:pt x="34671" y="1"/>
                  <a:pt x="29373" y="2489"/>
                  <a:pt x="25658" y="6478"/>
                </a:cubicBezTo>
                <a:cubicBezTo>
                  <a:pt x="23157" y="9151"/>
                  <a:pt x="19680" y="10629"/>
                  <a:pt x="16026" y="10629"/>
                </a:cubicBezTo>
                <a:cubicBezTo>
                  <a:pt x="15872" y="10629"/>
                  <a:pt x="15717" y="10626"/>
                  <a:pt x="15562" y="10621"/>
                </a:cubicBezTo>
                <a:cubicBezTo>
                  <a:pt x="15383" y="10609"/>
                  <a:pt x="15216" y="10609"/>
                  <a:pt x="15038" y="10609"/>
                </a:cubicBezTo>
                <a:cubicBezTo>
                  <a:pt x="6727" y="10609"/>
                  <a:pt x="0" y="17324"/>
                  <a:pt x="0" y="25623"/>
                </a:cubicBezTo>
                <a:cubicBezTo>
                  <a:pt x="0" y="33910"/>
                  <a:pt x="6727" y="40625"/>
                  <a:pt x="15038" y="40625"/>
                </a:cubicBezTo>
                <a:cubicBezTo>
                  <a:pt x="19705" y="40625"/>
                  <a:pt x="23872" y="38505"/>
                  <a:pt x="26623" y="35184"/>
                </a:cubicBezTo>
                <a:cubicBezTo>
                  <a:pt x="30278" y="38589"/>
                  <a:pt x="35171" y="40684"/>
                  <a:pt x="40565" y="40684"/>
                </a:cubicBezTo>
                <a:cubicBezTo>
                  <a:pt x="43529" y="40684"/>
                  <a:pt x="46351" y="40053"/>
                  <a:pt x="48887" y="38910"/>
                </a:cubicBezTo>
                <a:cubicBezTo>
                  <a:pt x="51233" y="40922"/>
                  <a:pt x="54293" y="42149"/>
                  <a:pt x="57638" y="42149"/>
                </a:cubicBezTo>
                <a:cubicBezTo>
                  <a:pt x="61984" y="42149"/>
                  <a:pt x="65854" y="40077"/>
                  <a:pt x="68306" y="36874"/>
                </a:cubicBezTo>
                <a:cubicBezTo>
                  <a:pt x="69628" y="38124"/>
                  <a:pt x="71414" y="38898"/>
                  <a:pt x="73378" y="38898"/>
                </a:cubicBezTo>
                <a:cubicBezTo>
                  <a:pt x="77438" y="38898"/>
                  <a:pt x="80736" y="35600"/>
                  <a:pt x="80736" y="31540"/>
                </a:cubicBezTo>
                <a:cubicBezTo>
                  <a:pt x="80736" y="27480"/>
                  <a:pt x="77438" y="24194"/>
                  <a:pt x="73378" y="24194"/>
                </a:cubicBezTo>
                <a:lnTo>
                  <a:pt x="73343" y="24194"/>
                </a:lnTo>
                <a:cubicBezTo>
                  <a:pt x="73331" y="24194"/>
                  <a:pt x="73318" y="24194"/>
                  <a:pt x="73306" y="24194"/>
                </a:cubicBezTo>
                <a:cubicBezTo>
                  <a:pt x="71641" y="24194"/>
                  <a:pt x="70062" y="23386"/>
                  <a:pt x="69211" y="21944"/>
                </a:cubicBezTo>
                <a:cubicBezTo>
                  <a:pt x="67925" y="19777"/>
                  <a:pt x="66044" y="17991"/>
                  <a:pt x="63782" y="16824"/>
                </a:cubicBezTo>
                <a:cubicBezTo>
                  <a:pt x="61734" y="15764"/>
                  <a:pt x="60091" y="14086"/>
                  <a:pt x="59139" y="11978"/>
                </a:cubicBezTo>
                <a:cubicBezTo>
                  <a:pt x="55948" y="4918"/>
                  <a:pt x="48840" y="1"/>
                  <a:pt x="4056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g309b9d89ff9_1_448"/>
          <p:cNvSpPr/>
          <p:nvPr/>
        </p:nvSpPr>
        <p:spPr>
          <a:xfrm>
            <a:off x="7687" y="2854054"/>
            <a:ext cx="9136313" cy="2289456"/>
          </a:xfrm>
          <a:custGeom>
            <a:avLst/>
            <a:gdLst/>
            <a:ahLst/>
            <a:cxnLst/>
            <a:rect l="l" t="t" r="r" b="b"/>
            <a:pathLst>
              <a:path w="282858" h="70881" extrusionOk="0">
                <a:moveTo>
                  <a:pt x="57528" y="1"/>
                </a:moveTo>
                <a:cubicBezTo>
                  <a:pt x="37107" y="1"/>
                  <a:pt x="17867" y="6326"/>
                  <a:pt x="1" y="16029"/>
                </a:cubicBezTo>
                <a:lnTo>
                  <a:pt x="1" y="70881"/>
                </a:lnTo>
                <a:lnTo>
                  <a:pt x="282857" y="70881"/>
                </a:lnTo>
                <a:lnTo>
                  <a:pt x="282857" y="53831"/>
                </a:lnTo>
                <a:cubicBezTo>
                  <a:pt x="276183" y="53941"/>
                  <a:pt x="269511" y="54030"/>
                  <a:pt x="262852" y="54030"/>
                </a:cubicBezTo>
                <a:cubicBezTo>
                  <a:pt x="230491" y="54030"/>
                  <a:pt x="198425" y="51930"/>
                  <a:pt x="167736" y="39913"/>
                </a:cubicBezTo>
                <a:cubicBezTo>
                  <a:pt x="131005" y="25530"/>
                  <a:pt x="101025" y="967"/>
                  <a:pt x="59794" y="27"/>
                </a:cubicBezTo>
                <a:cubicBezTo>
                  <a:pt x="59037" y="10"/>
                  <a:pt x="58282" y="1"/>
                  <a:pt x="575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g309b9d89ff9_1_448"/>
          <p:cNvSpPr/>
          <p:nvPr/>
        </p:nvSpPr>
        <p:spPr>
          <a:xfrm>
            <a:off x="3838" y="3477799"/>
            <a:ext cx="1828197" cy="1665810"/>
          </a:xfrm>
          <a:custGeom>
            <a:avLst/>
            <a:gdLst/>
            <a:ahLst/>
            <a:cxnLst/>
            <a:rect l="l" t="t" r="r" b="b"/>
            <a:pathLst>
              <a:path w="57091" h="52020" extrusionOk="0">
                <a:moveTo>
                  <a:pt x="167" y="14181"/>
                </a:moveTo>
                <a:cubicBezTo>
                  <a:pt x="845" y="14181"/>
                  <a:pt x="14859" y="1"/>
                  <a:pt x="24658" y="18574"/>
                </a:cubicBezTo>
                <a:cubicBezTo>
                  <a:pt x="34457" y="37160"/>
                  <a:pt x="57090" y="28040"/>
                  <a:pt x="50840" y="52019"/>
                </a:cubicBezTo>
                <a:lnTo>
                  <a:pt x="0" y="52019"/>
                </a:ln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g309b9d89ff9_1_448"/>
          <p:cNvSpPr/>
          <p:nvPr/>
        </p:nvSpPr>
        <p:spPr>
          <a:xfrm rot="10800000">
            <a:off x="6313766" y="18"/>
            <a:ext cx="2637197" cy="681282"/>
          </a:xfrm>
          <a:custGeom>
            <a:avLst/>
            <a:gdLst/>
            <a:ahLst/>
            <a:cxnLst/>
            <a:rect l="l" t="t" r="r" b="b"/>
            <a:pathLst>
              <a:path w="59984" h="15496" extrusionOk="0">
                <a:moveTo>
                  <a:pt x="8620" y="0"/>
                </a:moveTo>
                <a:cubicBezTo>
                  <a:pt x="6622" y="0"/>
                  <a:pt x="4637" y="834"/>
                  <a:pt x="3227" y="2459"/>
                </a:cubicBezTo>
                <a:cubicBezTo>
                  <a:pt x="988" y="5042"/>
                  <a:pt x="941" y="8769"/>
                  <a:pt x="2893" y="11400"/>
                </a:cubicBezTo>
                <a:cubicBezTo>
                  <a:pt x="2608" y="11662"/>
                  <a:pt x="2334" y="11948"/>
                  <a:pt x="2072" y="12245"/>
                </a:cubicBezTo>
                <a:cubicBezTo>
                  <a:pt x="1203" y="13246"/>
                  <a:pt x="512" y="14341"/>
                  <a:pt x="0" y="15496"/>
                </a:cubicBezTo>
                <a:lnTo>
                  <a:pt x="59984" y="15496"/>
                </a:lnTo>
                <a:cubicBezTo>
                  <a:pt x="58853" y="11960"/>
                  <a:pt x="56781" y="8685"/>
                  <a:pt x="53769" y="6066"/>
                </a:cubicBezTo>
                <a:cubicBezTo>
                  <a:pt x="49777" y="2603"/>
                  <a:pt x="44856" y="905"/>
                  <a:pt x="39958" y="905"/>
                </a:cubicBezTo>
                <a:cubicBezTo>
                  <a:pt x="34060" y="905"/>
                  <a:pt x="28196" y="3367"/>
                  <a:pt x="24027" y="8174"/>
                </a:cubicBezTo>
                <a:cubicBezTo>
                  <a:pt x="23967" y="8233"/>
                  <a:pt x="23932" y="8304"/>
                  <a:pt x="23872" y="8364"/>
                </a:cubicBezTo>
                <a:cubicBezTo>
                  <a:pt x="22789" y="9138"/>
                  <a:pt x="21777" y="9995"/>
                  <a:pt x="20860" y="10960"/>
                </a:cubicBezTo>
                <a:cubicBezTo>
                  <a:pt x="20848" y="10948"/>
                  <a:pt x="20836" y="10936"/>
                  <a:pt x="20824" y="10924"/>
                </a:cubicBezTo>
                <a:cubicBezTo>
                  <a:pt x="19288" y="9578"/>
                  <a:pt x="17526" y="8674"/>
                  <a:pt x="15681" y="8162"/>
                </a:cubicBezTo>
                <a:cubicBezTo>
                  <a:pt x="16014" y="5840"/>
                  <a:pt x="15216" y="3399"/>
                  <a:pt x="13311" y="1756"/>
                </a:cubicBezTo>
                <a:cubicBezTo>
                  <a:pt x="11954" y="577"/>
                  <a:pt x="10283" y="0"/>
                  <a:pt x="86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g309b9d89ff9_1_448"/>
          <p:cNvSpPr txBox="1">
            <a:spLocks noGrp="1"/>
          </p:cNvSpPr>
          <p:nvPr>
            <p:ph type="title"/>
          </p:nvPr>
        </p:nvSpPr>
        <p:spPr>
          <a:xfrm>
            <a:off x="720000" y="970282"/>
            <a:ext cx="77040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679" name="Google Shape;679;g309b9d89ff9_1_448"/>
          <p:cNvSpPr txBox="1">
            <a:spLocks noGrp="1"/>
          </p:cNvSpPr>
          <p:nvPr>
            <p:ph type="subTitle" idx="1"/>
          </p:nvPr>
        </p:nvSpPr>
        <p:spPr>
          <a:xfrm>
            <a:off x="720000" y="2109384"/>
            <a:ext cx="7704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680" name="Google Shape;680;g309b9d89ff9_1_448"/>
          <p:cNvSpPr txBox="1">
            <a:spLocks noGrp="1"/>
          </p:cNvSpPr>
          <p:nvPr>
            <p:ph type="title" idx="2"/>
          </p:nvPr>
        </p:nvSpPr>
        <p:spPr>
          <a:xfrm>
            <a:off x="720000" y="2824265"/>
            <a:ext cx="77040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681" name="Google Shape;681;g309b9d89ff9_1_448"/>
          <p:cNvSpPr txBox="1">
            <a:spLocks noGrp="1"/>
          </p:cNvSpPr>
          <p:nvPr>
            <p:ph type="subTitle" idx="3"/>
          </p:nvPr>
        </p:nvSpPr>
        <p:spPr>
          <a:xfrm>
            <a:off x="720000" y="3963368"/>
            <a:ext cx="7704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Medium"/>
              <a:buNone/>
              <a:defRPr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1">
  <p:cSld name="CUSTOM_12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309b9d89ff9_1_492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84" name="Google Shape;684;g309b9d89ff9_1_492"/>
          <p:cNvSpPr txBox="1">
            <a:spLocks noGrp="1"/>
          </p:cNvSpPr>
          <p:nvPr>
            <p:ph type="title" idx="2"/>
          </p:nvPr>
        </p:nvSpPr>
        <p:spPr>
          <a:xfrm>
            <a:off x="717513" y="1608375"/>
            <a:ext cx="198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685" name="Google Shape;685;g309b9d89ff9_1_492"/>
          <p:cNvSpPr txBox="1">
            <a:spLocks noGrp="1"/>
          </p:cNvSpPr>
          <p:nvPr>
            <p:ph type="subTitle" idx="1"/>
          </p:nvPr>
        </p:nvSpPr>
        <p:spPr>
          <a:xfrm>
            <a:off x="717513" y="2011675"/>
            <a:ext cx="1984800" cy="9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6" name="Google Shape;686;g309b9d89ff9_1_492"/>
          <p:cNvSpPr txBox="1">
            <a:spLocks noGrp="1"/>
          </p:cNvSpPr>
          <p:nvPr>
            <p:ph type="title" idx="3"/>
          </p:nvPr>
        </p:nvSpPr>
        <p:spPr>
          <a:xfrm>
            <a:off x="6441667" y="1608375"/>
            <a:ext cx="198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687" name="Google Shape;687;g309b9d89ff9_1_492"/>
          <p:cNvSpPr txBox="1">
            <a:spLocks noGrp="1"/>
          </p:cNvSpPr>
          <p:nvPr>
            <p:ph type="subTitle" idx="4"/>
          </p:nvPr>
        </p:nvSpPr>
        <p:spPr>
          <a:xfrm>
            <a:off x="6441667" y="2011675"/>
            <a:ext cx="1984800" cy="9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8" name="Google Shape;688;g309b9d89ff9_1_492"/>
          <p:cNvSpPr txBox="1">
            <a:spLocks noGrp="1"/>
          </p:cNvSpPr>
          <p:nvPr>
            <p:ph type="title" idx="5"/>
          </p:nvPr>
        </p:nvSpPr>
        <p:spPr>
          <a:xfrm>
            <a:off x="717513" y="3301352"/>
            <a:ext cx="198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689" name="Google Shape;689;g309b9d89ff9_1_492"/>
          <p:cNvSpPr txBox="1">
            <a:spLocks noGrp="1"/>
          </p:cNvSpPr>
          <p:nvPr>
            <p:ph type="subTitle" idx="6"/>
          </p:nvPr>
        </p:nvSpPr>
        <p:spPr>
          <a:xfrm>
            <a:off x="717513" y="3704652"/>
            <a:ext cx="1984800" cy="9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g309b9d89ff9_1_492"/>
          <p:cNvSpPr txBox="1">
            <a:spLocks noGrp="1"/>
          </p:cNvSpPr>
          <p:nvPr>
            <p:ph type="title" idx="7"/>
          </p:nvPr>
        </p:nvSpPr>
        <p:spPr>
          <a:xfrm>
            <a:off x="6441667" y="3301352"/>
            <a:ext cx="198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691" name="Google Shape;691;g309b9d89ff9_1_492"/>
          <p:cNvSpPr txBox="1">
            <a:spLocks noGrp="1"/>
          </p:cNvSpPr>
          <p:nvPr>
            <p:ph type="subTitle" idx="8"/>
          </p:nvPr>
        </p:nvSpPr>
        <p:spPr>
          <a:xfrm>
            <a:off x="6441667" y="3704652"/>
            <a:ext cx="1984800" cy="9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92" name="Google Shape;692;g309b9d89ff9_1_492"/>
          <p:cNvGrpSpPr/>
          <p:nvPr/>
        </p:nvGrpSpPr>
        <p:grpSpPr>
          <a:xfrm>
            <a:off x="7676453" y="-6"/>
            <a:ext cx="1430731" cy="1059983"/>
            <a:chOff x="7676453" y="-6"/>
            <a:chExt cx="1430731" cy="1059983"/>
          </a:xfrm>
        </p:grpSpPr>
        <p:grpSp>
          <p:nvGrpSpPr>
            <p:cNvPr id="693" name="Google Shape;693;g309b9d89ff9_1_492"/>
            <p:cNvGrpSpPr/>
            <p:nvPr/>
          </p:nvGrpSpPr>
          <p:grpSpPr>
            <a:xfrm rot="10690018">
              <a:off x="7690194" y="79769"/>
              <a:ext cx="1152535" cy="877616"/>
              <a:chOff x="3077675" y="6690087"/>
              <a:chExt cx="2525088" cy="1922768"/>
            </a:xfrm>
          </p:grpSpPr>
          <p:sp>
            <p:nvSpPr>
              <p:cNvPr id="694" name="Google Shape;694;g309b9d89ff9_1_492"/>
              <p:cNvSpPr/>
              <p:nvPr/>
            </p:nvSpPr>
            <p:spPr>
              <a:xfrm>
                <a:off x="3538754" y="6690087"/>
                <a:ext cx="2064009" cy="1922768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g309b9d89ff9_1_492"/>
              <p:cNvSpPr/>
              <p:nvPr/>
            </p:nvSpPr>
            <p:spPr>
              <a:xfrm>
                <a:off x="3077675" y="7144734"/>
                <a:ext cx="1927197" cy="1319656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g309b9d89ff9_1_492"/>
              <p:cNvSpPr/>
              <p:nvPr/>
            </p:nvSpPr>
            <p:spPr>
              <a:xfrm>
                <a:off x="4083257" y="7963826"/>
                <a:ext cx="485028" cy="66056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g309b9d89ff9_1_492"/>
              <p:cNvSpPr/>
              <p:nvPr/>
            </p:nvSpPr>
            <p:spPr>
              <a:xfrm>
                <a:off x="4465836" y="7206782"/>
                <a:ext cx="184066" cy="404227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8" name="Google Shape;698;g309b9d89ff9_1_492"/>
            <p:cNvGrpSpPr/>
            <p:nvPr/>
          </p:nvGrpSpPr>
          <p:grpSpPr>
            <a:xfrm rot="8905895">
              <a:off x="8402486" y="210114"/>
              <a:ext cx="491590" cy="778811"/>
              <a:chOff x="-1904298" y="1056455"/>
              <a:chExt cx="581725" cy="921610"/>
            </a:xfrm>
          </p:grpSpPr>
          <p:sp>
            <p:nvSpPr>
              <p:cNvPr id="699" name="Google Shape;699;g309b9d89ff9_1_492"/>
              <p:cNvSpPr/>
              <p:nvPr/>
            </p:nvSpPr>
            <p:spPr>
              <a:xfrm>
                <a:off x="-1904298" y="1056455"/>
                <a:ext cx="581725" cy="887132"/>
              </a:xfrm>
              <a:custGeom>
                <a:avLst/>
                <a:gdLst/>
                <a:ahLst/>
                <a:cxnLst/>
                <a:rect l="l" t="t" r="r" b="b"/>
                <a:pathLst>
                  <a:path w="38196" h="58249" extrusionOk="0">
                    <a:moveTo>
                      <a:pt x="34903" y="0"/>
                    </a:moveTo>
                    <a:cubicBezTo>
                      <a:pt x="34867" y="0"/>
                      <a:pt x="34830" y="5"/>
                      <a:pt x="34790" y="15"/>
                    </a:cubicBezTo>
                    <a:cubicBezTo>
                      <a:pt x="28206" y="1801"/>
                      <a:pt x="22396" y="5385"/>
                      <a:pt x="17002" y="9468"/>
                    </a:cubicBezTo>
                    <a:cubicBezTo>
                      <a:pt x="11918" y="13326"/>
                      <a:pt x="6870" y="17434"/>
                      <a:pt x="3929" y="23232"/>
                    </a:cubicBezTo>
                    <a:cubicBezTo>
                      <a:pt x="1143" y="28733"/>
                      <a:pt x="179" y="34983"/>
                      <a:pt x="83" y="41103"/>
                    </a:cubicBezTo>
                    <a:cubicBezTo>
                      <a:pt x="0" y="46771"/>
                      <a:pt x="310" y="52998"/>
                      <a:pt x="4120" y="57534"/>
                    </a:cubicBezTo>
                    <a:cubicBezTo>
                      <a:pt x="4191" y="57635"/>
                      <a:pt x="4287" y="57668"/>
                      <a:pt x="4373" y="57668"/>
                    </a:cubicBezTo>
                    <a:cubicBezTo>
                      <a:pt x="4388" y="57668"/>
                      <a:pt x="4403" y="57667"/>
                      <a:pt x="4417" y="57665"/>
                    </a:cubicBezTo>
                    <a:lnTo>
                      <a:pt x="4417" y="57665"/>
                    </a:lnTo>
                    <a:cubicBezTo>
                      <a:pt x="4322" y="57903"/>
                      <a:pt x="4429" y="58248"/>
                      <a:pt x="4774" y="58248"/>
                    </a:cubicBezTo>
                    <a:cubicBezTo>
                      <a:pt x="16324" y="58213"/>
                      <a:pt x="26372" y="48259"/>
                      <a:pt x="31444" y="38674"/>
                    </a:cubicBezTo>
                    <a:cubicBezTo>
                      <a:pt x="37648" y="26983"/>
                      <a:pt x="38195" y="13278"/>
                      <a:pt x="35874" y="467"/>
                    </a:cubicBezTo>
                    <a:cubicBezTo>
                      <a:pt x="35836" y="265"/>
                      <a:pt x="35686" y="176"/>
                      <a:pt x="35526" y="176"/>
                    </a:cubicBezTo>
                    <a:cubicBezTo>
                      <a:pt x="35432" y="176"/>
                      <a:pt x="35334" y="207"/>
                      <a:pt x="35254" y="265"/>
                    </a:cubicBezTo>
                    <a:cubicBezTo>
                      <a:pt x="35205" y="116"/>
                      <a:pt x="35081" y="0"/>
                      <a:pt x="34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g309b9d89ff9_1_492"/>
              <p:cNvSpPr/>
              <p:nvPr/>
            </p:nvSpPr>
            <p:spPr>
              <a:xfrm>
                <a:off x="-1862965" y="1216748"/>
                <a:ext cx="442995" cy="761317"/>
              </a:xfrm>
              <a:custGeom>
                <a:avLst/>
                <a:gdLst/>
                <a:ahLst/>
                <a:cxnLst/>
                <a:rect l="l" t="t" r="r" b="b"/>
                <a:pathLst>
                  <a:path w="29087" h="49988" extrusionOk="0">
                    <a:moveTo>
                      <a:pt x="21381" y="0"/>
                    </a:moveTo>
                    <a:cubicBezTo>
                      <a:pt x="21179" y="0"/>
                      <a:pt x="20962" y="128"/>
                      <a:pt x="20932" y="384"/>
                    </a:cubicBezTo>
                    <a:cubicBezTo>
                      <a:pt x="20491" y="4468"/>
                      <a:pt x="20277" y="13386"/>
                      <a:pt x="20325" y="13540"/>
                    </a:cubicBezTo>
                    <a:cubicBezTo>
                      <a:pt x="17836" y="17624"/>
                      <a:pt x="15348" y="21696"/>
                      <a:pt x="12871" y="25780"/>
                    </a:cubicBezTo>
                    <a:cubicBezTo>
                      <a:pt x="12657" y="26137"/>
                      <a:pt x="12443" y="26494"/>
                      <a:pt x="12228" y="26852"/>
                    </a:cubicBezTo>
                    <a:cubicBezTo>
                      <a:pt x="10454" y="22565"/>
                      <a:pt x="9609" y="18065"/>
                      <a:pt x="9728" y="13433"/>
                    </a:cubicBezTo>
                    <a:cubicBezTo>
                      <a:pt x="9740" y="13171"/>
                      <a:pt x="9544" y="13040"/>
                      <a:pt x="9343" y="13040"/>
                    </a:cubicBezTo>
                    <a:cubicBezTo>
                      <a:pt x="9142" y="13040"/>
                      <a:pt x="8936" y="13171"/>
                      <a:pt x="8930" y="13433"/>
                    </a:cubicBezTo>
                    <a:cubicBezTo>
                      <a:pt x="8799" y="18196"/>
                      <a:pt x="9669" y="22839"/>
                      <a:pt x="11526" y="27245"/>
                    </a:cubicBezTo>
                    <a:cubicBezTo>
                      <a:pt x="11585" y="27387"/>
                      <a:pt x="11716" y="27471"/>
                      <a:pt x="11847" y="27495"/>
                    </a:cubicBezTo>
                    <a:cubicBezTo>
                      <a:pt x="8859" y="32483"/>
                      <a:pt x="6001" y="37567"/>
                      <a:pt x="3692" y="42889"/>
                    </a:cubicBezTo>
                    <a:cubicBezTo>
                      <a:pt x="1668" y="38996"/>
                      <a:pt x="834" y="34745"/>
                      <a:pt x="1227" y="30364"/>
                    </a:cubicBezTo>
                    <a:cubicBezTo>
                      <a:pt x="1251" y="30108"/>
                      <a:pt x="1063" y="29980"/>
                      <a:pt x="864" y="29980"/>
                    </a:cubicBezTo>
                    <a:cubicBezTo>
                      <a:pt x="664" y="29980"/>
                      <a:pt x="453" y="30108"/>
                      <a:pt x="429" y="30364"/>
                    </a:cubicBezTo>
                    <a:cubicBezTo>
                      <a:pt x="1" y="35019"/>
                      <a:pt x="953" y="39556"/>
                      <a:pt x="3180" y="43675"/>
                    </a:cubicBezTo>
                    <a:cubicBezTo>
                      <a:pt x="3215" y="43723"/>
                      <a:pt x="3251" y="43770"/>
                      <a:pt x="3299" y="43806"/>
                    </a:cubicBezTo>
                    <a:cubicBezTo>
                      <a:pt x="2513" y="45663"/>
                      <a:pt x="1799" y="47557"/>
                      <a:pt x="1167" y="49497"/>
                    </a:cubicBezTo>
                    <a:cubicBezTo>
                      <a:pt x="1074" y="49793"/>
                      <a:pt x="1320" y="49988"/>
                      <a:pt x="1563" y="49988"/>
                    </a:cubicBezTo>
                    <a:cubicBezTo>
                      <a:pt x="1722" y="49988"/>
                      <a:pt x="1880" y="49904"/>
                      <a:pt x="1941" y="49712"/>
                    </a:cubicBezTo>
                    <a:cubicBezTo>
                      <a:pt x="3323" y="45449"/>
                      <a:pt x="5132" y="41389"/>
                      <a:pt x="7168" y="37436"/>
                    </a:cubicBezTo>
                    <a:cubicBezTo>
                      <a:pt x="7216" y="37532"/>
                      <a:pt x="7287" y="37603"/>
                      <a:pt x="7430" y="37627"/>
                    </a:cubicBezTo>
                    <a:cubicBezTo>
                      <a:pt x="8398" y="37795"/>
                      <a:pt x="9366" y="37879"/>
                      <a:pt x="10324" y="37879"/>
                    </a:cubicBezTo>
                    <a:cubicBezTo>
                      <a:pt x="13834" y="37879"/>
                      <a:pt x="17225" y="36758"/>
                      <a:pt x="20087" y="34579"/>
                    </a:cubicBezTo>
                    <a:cubicBezTo>
                      <a:pt x="20431" y="34323"/>
                      <a:pt x="20214" y="33799"/>
                      <a:pt x="19894" y="33799"/>
                    </a:cubicBezTo>
                    <a:cubicBezTo>
                      <a:pt x="19826" y="33799"/>
                      <a:pt x="19754" y="33822"/>
                      <a:pt x="19682" y="33876"/>
                    </a:cubicBezTo>
                    <a:cubicBezTo>
                      <a:pt x="16937" y="35970"/>
                      <a:pt x="13691" y="37085"/>
                      <a:pt x="10318" y="37085"/>
                    </a:cubicBezTo>
                    <a:cubicBezTo>
                      <a:pt x="9433" y="37085"/>
                      <a:pt x="8540" y="37009"/>
                      <a:pt x="7644" y="36853"/>
                    </a:cubicBezTo>
                    <a:cubicBezTo>
                      <a:pt x="7615" y="36847"/>
                      <a:pt x="7585" y="36844"/>
                      <a:pt x="7557" y="36844"/>
                    </a:cubicBezTo>
                    <a:cubicBezTo>
                      <a:pt x="7528" y="36844"/>
                      <a:pt x="7502" y="36847"/>
                      <a:pt x="7478" y="36853"/>
                    </a:cubicBezTo>
                    <a:cubicBezTo>
                      <a:pt x="9478" y="33019"/>
                      <a:pt x="11693" y="29281"/>
                      <a:pt x="13943" y="25578"/>
                    </a:cubicBezTo>
                    <a:cubicBezTo>
                      <a:pt x="14872" y="24042"/>
                      <a:pt x="15812" y="22518"/>
                      <a:pt x="16741" y="20982"/>
                    </a:cubicBezTo>
                    <a:cubicBezTo>
                      <a:pt x="16788" y="21006"/>
                      <a:pt x="16848" y="21018"/>
                      <a:pt x="16919" y="21018"/>
                    </a:cubicBezTo>
                    <a:cubicBezTo>
                      <a:pt x="20956" y="20768"/>
                      <a:pt x="24861" y="19946"/>
                      <a:pt x="28659" y="18553"/>
                    </a:cubicBezTo>
                    <a:cubicBezTo>
                      <a:pt x="29087" y="18393"/>
                      <a:pt x="28967" y="17753"/>
                      <a:pt x="28585" y="17753"/>
                    </a:cubicBezTo>
                    <a:cubicBezTo>
                      <a:pt x="28542" y="17753"/>
                      <a:pt x="28495" y="17761"/>
                      <a:pt x="28445" y="17779"/>
                    </a:cubicBezTo>
                    <a:cubicBezTo>
                      <a:pt x="24813" y="19113"/>
                      <a:pt x="21087" y="19910"/>
                      <a:pt x="17229" y="20184"/>
                    </a:cubicBezTo>
                    <a:cubicBezTo>
                      <a:pt x="21075" y="13874"/>
                      <a:pt x="24944" y="7564"/>
                      <a:pt x="28790" y="1265"/>
                    </a:cubicBezTo>
                    <a:cubicBezTo>
                      <a:pt x="28979" y="953"/>
                      <a:pt x="28702" y="663"/>
                      <a:pt x="28427" y="663"/>
                    </a:cubicBezTo>
                    <a:cubicBezTo>
                      <a:pt x="28303" y="663"/>
                      <a:pt x="28180" y="721"/>
                      <a:pt x="28099" y="860"/>
                    </a:cubicBezTo>
                    <a:cubicBezTo>
                      <a:pt x="25790" y="4635"/>
                      <a:pt x="23468" y="8409"/>
                      <a:pt x="21158" y="12183"/>
                    </a:cubicBezTo>
                    <a:cubicBezTo>
                      <a:pt x="21134" y="8242"/>
                      <a:pt x="21313" y="4313"/>
                      <a:pt x="21741" y="384"/>
                    </a:cubicBezTo>
                    <a:cubicBezTo>
                      <a:pt x="21771" y="128"/>
                      <a:pt x="21584" y="0"/>
                      <a:pt x="213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01" name="Google Shape;701;g309b9d89ff9_1_492"/>
            <p:cNvSpPr/>
            <p:nvPr/>
          </p:nvSpPr>
          <p:spPr>
            <a:xfrm rot="10800000" flipH="1">
              <a:off x="7676500" y="-6"/>
              <a:ext cx="1430684" cy="365231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_2_1"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09b9d89ff9_1_512"/>
          <p:cNvSpPr txBox="1">
            <a:spLocks noGrp="1"/>
          </p:cNvSpPr>
          <p:nvPr>
            <p:ph type="title"/>
          </p:nvPr>
        </p:nvSpPr>
        <p:spPr>
          <a:xfrm>
            <a:off x="720000" y="2601000"/>
            <a:ext cx="5565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04" name="Google Shape;704;g309b9d89ff9_1_512"/>
          <p:cNvSpPr txBox="1">
            <a:spLocks noGrp="1"/>
          </p:cNvSpPr>
          <p:nvPr>
            <p:ph type="subTitle" idx="1"/>
          </p:nvPr>
        </p:nvSpPr>
        <p:spPr>
          <a:xfrm>
            <a:off x="720000" y="540000"/>
            <a:ext cx="5565300" cy="19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Medium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705" name="Google Shape;705;g309b9d89ff9_1_512"/>
          <p:cNvGrpSpPr/>
          <p:nvPr/>
        </p:nvGrpSpPr>
        <p:grpSpPr>
          <a:xfrm rot="199848" flipH="1">
            <a:off x="1146238" y="3853117"/>
            <a:ext cx="581719" cy="921600"/>
            <a:chOff x="-1904298" y="1056455"/>
            <a:chExt cx="581725" cy="921610"/>
          </a:xfrm>
        </p:grpSpPr>
        <p:sp>
          <p:nvSpPr>
            <p:cNvPr id="706" name="Google Shape;706;g309b9d89ff9_1_512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g309b9d89ff9_1_512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8" name="Google Shape;708;g309b9d89ff9_1_512"/>
          <p:cNvGrpSpPr/>
          <p:nvPr/>
        </p:nvGrpSpPr>
        <p:grpSpPr>
          <a:xfrm flipH="1">
            <a:off x="1561015" y="3934149"/>
            <a:ext cx="878448" cy="863379"/>
            <a:chOff x="-5358445" y="839844"/>
            <a:chExt cx="1391711" cy="1367837"/>
          </a:xfrm>
        </p:grpSpPr>
        <p:sp>
          <p:nvSpPr>
            <p:cNvPr id="709" name="Google Shape;709;g309b9d89ff9_1_512"/>
            <p:cNvSpPr/>
            <p:nvPr/>
          </p:nvSpPr>
          <p:spPr>
            <a:xfrm>
              <a:off x="-5358445" y="839844"/>
              <a:ext cx="1391711" cy="1367419"/>
            </a:xfrm>
            <a:custGeom>
              <a:avLst/>
              <a:gdLst/>
              <a:ahLst/>
              <a:cxnLst/>
              <a:rect l="l" t="t" r="r" b="b"/>
              <a:pathLst>
                <a:path w="49900" h="49029" extrusionOk="0">
                  <a:moveTo>
                    <a:pt x="1057" y="0"/>
                  </a:moveTo>
                  <a:cubicBezTo>
                    <a:pt x="781" y="0"/>
                    <a:pt x="673" y="296"/>
                    <a:pt x="750" y="529"/>
                  </a:cubicBezTo>
                  <a:cubicBezTo>
                    <a:pt x="560" y="529"/>
                    <a:pt x="369" y="648"/>
                    <a:pt x="357" y="886"/>
                  </a:cubicBezTo>
                  <a:cubicBezTo>
                    <a:pt x="0" y="7708"/>
                    <a:pt x="1596" y="14340"/>
                    <a:pt x="3798" y="20746"/>
                  </a:cubicBezTo>
                  <a:cubicBezTo>
                    <a:pt x="5870" y="26770"/>
                    <a:pt x="8204" y="32854"/>
                    <a:pt x="12788" y="37450"/>
                  </a:cubicBezTo>
                  <a:cubicBezTo>
                    <a:pt x="17157" y="41820"/>
                    <a:pt x="22789" y="44689"/>
                    <a:pt x="28575" y="46678"/>
                  </a:cubicBezTo>
                  <a:cubicBezTo>
                    <a:pt x="32108" y="47894"/>
                    <a:pt x="35925" y="49028"/>
                    <a:pt x="39693" y="49028"/>
                  </a:cubicBezTo>
                  <a:cubicBezTo>
                    <a:pt x="41639" y="49028"/>
                    <a:pt x="43573" y="48726"/>
                    <a:pt x="45446" y="47975"/>
                  </a:cubicBezTo>
                  <a:cubicBezTo>
                    <a:pt x="45589" y="47916"/>
                    <a:pt x="45649" y="47821"/>
                    <a:pt x="45661" y="47725"/>
                  </a:cubicBezTo>
                  <a:cubicBezTo>
                    <a:pt x="45745" y="47795"/>
                    <a:pt x="45857" y="47836"/>
                    <a:pt x="45967" y="47836"/>
                  </a:cubicBezTo>
                  <a:cubicBezTo>
                    <a:pt x="46118" y="47836"/>
                    <a:pt x="46265" y="47757"/>
                    <a:pt x="46327" y="47571"/>
                  </a:cubicBezTo>
                  <a:cubicBezTo>
                    <a:pt x="49899" y="36581"/>
                    <a:pt x="43565" y="23937"/>
                    <a:pt x="36052" y="16126"/>
                  </a:cubicBezTo>
                  <a:cubicBezTo>
                    <a:pt x="26873" y="6589"/>
                    <a:pt x="14014" y="1791"/>
                    <a:pt x="1119" y="5"/>
                  </a:cubicBezTo>
                  <a:cubicBezTo>
                    <a:pt x="1098" y="2"/>
                    <a:pt x="107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g309b9d89ff9_1_512"/>
            <p:cNvSpPr/>
            <p:nvPr/>
          </p:nvSpPr>
          <p:spPr>
            <a:xfrm>
              <a:off x="-5168235" y="1050330"/>
              <a:ext cx="1163208" cy="1157351"/>
            </a:xfrm>
            <a:custGeom>
              <a:avLst/>
              <a:gdLst/>
              <a:ahLst/>
              <a:cxnLst/>
              <a:rect l="l" t="t" r="r" b="b"/>
              <a:pathLst>
                <a:path w="41707" h="41497" extrusionOk="0">
                  <a:moveTo>
                    <a:pt x="3415" y="0"/>
                  </a:moveTo>
                  <a:cubicBezTo>
                    <a:pt x="3118" y="0"/>
                    <a:pt x="2838" y="377"/>
                    <a:pt x="3098" y="673"/>
                  </a:cubicBezTo>
                  <a:cubicBezTo>
                    <a:pt x="5968" y="4043"/>
                    <a:pt x="8825" y="7424"/>
                    <a:pt x="11694" y="10794"/>
                  </a:cubicBezTo>
                  <a:cubicBezTo>
                    <a:pt x="7944" y="9591"/>
                    <a:pt x="4265" y="8186"/>
                    <a:pt x="669" y="6567"/>
                  </a:cubicBezTo>
                  <a:cubicBezTo>
                    <a:pt x="612" y="6541"/>
                    <a:pt x="557" y="6529"/>
                    <a:pt x="507" y="6529"/>
                  </a:cubicBezTo>
                  <a:cubicBezTo>
                    <a:pt x="143" y="6529"/>
                    <a:pt x="1" y="7141"/>
                    <a:pt x="419" y="7329"/>
                  </a:cubicBezTo>
                  <a:cubicBezTo>
                    <a:pt x="4158" y="9020"/>
                    <a:pt x="12564" y="12008"/>
                    <a:pt x="12730" y="12008"/>
                  </a:cubicBezTo>
                  <a:cubicBezTo>
                    <a:pt x="15826" y="15651"/>
                    <a:pt x="18922" y="19283"/>
                    <a:pt x="22029" y="22914"/>
                  </a:cubicBezTo>
                  <a:cubicBezTo>
                    <a:pt x="22303" y="23224"/>
                    <a:pt x="22577" y="23533"/>
                    <a:pt x="22851" y="23855"/>
                  </a:cubicBezTo>
                  <a:cubicBezTo>
                    <a:pt x="22003" y="23918"/>
                    <a:pt x="21159" y="23950"/>
                    <a:pt x="20319" y="23950"/>
                  </a:cubicBezTo>
                  <a:cubicBezTo>
                    <a:pt x="16565" y="23950"/>
                    <a:pt x="12884" y="23317"/>
                    <a:pt x="9313" y="22033"/>
                  </a:cubicBezTo>
                  <a:cubicBezTo>
                    <a:pt x="9266" y="22017"/>
                    <a:pt x="9220" y="22010"/>
                    <a:pt x="9178" y="22010"/>
                  </a:cubicBezTo>
                  <a:cubicBezTo>
                    <a:pt x="8783" y="22010"/>
                    <a:pt x="8623" y="22646"/>
                    <a:pt x="9063" y="22807"/>
                  </a:cubicBezTo>
                  <a:cubicBezTo>
                    <a:pt x="12688" y="24102"/>
                    <a:pt x="16421" y="24755"/>
                    <a:pt x="20225" y="24755"/>
                  </a:cubicBezTo>
                  <a:cubicBezTo>
                    <a:pt x="21144" y="24755"/>
                    <a:pt x="22067" y="24717"/>
                    <a:pt x="22993" y="24641"/>
                  </a:cubicBezTo>
                  <a:cubicBezTo>
                    <a:pt x="23160" y="24629"/>
                    <a:pt x="23267" y="24534"/>
                    <a:pt x="23339" y="24414"/>
                  </a:cubicBezTo>
                  <a:cubicBezTo>
                    <a:pt x="27149" y="28820"/>
                    <a:pt x="31090" y="33106"/>
                    <a:pt x="35424" y="36964"/>
                  </a:cubicBezTo>
                  <a:cubicBezTo>
                    <a:pt x="34186" y="37165"/>
                    <a:pt x="32949" y="37265"/>
                    <a:pt x="31719" y="37265"/>
                  </a:cubicBezTo>
                  <a:cubicBezTo>
                    <a:pt x="28655" y="37265"/>
                    <a:pt x="25636" y="36641"/>
                    <a:pt x="22755" y="35392"/>
                  </a:cubicBezTo>
                  <a:cubicBezTo>
                    <a:pt x="22701" y="35369"/>
                    <a:pt x="22650" y="35359"/>
                    <a:pt x="22602" y="35359"/>
                  </a:cubicBezTo>
                  <a:cubicBezTo>
                    <a:pt x="22232" y="35359"/>
                    <a:pt x="22083" y="35987"/>
                    <a:pt x="22505" y="36166"/>
                  </a:cubicBezTo>
                  <a:cubicBezTo>
                    <a:pt x="25470" y="37439"/>
                    <a:pt x="28583" y="38077"/>
                    <a:pt x="31737" y="38077"/>
                  </a:cubicBezTo>
                  <a:cubicBezTo>
                    <a:pt x="33155" y="38077"/>
                    <a:pt x="34582" y="37948"/>
                    <a:pt x="36007" y="37690"/>
                  </a:cubicBezTo>
                  <a:cubicBezTo>
                    <a:pt x="36078" y="37678"/>
                    <a:pt x="36126" y="37654"/>
                    <a:pt x="36174" y="37630"/>
                  </a:cubicBezTo>
                  <a:cubicBezTo>
                    <a:pt x="37698" y="38952"/>
                    <a:pt x="39269" y="40226"/>
                    <a:pt x="40912" y="41417"/>
                  </a:cubicBezTo>
                  <a:cubicBezTo>
                    <a:pt x="40988" y="41473"/>
                    <a:pt x="41064" y="41497"/>
                    <a:pt x="41137" y="41497"/>
                  </a:cubicBezTo>
                  <a:cubicBezTo>
                    <a:pt x="41464" y="41497"/>
                    <a:pt x="41706" y="41003"/>
                    <a:pt x="41365" y="40750"/>
                  </a:cubicBezTo>
                  <a:cubicBezTo>
                    <a:pt x="37745" y="38107"/>
                    <a:pt x="34447" y="35130"/>
                    <a:pt x="31328" y="31951"/>
                  </a:cubicBezTo>
                  <a:cubicBezTo>
                    <a:pt x="31423" y="31951"/>
                    <a:pt x="31530" y="31892"/>
                    <a:pt x="31590" y="31773"/>
                  </a:cubicBezTo>
                  <a:cubicBezTo>
                    <a:pt x="33745" y="27724"/>
                    <a:pt x="34150" y="23129"/>
                    <a:pt x="32638" y="18795"/>
                  </a:cubicBezTo>
                  <a:cubicBezTo>
                    <a:pt x="32568" y="18591"/>
                    <a:pt x="32389" y="18501"/>
                    <a:pt x="32216" y="18501"/>
                  </a:cubicBezTo>
                  <a:cubicBezTo>
                    <a:pt x="31975" y="18501"/>
                    <a:pt x="31748" y="18677"/>
                    <a:pt x="31852" y="18961"/>
                  </a:cubicBezTo>
                  <a:cubicBezTo>
                    <a:pt x="33280" y="23081"/>
                    <a:pt x="32971" y="27474"/>
                    <a:pt x="30923" y="31320"/>
                  </a:cubicBezTo>
                  <a:cubicBezTo>
                    <a:pt x="30887" y="31380"/>
                    <a:pt x="30875" y="31439"/>
                    <a:pt x="30875" y="31487"/>
                  </a:cubicBezTo>
                  <a:cubicBezTo>
                    <a:pt x="27851" y="28391"/>
                    <a:pt x="24982" y="25117"/>
                    <a:pt x="22172" y="21831"/>
                  </a:cubicBezTo>
                  <a:cubicBezTo>
                    <a:pt x="21005" y="20462"/>
                    <a:pt x="19838" y="19092"/>
                    <a:pt x="18683" y="17735"/>
                  </a:cubicBezTo>
                  <a:cubicBezTo>
                    <a:pt x="18719" y="17687"/>
                    <a:pt x="18743" y="17640"/>
                    <a:pt x="18767" y="17568"/>
                  </a:cubicBezTo>
                  <a:cubicBezTo>
                    <a:pt x="19779" y="13663"/>
                    <a:pt x="20231" y="9698"/>
                    <a:pt x="20088" y="5662"/>
                  </a:cubicBezTo>
                  <a:cubicBezTo>
                    <a:pt x="20076" y="5390"/>
                    <a:pt x="19854" y="5249"/>
                    <a:pt x="19646" y="5249"/>
                  </a:cubicBezTo>
                  <a:cubicBezTo>
                    <a:pt x="19454" y="5249"/>
                    <a:pt x="19273" y="5369"/>
                    <a:pt x="19279" y="5615"/>
                  </a:cubicBezTo>
                  <a:cubicBezTo>
                    <a:pt x="19422" y="9484"/>
                    <a:pt x="19017" y="13270"/>
                    <a:pt x="18064" y="17021"/>
                  </a:cubicBezTo>
                  <a:cubicBezTo>
                    <a:pt x="13278" y="11401"/>
                    <a:pt x="8492" y="5769"/>
                    <a:pt x="3693" y="138"/>
                  </a:cubicBezTo>
                  <a:cubicBezTo>
                    <a:pt x="3611" y="41"/>
                    <a:pt x="3512" y="0"/>
                    <a:pt x="3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1" name="Google Shape;711;g309b9d89ff9_1_512"/>
          <p:cNvGrpSpPr/>
          <p:nvPr/>
        </p:nvGrpSpPr>
        <p:grpSpPr>
          <a:xfrm rot="1263781" flipH="1">
            <a:off x="538221" y="4030012"/>
            <a:ext cx="890375" cy="822935"/>
            <a:chOff x="-1855532" y="1600966"/>
            <a:chExt cx="890361" cy="822923"/>
          </a:xfrm>
        </p:grpSpPr>
        <p:sp>
          <p:nvSpPr>
            <p:cNvPr id="712" name="Google Shape;712;g309b9d89ff9_1_512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g309b9d89ff9_1_512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4" name="Google Shape;714;g309b9d89ff9_1_512"/>
          <p:cNvGrpSpPr/>
          <p:nvPr/>
        </p:nvGrpSpPr>
        <p:grpSpPr>
          <a:xfrm flipH="1">
            <a:off x="1" y="2854047"/>
            <a:ext cx="9144001" cy="2289456"/>
            <a:chOff x="271750" y="2423875"/>
            <a:chExt cx="7077400" cy="1772025"/>
          </a:xfrm>
        </p:grpSpPr>
        <p:sp>
          <p:nvSpPr>
            <p:cNvPr id="715" name="Google Shape;715;g309b9d89ff9_1_512"/>
            <p:cNvSpPr/>
            <p:nvPr/>
          </p:nvSpPr>
          <p:spPr>
            <a:xfrm>
              <a:off x="277700" y="2423875"/>
              <a:ext cx="7071450" cy="1772025"/>
            </a:xfrm>
            <a:custGeom>
              <a:avLst/>
              <a:gdLst/>
              <a:ahLst/>
              <a:cxnLst/>
              <a:rect l="l" t="t" r="r" b="b"/>
              <a:pathLst>
                <a:path w="282858" h="70881" extrusionOk="0">
                  <a:moveTo>
                    <a:pt x="57528" y="1"/>
                  </a:moveTo>
                  <a:cubicBezTo>
                    <a:pt x="37107" y="1"/>
                    <a:pt x="17867" y="6326"/>
                    <a:pt x="1" y="16029"/>
                  </a:cubicBezTo>
                  <a:lnTo>
                    <a:pt x="1" y="70881"/>
                  </a:lnTo>
                  <a:lnTo>
                    <a:pt x="282857" y="70881"/>
                  </a:lnTo>
                  <a:lnTo>
                    <a:pt x="282857" y="53831"/>
                  </a:lnTo>
                  <a:cubicBezTo>
                    <a:pt x="276183" y="53941"/>
                    <a:pt x="269511" y="54030"/>
                    <a:pt x="262852" y="54030"/>
                  </a:cubicBezTo>
                  <a:cubicBezTo>
                    <a:pt x="230491" y="54030"/>
                    <a:pt x="198425" y="51930"/>
                    <a:pt x="167736" y="39913"/>
                  </a:cubicBezTo>
                  <a:cubicBezTo>
                    <a:pt x="131005" y="25530"/>
                    <a:pt x="101025" y="967"/>
                    <a:pt x="59794" y="27"/>
                  </a:cubicBezTo>
                  <a:cubicBezTo>
                    <a:pt x="59037" y="10"/>
                    <a:pt x="58282" y="1"/>
                    <a:pt x="575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g309b9d89ff9_1_512"/>
            <p:cNvSpPr/>
            <p:nvPr/>
          </p:nvSpPr>
          <p:spPr>
            <a:xfrm>
              <a:off x="271750" y="3380525"/>
              <a:ext cx="1876450" cy="81537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g309b9d89ff9_1_512"/>
            <p:cNvSpPr/>
            <p:nvPr/>
          </p:nvSpPr>
          <p:spPr>
            <a:xfrm>
              <a:off x="1828200" y="3808500"/>
              <a:ext cx="1499600" cy="387400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2">
  <p:cSld name="CUSTOM_6"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9" name="Google Shape;719;g309b9d89ff9_1_528"/>
          <p:cNvGrpSpPr/>
          <p:nvPr/>
        </p:nvGrpSpPr>
        <p:grpSpPr>
          <a:xfrm>
            <a:off x="-300" y="3427904"/>
            <a:ext cx="9143704" cy="1715603"/>
            <a:chOff x="377798" y="3469600"/>
            <a:chExt cx="7110743" cy="1334165"/>
          </a:xfrm>
        </p:grpSpPr>
        <p:sp>
          <p:nvSpPr>
            <p:cNvPr id="720" name="Google Shape;720;g309b9d89ff9_1_528"/>
            <p:cNvSpPr/>
            <p:nvPr/>
          </p:nvSpPr>
          <p:spPr>
            <a:xfrm>
              <a:off x="2934275" y="3745525"/>
              <a:ext cx="1009075" cy="526875"/>
            </a:xfrm>
            <a:custGeom>
              <a:avLst/>
              <a:gdLst/>
              <a:ahLst/>
              <a:cxnLst/>
              <a:rect l="l" t="t" r="r" b="b"/>
              <a:pathLst>
                <a:path w="40363" h="21075" extrusionOk="0">
                  <a:moveTo>
                    <a:pt x="20277" y="1"/>
                  </a:moveTo>
                  <a:cubicBezTo>
                    <a:pt x="16705" y="1"/>
                    <a:pt x="13574" y="1834"/>
                    <a:pt x="11752" y="4608"/>
                  </a:cubicBezTo>
                  <a:cubicBezTo>
                    <a:pt x="11327" y="5242"/>
                    <a:pt x="10616" y="5583"/>
                    <a:pt x="9876" y="5583"/>
                  </a:cubicBezTo>
                  <a:cubicBezTo>
                    <a:pt x="9684" y="5583"/>
                    <a:pt x="9491" y="5560"/>
                    <a:pt x="9300" y="5513"/>
                  </a:cubicBezTo>
                  <a:cubicBezTo>
                    <a:pt x="8728" y="5382"/>
                    <a:pt x="8133" y="5299"/>
                    <a:pt x="7514" y="5299"/>
                  </a:cubicBezTo>
                  <a:cubicBezTo>
                    <a:pt x="3358" y="5299"/>
                    <a:pt x="1" y="8657"/>
                    <a:pt x="1" y="12812"/>
                  </a:cubicBezTo>
                  <a:cubicBezTo>
                    <a:pt x="1" y="16955"/>
                    <a:pt x="3358" y="20313"/>
                    <a:pt x="7514" y="20313"/>
                  </a:cubicBezTo>
                  <a:cubicBezTo>
                    <a:pt x="9204" y="20313"/>
                    <a:pt x="10764" y="19753"/>
                    <a:pt x="12026" y="18813"/>
                  </a:cubicBezTo>
                  <a:cubicBezTo>
                    <a:pt x="12454" y="18488"/>
                    <a:pt x="12967" y="18320"/>
                    <a:pt x="13478" y="18320"/>
                  </a:cubicBezTo>
                  <a:cubicBezTo>
                    <a:pt x="13905" y="18320"/>
                    <a:pt x="14331" y="18438"/>
                    <a:pt x="14705" y="18682"/>
                  </a:cubicBezTo>
                  <a:cubicBezTo>
                    <a:pt x="16312" y="19729"/>
                    <a:pt x="18217" y="20337"/>
                    <a:pt x="20277" y="20337"/>
                  </a:cubicBezTo>
                  <a:cubicBezTo>
                    <a:pt x="21361" y="20337"/>
                    <a:pt x="22396" y="20170"/>
                    <a:pt x="23373" y="19860"/>
                  </a:cubicBezTo>
                  <a:cubicBezTo>
                    <a:pt x="23615" y="19784"/>
                    <a:pt x="23866" y="19745"/>
                    <a:pt x="24114" y="19745"/>
                  </a:cubicBezTo>
                  <a:cubicBezTo>
                    <a:pt x="24525" y="19745"/>
                    <a:pt x="24929" y="19852"/>
                    <a:pt x="25278" y="20075"/>
                  </a:cubicBezTo>
                  <a:cubicBezTo>
                    <a:pt x="26314" y="20706"/>
                    <a:pt x="27516" y="21075"/>
                    <a:pt x="28814" y="21075"/>
                  </a:cubicBezTo>
                  <a:cubicBezTo>
                    <a:pt x="30409" y="21075"/>
                    <a:pt x="31886" y="20515"/>
                    <a:pt x="33041" y="19575"/>
                  </a:cubicBezTo>
                  <a:cubicBezTo>
                    <a:pt x="33472" y="19231"/>
                    <a:pt x="34006" y="19037"/>
                    <a:pt x="34544" y="19037"/>
                  </a:cubicBezTo>
                  <a:cubicBezTo>
                    <a:pt x="34808" y="19037"/>
                    <a:pt x="35072" y="19084"/>
                    <a:pt x="35327" y="19182"/>
                  </a:cubicBezTo>
                  <a:cubicBezTo>
                    <a:pt x="35743" y="19360"/>
                    <a:pt x="36208" y="19444"/>
                    <a:pt x="36684" y="19444"/>
                  </a:cubicBezTo>
                  <a:cubicBezTo>
                    <a:pt x="38720" y="19444"/>
                    <a:pt x="40363" y="17801"/>
                    <a:pt x="40363" y="15776"/>
                  </a:cubicBezTo>
                  <a:cubicBezTo>
                    <a:pt x="40363" y="13741"/>
                    <a:pt x="38720" y="12097"/>
                    <a:pt x="36684" y="12097"/>
                  </a:cubicBezTo>
                  <a:lnTo>
                    <a:pt x="36672" y="12097"/>
                  </a:lnTo>
                  <a:cubicBezTo>
                    <a:pt x="35827" y="12097"/>
                    <a:pt x="35029" y="11693"/>
                    <a:pt x="34600" y="10966"/>
                  </a:cubicBezTo>
                  <a:cubicBezTo>
                    <a:pt x="33838" y="9680"/>
                    <a:pt x="32660" y="8668"/>
                    <a:pt x="31231" y="8121"/>
                  </a:cubicBezTo>
                  <a:cubicBezTo>
                    <a:pt x="30612" y="7871"/>
                    <a:pt x="30100" y="7394"/>
                    <a:pt x="29874" y="6752"/>
                  </a:cubicBezTo>
                  <a:cubicBezTo>
                    <a:pt x="28469" y="2823"/>
                    <a:pt x="24706" y="1"/>
                    <a:pt x="202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g309b9d89ff9_1_528"/>
            <p:cNvSpPr/>
            <p:nvPr/>
          </p:nvSpPr>
          <p:spPr>
            <a:xfrm>
              <a:off x="4838100" y="3469600"/>
              <a:ext cx="2018425" cy="1053725"/>
            </a:xfrm>
            <a:custGeom>
              <a:avLst/>
              <a:gdLst/>
              <a:ahLst/>
              <a:cxnLst/>
              <a:rect l="l" t="t" r="r" b="b"/>
              <a:pathLst>
                <a:path w="80737" h="42149" extrusionOk="0">
                  <a:moveTo>
                    <a:pt x="40565" y="1"/>
                  </a:moveTo>
                  <a:cubicBezTo>
                    <a:pt x="34671" y="1"/>
                    <a:pt x="29373" y="2489"/>
                    <a:pt x="25658" y="6478"/>
                  </a:cubicBezTo>
                  <a:cubicBezTo>
                    <a:pt x="23157" y="9151"/>
                    <a:pt x="19680" y="10629"/>
                    <a:pt x="16026" y="10629"/>
                  </a:cubicBezTo>
                  <a:cubicBezTo>
                    <a:pt x="15872" y="10629"/>
                    <a:pt x="15717" y="10626"/>
                    <a:pt x="15562" y="10621"/>
                  </a:cubicBezTo>
                  <a:cubicBezTo>
                    <a:pt x="15383" y="10609"/>
                    <a:pt x="15216" y="10609"/>
                    <a:pt x="15038" y="10609"/>
                  </a:cubicBezTo>
                  <a:cubicBezTo>
                    <a:pt x="6727" y="10609"/>
                    <a:pt x="0" y="17324"/>
                    <a:pt x="0" y="25623"/>
                  </a:cubicBezTo>
                  <a:cubicBezTo>
                    <a:pt x="0" y="33910"/>
                    <a:pt x="6727" y="40625"/>
                    <a:pt x="15038" y="40625"/>
                  </a:cubicBezTo>
                  <a:cubicBezTo>
                    <a:pt x="19705" y="40625"/>
                    <a:pt x="23872" y="38505"/>
                    <a:pt x="26623" y="35184"/>
                  </a:cubicBezTo>
                  <a:cubicBezTo>
                    <a:pt x="30278" y="38589"/>
                    <a:pt x="35171" y="40684"/>
                    <a:pt x="40565" y="40684"/>
                  </a:cubicBezTo>
                  <a:cubicBezTo>
                    <a:pt x="43529" y="40684"/>
                    <a:pt x="46351" y="40053"/>
                    <a:pt x="48887" y="38910"/>
                  </a:cubicBezTo>
                  <a:cubicBezTo>
                    <a:pt x="51233" y="40922"/>
                    <a:pt x="54293" y="42149"/>
                    <a:pt x="57638" y="42149"/>
                  </a:cubicBezTo>
                  <a:cubicBezTo>
                    <a:pt x="61984" y="42149"/>
                    <a:pt x="65854" y="40077"/>
                    <a:pt x="68306" y="36874"/>
                  </a:cubicBezTo>
                  <a:cubicBezTo>
                    <a:pt x="69628" y="38124"/>
                    <a:pt x="71414" y="38898"/>
                    <a:pt x="73378" y="38898"/>
                  </a:cubicBezTo>
                  <a:cubicBezTo>
                    <a:pt x="77438" y="38898"/>
                    <a:pt x="80736" y="35600"/>
                    <a:pt x="80736" y="31540"/>
                  </a:cubicBezTo>
                  <a:cubicBezTo>
                    <a:pt x="80736" y="27480"/>
                    <a:pt x="77438" y="24194"/>
                    <a:pt x="73378" y="24194"/>
                  </a:cubicBezTo>
                  <a:lnTo>
                    <a:pt x="73343" y="24194"/>
                  </a:lnTo>
                  <a:cubicBezTo>
                    <a:pt x="73331" y="24194"/>
                    <a:pt x="73318" y="24194"/>
                    <a:pt x="73306" y="24194"/>
                  </a:cubicBezTo>
                  <a:cubicBezTo>
                    <a:pt x="71641" y="24194"/>
                    <a:pt x="70062" y="23386"/>
                    <a:pt x="69211" y="21944"/>
                  </a:cubicBezTo>
                  <a:cubicBezTo>
                    <a:pt x="67925" y="19777"/>
                    <a:pt x="66044" y="17991"/>
                    <a:pt x="63782" y="16824"/>
                  </a:cubicBezTo>
                  <a:cubicBezTo>
                    <a:pt x="61734" y="15764"/>
                    <a:pt x="60091" y="14086"/>
                    <a:pt x="59139" y="11978"/>
                  </a:cubicBezTo>
                  <a:cubicBezTo>
                    <a:pt x="55948" y="4918"/>
                    <a:pt x="48840" y="1"/>
                    <a:pt x="40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g309b9d89ff9_1_528"/>
            <p:cNvSpPr/>
            <p:nvPr/>
          </p:nvSpPr>
          <p:spPr>
            <a:xfrm>
              <a:off x="377798" y="4155401"/>
              <a:ext cx="7110743" cy="648364"/>
            </a:xfrm>
            <a:custGeom>
              <a:avLst/>
              <a:gdLst/>
              <a:ahLst/>
              <a:cxnLst/>
              <a:rect l="l" t="t" r="r" b="b"/>
              <a:pathLst>
                <a:path w="285572" h="28409" extrusionOk="0">
                  <a:moveTo>
                    <a:pt x="1" y="1"/>
                  </a:moveTo>
                  <a:lnTo>
                    <a:pt x="1" y="28409"/>
                  </a:lnTo>
                  <a:lnTo>
                    <a:pt x="285572" y="28409"/>
                  </a:lnTo>
                  <a:lnTo>
                    <a:pt x="2855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3" name="Google Shape;723;g309b9d89ff9_1_528"/>
          <p:cNvSpPr txBox="1">
            <a:spLocks noGrp="1"/>
          </p:cNvSpPr>
          <p:nvPr>
            <p:ph type="title"/>
          </p:nvPr>
        </p:nvSpPr>
        <p:spPr>
          <a:xfrm>
            <a:off x="717525" y="905150"/>
            <a:ext cx="2183400" cy="37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724" name="Google Shape;724;g309b9d89ff9_1_528"/>
          <p:cNvSpPr txBox="1">
            <a:spLocks noGrp="1"/>
          </p:cNvSpPr>
          <p:nvPr>
            <p:ph type="subTitle" idx="1"/>
          </p:nvPr>
        </p:nvSpPr>
        <p:spPr>
          <a:xfrm>
            <a:off x="3343550" y="1515050"/>
            <a:ext cx="1529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g309b9d89ff9_1_528"/>
          <p:cNvSpPr txBox="1">
            <a:spLocks noGrp="1"/>
          </p:cNvSpPr>
          <p:nvPr>
            <p:ph type="title" idx="2"/>
          </p:nvPr>
        </p:nvSpPr>
        <p:spPr>
          <a:xfrm>
            <a:off x="3343550" y="1130825"/>
            <a:ext cx="15291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6" name="Google Shape;726;g309b9d89ff9_1_528"/>
          <p:cNvSpPr txBox="1">
            <a:spLocks noGrp="1"/>
          </p:cNvSpPr>
          <p:nvPr>
            <p:ph type="subTitle" idx="3"/>
          </p:nvPr>
        </p:nvSpPr>
        <p:spPr>
          <a:xfrm>
            <a:off x="5120450" y="1515050"/>
            <a:ext cx="1529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7" name="Google Shape;727;g309b9d89ff9_1_528"/>
          <p:cNvSpPr txBox="1">
            <a:spLocks noGrp="1"/>
          </p:cNvSpPr>
          <p:nvPr>
            <p:ph type="title" idx="4"/>
          </p:nvPr>
        </p:nvSpPr>
        <p:spPr>
          <a:xfrm>
            <a:off x="5120463" y="1130825"/>
            <a:ext cx="15291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8" name="Google Shape;728;g309b9d89ff9_1_528"/>
          <p:cNvSpPr txBox="1">
            <a:spLocks noGrp="1"/>
          </p:cNvSpPr>
          <p:nvPr>
            <p:ph type="subTitle" idx="5"/>
          </p:nvPr>
        </p:nvSpPr>
        <p:spPr>
          <a:xfrm>
            <a:off x="6897375" y="1515050"/>
            <a:ext cx="1529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9" name="Google Shape;729;g309b9d89ff9_1_528"/>
          <p:cNvSpPr txBox="1">
            <a:spLocks noGrp="1"/>
          </p:cNvSpPr>
          <p:nvPr>
            <p:ph type="title" idx="6"/>
          </p:nvPr>
        </p:nvSpPr>
        <p:spPr>
          <a:xfrm>
            <a:off x="6897375" y="1130825"/>
            <a:ext cx="15291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3">
  <p:cSld name="CUSTOM_3_1_1_1">
    <p:bg>
      <p:bgPr>
        <a:solidFill>
          <a:schemeClr val="dk2"/>
        </a:solidFill>
        <a:effectLst/>
      </p:bgPr>
    </p:bg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309b9d89ff9_1_540"/>
          <p:cNvSpPr txBox="1">
            <a:spLocks noGrp="1"/>
          </p:cNvSpPr>
          <p:nvPr>
            <p:ph type="title"/>
          </p:nvPr>
        </p:nvSpPr>
        <p:spPr>
          <a:xfrm>
            <a:off x="1242000" y="2998800"/>
            <a:ext cx="2808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32" name="Google Shape;732;g309b9d89ff9_1_540"/>
          <p:cNvSpPr txBox="1">
            <a:spLocks noGrp="1"/>
          </p:cNvSpPr>
          <p:nvPr>
            <p:ph type="subTitle" idx="1"/>
          </p:nvPr>
        </p:nvSpPr>
        <p:spPr>
          <a:xfrm>
            <a:off x="1242000" y="3506450"/>
            <a:ext cx="2808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733" name="Google Shape;733;g309b9d89ff9_1_540"/>
          <p:cNvSpPr txBox="1">
            <a:spLocks noGrp="1"/>
          </p:cNvSpPr>
          <p:nvPr>
            <p:ph type="title" idx="2"/>
          </p:nvPr>
        </p:nvSpPr>
        <p:spPr>
          <a:xfrm>
            <a:off x="5094000" y="2998800"/>
            <a:ext cx="2808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34" name="Google Shape;734;g309b9d89ff9_1_540"/>
          <p:cNvSpPr txBox="1">
            <a:spLocks noGrp="1"/>
          </p:cNvSpPr>
          <p:nvPr>
            <p:ph type="subTitle" idx="3"/>
          </p:nvPr>
        </p:nvSpPr>
        <p:spPr>
          <a:xfrm>
            <a:off x="5094000" y="3506450"/>
            <a:ext cx="2808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735" name="Google Shape;735;g309b9d89ff9_1_540"/>
          <p:cNvSpPr txBox="1">
            <a:spLocks noGrp="1"/>
          </p:cNvSpPr>
          <p:nvPr>
            <p:ph type="title" idx="4"/>
          </p:nvPr>
        </p:nvSpPr>
        <p:spPr>
          <a:xfrm>
            <a:off x="720000" y="554400"/>
            <a:ext cx="77040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36" name="Google Shape;736;g309b9d89ff9_1_540"/>
          <p:cNvGrpSpPr/>
          <p:nvPr/>
        </p:nvGrpSpPr>
        <p:grpSpPr>
          <a:xfrm flipH="1">
            <a:off x="36826" y="-6"/>
            <a:ext cx="1430731" cy="1059983"/>
            <a:chOff x="7676453" y="-6"/>
            <a:chExt cx="1430731" cy="1059983"/>
          </a:xfrm>
        </p:grpSpPr>
        <p:grpSp>
          <p:nvGrpSpPr>
            <p:cNvPr id="737" name="Google Shape;737;g309b9d89ff9_1_540"/>
            <p:cNvGrpSpPr/>
            <p:nvPr/>
          </p:nvGrpSpPr>
          <p:grpSpPr>
            <a:xfrm rot="10690018">
              <a:off x="7690194" y="79769"/>
              <a:ext cx="1152535" cy="877616"/>
              <a:chOff x="3077675" y="6690087"/>
              <a:chExt cx="2525088" cy="1922768"/>
            </a:xfrm>
          </p:grpSpPr>
          <p:sp>
            <p:nvSpPr>
              <p:cNvPr id="738" name="Google Shape;738;g309b9d89ff9_1_540"/>
              <p:cNvSpPr/>
              <p:nvPr/>
            </p:nvSpPr>
            <p:spPr>
              <a:xfrm>
                <a:off x="3538754" y="6690087"/>
                <a:ext cx="2064009" cy="1922768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g309b9d89ff9_1_540"/>
              <p:cNvSpPr/>
              <p:nvPr/>
            </p:nvSpPr>
            <p:spPr>
              <a:xfrm>
                <a:off x="3077675" y="7144734"/>
                <a:ext cx="1927197" cy="1319656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g309b9d89ff9_1_540"/>
              <p:cNvSpPr/>
              <p:nvPr/>
            </p:nvSpPr>
            <p:spPr>
              <a:xfrm>
                <a:off x="4083257" y="7963826"/>
                <a:ext cx="485028" cy="66056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g309b9d89ff9_1_540"/>
              <p:cNvSpPr/>
              <p:nvPr/>
            </p:nvSpPr>
            <p:spPr>
              <a:xfrm>
                <a:off x="4465836" y="7206782"/>
                <a:ext cx="184066" cy="404227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2" name="Google Shape;742;g309b9d89ff9_1_540"/>
            <p:cNvGrpSpPr/>
            <p:nvPr/>
          </p:nvGrpSpPr>
          <p:grpSpPr>
            <a:xfrm rot="8905895">
              <a:off x="8402486" y="210114"/>
              <a:ext cx="491590" cy="778811"/>
              <a:chOff x="-1904298" y="1056455"/>
              <a:chExt cx="581725" cy="921610"/>
            </a:xfrm>
          </p:grpSpPr>
          <p:sp>
            <p:nvSpPr>
              <p:cNvPr id="743" name="Google Shape;743;g309b9d89ff9_1_540"/>
              <p:cNvSpPr/>
              <p:nvPr/>
            </p:nvSpPr>
            <p:spPr>
              <a:xfrm>
                <a:off x="-1904298" y="1056455"/>
                <a:ext cx="581725" cy="887132"/>
              </a:xfrm>
              <a:custGeom>
                <a:avLst/>
                <a:gdLst/>
                <a:ahLst/>
                <a:cxnLst/>
                <a:rect l="l" t="t" r="r" b="b"/>
                <a:pathLst>
                  <a:path w="38196" h="58249" extrusionOk="0">
                    <a:moveTo>
                      <a:pt x="34903" y="0"/>
                    </a:moveTo>
                    <a:cubicBezTo>
                      <a:pt x="34867" y="0"/>
                      <a:pt x="34830" y="5"/>
                      <a:pt x="34790" y="15"/>
                    </a:cubicBezTo>
                    <a:cubicBezTo>
                      <a:pt x="28206" y="1801"/>
                      <a:pt x="22396" y="5385"/>
                      <a:pt x="17002" y="9468"/>
                    </a:cubicBezTo>
                    <a:cubicBezTo>
                      <a:pt x="11918" y="13326"/>
                      <a:pt x="6870" y="17434"/>
                      <a:pt x="3929" y="23232"/>
                    </a:cubicBezTo>
                    <a:cubicBezTo>
                      <a:pt x="1143" y="28733"/>
                      <a:pt x="179" y="34983"/>
                      <a:pt x="83" y="41103"/>
                    </a:cubicBezTo>
                    <a:cubicBezTo>
                      <a:pt x="0" y="46771"/>
                      <a:pt x="310" y="52998"/>
                      <a:pt x="4120" y="57534"/>
                    </a:cubicBezTo>
                    <a:cubicBezTo>
                      <a:pt x="4191" y="57635"/>
                      <a:pt x="4287" y="57668"/>
                      <a:pt x="4373" y="57668"/>
                    </a:cubicBezTo>
                    <a:cubicBezTo>
                      <a:pt x="4388" y="57668"/>
                      <a:pt x="4403" y="57667"/>
                      <a:pt x="4417" y="57665"/>
                    </a:cubicBezTo>
                    <a:lnTo>
                      <a:pt x="4417" y="57665"/>
                    </a:lnTo>
                    <a:cubicBezTo>
                      <a:pt x="4322" y="57903"/>
                      <a:pt x="4429" y="58248"/>
                      <a:pt x="4774" y="58248"/>
                    </a:cubicBezTo>
                    <a:cubicBezTo>
                      <a:pt x="16324" y="58213"/>
                      <a:pt x="26372" y="48259"/>
                      <a:pt x="31444" y="38674"/>
                    </a:cubicBezTo>
                    <a:cubicBezTo>
                      <a:pt x="37648" y="26983"/>
                      <a:pt x="38195" y="13278"/>
                      <a:pt x="35874" y="467"/>
                    </a:cubicBezTo>
                    <a:cubicBezTo>
                      <a:pt x="35836" y="265"/>
                      <a:pt x="35686" y="176"/>
                      <a:pt x="35526" y="176"/>
                    </a:cubicBezTo>
                    <a:cubicBezTo>
                      <a:pt x="35432" y="176"/>
                      <a:pt x="35334" y="207"/>
                      <a:pt x="35254" y="265"/>
                    </a:cubicBezTo>
                    <a:cubicBezTo>
                      <a:pt x="35205" y="116"/>
                      <a:pt x="35081" y="0"/>
                      <a:pt x="34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g309b9d89ff9_1_540"/>
              <p:cNvSpPr/>
              <p:nvPr/>
            </p:nvSpPr>
            <p:spPr>
              <a:xfrm>
                <a:off x="-1862965" y="1216748"/>
                <a:ext cx="442995" cy="761317"/>
              </a:xfrm>
              <a:custGeom>
                <a:avLst/>
                <a:gdLst/>
                <a:ahLst/>
                <a:cxnLst/>
                <a:rect l="l" t="t" r="r" b="b"/>
                <a:pathLst>
                  <a:path w="29087" h="49988" extrusionOk="0">
                    <a:moveTo>
                      <a:pt x="21381" y="0"/>
                    </a:moveTo>
                    <a:cubicBezTo>
                      <a:pt x="21179" y="0"/>
                      <a:pt x="20962" y="128"/>
                      <a:pt x="20932" y="384"/>
                    </a:cubicBezTo>
                    <a:cubicBezTo>
                      <a:pt x="20491" y="4468"/>
                      <a:pt x="20277" y="13386"/>
                      <a:pt x="20325" y="13540"/>
                    </a:cubicBezTo>
                    <a:cubicBezTo>
                      <a:pt x="17836" y="17624"/>
                      <a:pt x="15348" y="21696"/>
                      <a:pt x="12871" y="25780"/>
                    </a:cubicBezTo>
                    <a:cubicBezTo>
                      <a:pt x="12657" y="26137"/>
                      <a:pt x="12443" y="26494"/>
                      <a:pt x="12228" y="26852"/>
                    </a:cubicBezTo>
                    <a:cubicBezTo>
                      <a:pt x="10454" y="22565"/>
                      <a:pt x="9609" y="18065"/>
                      <a:pt x="9728" y="13433"/>
                    </a:cubicBezTo>
                    <a:cubicBezTo>
                      <a:pt x="9740" y="13171"/>
                      <a:pt x="9544" y="13040"/>
                      <a:pt x="9343" y="13040"/>
                    </a:cubicBezTo>
                    <a:cubicBezTo>
                      <a:pt x="9142" y="13040"/>
                      <a:pt x="8936" y="13171"/>
                      <a:pt x="8930" y="13433"/>
                    </a:cubicBezTo>
                    <a:cubicBezTo>
                      <a:pt x="8799" y="18196"/>
                      <a:pt x="9669" y="22839"/>
                      <a:pt x="11526" y="27245"/>
                    </a:cubicBezTo>
                    <a:cubicBezTo>
                      <a:pt x="11585" y="27387"/>
                      <a:pt x="11716" y="27471"/>
                      <a:pt x="11847" y="27495"/>
                    </a:cubicBezTo>
                    <a:cubicBezTo>
                      <a:pt x="8859" y="32483"/>
                      <a:pt x="6001" y="37567"/>
                      <a:pt x="3692" y="42889"/>
                    </a:cubicBezTo>
                    <a:cubicBezTo>
                      <a:pt x="1668" y="38996"/>
                      <a:pt x="834" y="34745"/>
                      <a:pt x="1227" y="30364"/>
                    </a:cubicBezTo>
                    <a:cubicBezTo>
                      <a:pt x="1251" y="30108"/>
                      <a:pt x="1063" y="29980"/>
                      <a:pt x="864" y="29980"/>
                    </a:cubicBezTo>
                    <a:cubicBezTo>
                      <a:pt x="664" y="29980"/>
                      <a:pt x="453" y="30108"/>
                      <a:pt x="429" y="30364"/>
                    </a:cubicBezTo>
                    <a:cubicBezTo>
                      <a:pt x="1" y="35019"/>
                      <a:pt x="953" y="39556"/>
                      <a:pt x="3180" y="43675"/>
                    </a:cubicBezTo>
                    <a:cubicBezTo>
                      <a:pt x="3215" y="43723"/>
                      <a:pt x="3251" y="43770"/>
                      <a:pt x="3299" y="43806"/>
                    </a:cubicBezTo>
                    <a:cubicBezTo>
                      <a:pt x="2513" y="45663"/>
                      <a:pt x="1799" y="47557"/>
                      <a:pt x="1167" y="49497"/>
                    </a:cubicBezTo>
                    <a:cubicBezTo>
                      <a:pt x="1074" y="49793"/>
                      <a:pt x="1320" y="49988"/>
                      <a:pt x="1563" y="49988"/>
                    </a:cubicBezTo>
                    <a:cubicBezTo>
                      <a:pt x="1722" y="49988"/>
                      <a:pt x="1880" y="49904"/>
                      <a:pt x="1941" y="49712"/>
                    </a:cubicBezTo>
                    <a:cubicBezTo>
                      <a:pt x="3323" y="45449"/>
                      <a:pt x="5132" y="41389"/>
                      <a:pt x="7168" y="37436"/>
                    </a:cubicBezTo>
                    <a:cubicBezTo>
                      <a:pt x="7216" y="37532"/>
                      <a:pt x="7287" y="37603"/>
                      <a:pt x="7430" y="37627"/>
                    </a:cubicBezTo>
                    <a:cubicBezTo>
                      <a:pt x="8398" y="37795"/>
                      <a:pt x="9366" y="37879"/>
                      <a:pt x="10324" y="37879"/>
                    </a:cubicBezTo>
                    <a:cubicBezTo>
                      <a:pt x="13834" y="37879"/>
                      <a:pt x="17225" y="36758"/>
                      <a:pt x="20087" y="34579"/>
                    </a:cubicBezTo>
                    <a:cubicBezTo>
                      <a:pt x="20431" y="34323"/>
                      <a:pt x="20214" y="33799"/>
                      <a:pt x="19894" y="33799"/>
                    </a:cubicBezTo>
                    <a:cubicBezTo>
                      <a:pt x="19826" y="33799"/>
                      <a:pt x="19754" y="33822"/>
                      <a:pt x="19682" y="33876"/>
                    </a:cubicBezTo>
                    <a:cubicBezTo>
                      <a:pt x="16937" y="35970"/>
                      <a:pt x="13691" y="37085"/>
                      <a:pt x="10318" y="37085"/>
                    </a:cubicBezTo>
                    <a:cubicBezTo>
                      <a:pt x="9433" y="37085"/>
                      <a:pt x="8540" y="37009"/>
                      <a:pt x="7644" y="36853"/>
                    </a:cubicBezTo>
                    <a:cubicBezTo>
                      <a:pt x="7615" y="36847"/>
                      <a:pt x="7585" y="36844"/>
                      <a:pt x="7557" y="36844"/>
                    </a:cubicBezTo>
                    <a:cubicBezTo>
                      <a:pt x="7528" y="36844"/>
                      <a:pt x="7502" y="36847"/>
                      <a:pt x="7478" y="36853"/>
                    </a:cubicBezTo>
                    <a:cubicBezTo>
                      <a:pt x="9478" y="33019"/>
                      <a:pt x="11693" y="29281"/>
                      <a:pt x="13943" y="25578"/>
                    </a:cubicBezTo>
                    <a:cubicBezTo>
                      <a:pt x="14872" y="24042"/>
                      <a:pt x="15812" y="22518"/>
                      <a:pt x="16741" y="20982"/>
                    </a:cubicBezTo>
                    <a:cubicBezTo>
                      <a:pt x="16788" y="21006"/>
                      <a:pt x="16848" y="21018"/>
                      <a:pt x="16919" y="21018"/>
                    </a:cubicBezTo>
                    <a:cubicBezTo>
                      <a:pt x="20956" y="20768"/>
                      <a:pt x="24861" y="19946"/>
                      <a:pt x="28659" y="18553"/>
                    </a:cubicBezTo>
                    <a:cubicBezTo>
                      <a:pt x="29087" y="18393"/>
                      <a:pt x="28967" y="17753"/>
                      <a:pt x="28585" y="17753"/>
                    </a:cubicBezTo>
                    <a:cubicBezTo>
                      <a:pt x="28542" y="17753"/>
                      <a:pt x="28495" y="17761"/>
                      <a:pt x="28445" y="17779"/>
                    </a:cubicBezTo>
                    <a:cubicBezTo>
                      <a:pt x="24813" y="19113"/>
                      <a:pt x="21087" y="19910"/>
                      <a:pt x="17229" y="20184"/>
                    </a:cubicBezTo>
                    <a:cubicBezTo>
                      <a:pt x="21075" y="13874"/>
                      <a:pt x="24944" y="7564"/>
                      <a:pt x="28790" y="1265"/>
                    </a:cubicBezTo>
                    <a:cubicBezTo>
                      <a:pt x="28979" y="953"/>
                      <a:pt x="28702" y="663"/>
                      <a:pt x="28427" y="663"/>
                    </a:cubicBezTo>
                    <a:cubicBezTo>
                      <a:pt x="28303" y="663"/>
                      <a:pt x="28180" y="721"/>
                      <a:pt x="28099" y="860"/>
                    </a:cubicBezTo>
                    <a:cubicBezTo>
                      <a:pt x="25790" y="4635"/>
                      <a:pt x="23468" y="8409"/>
                      <a:pt x="21158" y="12183"/>
                    </a:cubicBezTo>
                    <a:cubicBezTo>
                      <a:pt x="21134" y="8242"/>
                      <a:pt x="21313" y="4313"/>
                      <a:pt x="21741" y="384"/>
                    </a:cubicBezTo>
                    <a:cubicBezTo>
                      <a:pt x="21771" y="128"/>
                      <a:pt x="21584" y="0"/>
                      <a:pt x="213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45" name="Google Shape;745;g309b9d89ff9_1_540"/>
            <p:cNvSpPr/>
            <p:nvPr/>
          </p:nvSpPr>
          <p:spPr>
            <a:xfrm rot="10800000" flipH="1">
              <a:off x="7676500" y="-6"/>
              <a:ext cx="1430684" cy="365231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6" name="Google Shape;746;g309b9d89ff9_1_540"/>
          <p:cNvGrpSpPr/>
          <p:nvPr/>
        </p:nvGrpSpPr>
        <p:grpSpPr>
          <a:xfrm flipH="1">
            <a:off x="5195593" y="4090039"/>
            <a:ext cx="3948417" cy="1053464"/>
            <a:chOff x="271750" y="3380525"/>
            <a:chExt cx="3056050" cy="815375"/>
          </a:xfrm>
        </p:grpSpPr>
        <p:sp>
          <p:nvSpPr>
            <p:cNvPr id="747" name="Google Shape;747;g309b9d89ff9_1_540"/>
            <p:cNvSpPr/>
            <p:nvPr/>
          </p:nvSpPr>
          <p:spPr>
            <a:xfrm>
              <a:off x="271750" y="3380525"/>
              <a:ext cx="1876450" cy="81537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g309b9d89ff9_1_540"/>
            <p:cNvSpPr/>
            <p:nvPr/>
          </p:nvSpPr>
          <p:spPr>
            <a:xfrm>
              <a:off x="1828200" y="3808500"/>
              <a:ext cx="1499600" cy="387400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lt1">
                <a:alpha val="4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5">
  <p:cSld name="CUSTOM_3_1_2_1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309b9d89ff9_1_559"/>
          <p:cNvSpPr txBox="1">
            <a:spLocks noGrp="1"/>
          </p:cNvSpPr>
          <p:nvPr>
            <p:ph type="title"/>
          </p:nvPr>
        </p:nvSpPr>
        <p:spPr>
          <a:xfrm>
            <a:off x="720000" y="2919070"/>
            <a:ext cx="21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1" name="Google Shape;751;g309b9d89ff9_1_559"/>
          <p:cNvSpPr txBox="1">
            <a:spLocks noGrp="1"/>
          </p:cNvSpPr>
          <p:nvPr>
            <p:ph type="subTitle" idx="1"/>
          </p:nvPr>
        </p:nvSpPr>
        <p:spPr>
          <a:xfrm>
            <a:off x="720000" y="3426762"/>
            <a:ext cx="216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752" name="Google Shape;752;g309b9d89ff9_1_559"/>
          <p:cNvSpPr txBox="1">
            <a:spLocks noGrp="1"/>
          </p:cNvSpPr>
          <p:nvPr>
            <p:ph type="title" idx="2"/>
          </p:nvPr>
        </p:nvSpPr>
        <p:spPr>
          <a:xfrm>
            <a:off x="6263800" y="2919050"/>
            <a:ext cx="21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3" name="Google Shape;753;g309b9d89ff9_1_559"/>
          <p:cNvSpPr txBox="1">
            <a:spLocks noGrp="1"/>
          </p:cNvSpPr>
          <p:nvPr>
            <p:ph type="subTitle" idx="3"/>
          </p:nvPr>
        </p:nvSpPr>
        <p:spPr>
          <a:xfrm>
            <a:off x="6263800" y="3426750"/>
            <a:ext cx="216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754" name="Google Shape;754;g309b9d89ff9_1_559"/>
          <p:cNvSpPr txBox="1">
            <a:spLocks noGrp="1"/>
          </p:cNvSpPr>
          <p:nvPr>
            <p:ph type="title" idx="4"/>
          </p:nvPr>
        </p:nvSpPr>
        <p:spPr>
          <a:xfrm>
            <a:off x="3492000" y="2919050"/>
            <a:ext cx="21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5" name="Google Shape;755;g309b9d89ff9_1_559"/>
          <p:cNvSpPr txBox="1">
            <a:spLocks noGrp="1"/>
          </p:cNvSpPr>
          <p:nvPr>
            <p:ph type="subTitle" idx="5"/>
          </p:nvPr>
        </p:nvSpPr>
        <p:spPr>
          <a:xfrm>
            <a:off x="3492000" y="3426765"/>
            <a:ext cx="216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756" name="Google Shape;756;g309b9d89ff9_1_559"/>
          <p:cNvSpPr txBox="1">
            <a:spLocks noGrp="1"/>
          </p:cNvSpPr>
          <p:nvPr>
            <p:ph type="title" idx="6"/>
          </p:nvPr>
        </p:nvSpPr>
        <p:spPr>
          <a:xfrm>
            <a:off x="720000" y="554400"/>
            <a:ext cx="77040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57" name="Google Shape;757;g309b9d89ff9_1_559"/>
          <p:cNvGrpSpPr/>
          <p:nvPr/>
        </p:nvGrpSpPr>
        <p:grpSpPr>
          <a:xfrm>
            <a:off x="7676453" y="-6"/>
            <a:ext cx="1430731" cy="1059983"/>
            <a:chOff x="7676453" y="-6"/>
            <a:chExt cx="1430731" cy="1059983"/>
          </a:xfrm>
        </p:grpSpPr>
        <p:grpSp>
          <p:nvGrpSpPr>
            <p:cNvPr id="758" name="Google Shape;758;g309b9d89ff9_1_559"/>
            <p:cNvGrpSpPr/>
            <p:nvPr/>
          </p:nvGrpSpPr>
          <p:grpSpPr>
            <a:xfrm rot="10690018">
              <a:off x="7690194" y="79769"/>
              <a:ext cx="1152535" cy="877616"/>
              <a:chOff x="3077675" y="6690087"/>
              <a:chExt cx="2525088" cy="1922768"/>
            </a:xfrm>
          </p:grpSpPr>
          <p:sp>
            <p:nvSpPr>
              <p:cNvPr id="759" name="Google Shape;759;g309b9d89ff9_1_559"/>
              <p:cNvSpPr/>
              <p:nvPr/>
            </p:nvSpPr>
            <p:spPr>
              <a:xfrm>
                <a:off x="3538754" y="6690087"/>
                <a:ext cx="2064009" cy="1922768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g309b9d89ff9_1_559"/>
              <p:cNvSpPr/>
              <p:nvPr/>
            </p:nvSpPr>
            <p:spPr>
              <a:xfrm>
                <a:off x="3077675" y="7144734"/>
                <a:ext cx="1927197" cy="1319656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g309b9d89ff9_1_559"/>
              <p:cNvSpPr/>
              <p:nvPr/>
            </p:nvSpPr>
            <p:spPr>
              <a:xfrm>
                <a:off x="4083257" y="7963826"/>
                <a:ext cx="485028" cy="66056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g309b9d89ff9_1_559"/>
              <p:cNvSpPr/>
              <p:nvPr/>
            </p:nvSpPr>
            <p:spPr>
              <a:xfrm>
                <a:off x="4465836" y="7206782"/>
                <a:ext cx="184066" cy="404227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3" name="Google Shape;763;g309b9d89ff9_1_559"/>
            <p:cNvGrpSpPr/>
            <p:nvPr/>
          </p:nvGrpSpPr>
          <p:grpSpPr>
            <a:xfrm rot="8905895">
              <a:off x="8402486" y="210114"/>
              <a:ext cx="491590" cy="778811"/>
              <a:chOff x="-1904298" y="1056455"/>
              <a:chExt cx="581725" cy="921610"/>
            </a:xfrm>
          </p:grpSpPr>
          <p:sp>
            <p:nvSpPr>
              <p:cNvPr id="764" name="Google Shape;764;g309b9d89ff9_1_559"/>
              <p:cNvSpPr/>
              <p:nvPr/>
            </p:nvSpPr>
            <p:spPr>
              <a:xfrm>
                <a:off x="-1904298" y="1056455"/>
                <a:ext cx="581725" cy="887132"/>
              </a:xfrm>
              <a:custGeom>
                <a:avLst/>
                <a:gdLst/>
                <a:ahLst/>
                <a:cxnLst/>
                <a:rect l="l" t="t" r="r" b="b"/>
                <a:pathLst>
                  <a:path w="38196" h="58249" extrusionOk="0">
                    <a:moveTo>
                      <a:pt x="34903" y="0"/>
                    </a:moveTo>
                    <a:cubicBezTo>
                      <a:pt x="34867" y="0"/>
                      <a:pt x="34830" y="5"/>
                      <a:pt x="34790" y="15"/>
                    </a:cubicBezTo>
                    <a:cubicBezTo>
                      <a:pt x="28206" y="1801"/>
                      <a:pt x="22396" y="5385"/>
                      <a:pt x="17002" y="9468"/>
                    </a:cubicBezTo>
                    <a:cubicBezTo>
                      <a:pt x="11918" y="13326"/>
                      <a:pt x="6870" y="17434"/>
                      <a:pt x="3929" y="23232"/>
                    </a:cubicBezTo>
                    <a:cubicBezTo>
                      <a:pt x="1143" y="28733"/>
                      <a:pt x="179" y="34983"/>
                      <a:pt x="83" y="41103"/>
                    </a:cubicBezTo>
                    <a:cubicBezTo>
                      <a:pt x="0" y="46771"/>
                      <a:pt x="310" y="52998"/>
                      <a:pt x="4120" y="57534"/>
                    </a:cubicBezTo>
                    <a:cubicBezTo>
                      <a:pt x="4191" y="57635"/>
                      <a:pt x="4287" y="57668"/>
                      <a:pt x="4373" y="57668"/>
                    </a:cubicBezTo>
                    <a:cubicBezTo>
                      <a:pt x="4388" y="57668"/>
                      <a:pt x="4403" y="57667"/>
                      <a:pt x="4417" y="57665"/>
                    </a:cubicBezTo>
                    <a:lnTo>
                      <a:pt x="4417" y="57665"/>
                    </a:lnTo>
                    <a:cubicBezTo>
                      <a:pt x="4322" y="57903"/>
                      <a:pt x="4429" y="58248"/>
                      <a:pt x="4774" y="58248"/>
                    </a:cubicBezTo>
                    <a:cubicBezTo>
                      <a:pt x="16324" y="58213"/>
                      <a:pt x="26372" y="48259"/>
                      <a:pt x="31444" y="38674"/>
                    </a:cubicBezTo>
                    <a:cubicBezTo>
                      <a:pt x="37648" y="26983"/>
                      <a:pt x="38195" y="13278"/>
                      <a:pt x="35874" y="467"/>
                    </a:cubicBezTo>
                    <a:cubicBezTo>
                      <a:pt x="35836" y="265"/>
                      <a:pt x="35686" y="176"/>
                      <a:pt x="35526" y="176"/>
                    </a:cubicBezTo>
                    <a:cubicBezTo>
                      <a:pt x="35432" y="176"/>
                      <a:pt x="35334" y="207"/>
                      <a:pt x="35254" y="265"/>
                    </a:cubicBezTo>
                    <a:cubicBezTo>
                      <a:pt x="35205" y="116"/>
                      <a:pt x="35081" y="0"/>
                      <a:pt x="34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g309b9d89ff9_1_559"/>
              <p:cNvSpPr/>
              <p:nvPr/>
            </p:nvSpPr>
            <p:spPr>
              <a:xfrm>
                <a:off x="-1862965" y="1216748"/>
                <a:ext cx="442995" cy="761317"/>
              </a:xfrm>
              <a:custGeom>
                <a:avLst/>
                <a:gdLst/>
                <a:ahLst/>
                <a:cxnLst/>
                <a:rect l="l" t="t" r="r" b="b"/>
                <a:pathLst>
                  <a:path w="29087" h="49988" extrusionOk="0">
                    <a:moveTo>
                      <a:pt x="21381" y="0"/>
                    </a:moveTo>
                    <a:cubicBezTo>
                      <a:pt x="21179" y="0"/>
                      <a:pt x="20962" y="128"/>
                      <a:pt x="20932" y="384"/>
                    </a:cubicBezTo>
                    <a:cubicBezTo>
                      <a:pt x="20491" y="4468"/>
                      <a:pt x="20277" y="13386"/>
                      <a:pt x="20325" y="13540"/>
                    </a:cubicBezTo>
                    <a:cubicBezTo>
                      <a:pt x="17836" y="17624"/>
                      <a:pt x="15348" y="21696"/>
                      <a:pt x="12871" y="25780"/>
                    </a:cubicBezTo>
                    <a:cubicBezTo>
                      <a:pt x="12657" y="26137"/>
                      <a:pt x="12443" y="26494"/>
                      <a:pt x="12228" y="26852"/>
                    </a:cubicBezTo>
                    <a:cubicBezTo>
                      <a:pt x="10454" y="22565"/>
                      <a:pt x="9609" y="18065"/>
                      <a:pt x="9728" y="13433"/>
                    </a:cubicBezTo>
                    <a:cubicBezTo>
                      <a:pt x="9740" y="13171"/>
                      <a:pt x="9544" y="13040"/>
                      <a:pt x="9343" y="13040"/>
                    </a:cubicBezTo>
                    <a:cubicBezTo>
                      <a:pt x="9142" y="13040"/>
                      <a:pt x="8936" y="13171"/>
                      <a:pt x="8930" y="13433"/>
                    </a:cubicBezTo>
                    <a:cubicBezTo>
                      <a:pt x="8799" y="18196"/>
                      <a:pt x="9669" y="22839"/>
                      <a:pt x="11526" y="27245"/>
                    </a:cubicBezTo>
                    <a:cubicBezTo>
                      <a:pt x="11585" y="27387"/>
                      <a:pt x="11716" y="27471"/>
                      <a:pt x="11847" y="27495"/>
                    </a:cubicBezTo>
                    <a:cubicBezTo>
                      <a:pt x="8859" y="32483"/>
                      <a:pt x="6001" y="37567"/>
                      <a:pt x="3692" y="42889"/>
                    </a:cubicBezTo>
                    <a:cubicBezTo>
                      <a:pt x="1668" y="38996"/>
                      <a:pt x="834" y="34745"/>
                      <a:pt x="1227" y="30364"/>
                    </a:cubicBezTo>
                    <a:cubicBezTo>
                      <a:pt x="1251" y="30108"/>
                      <a:pt x="1063" y="29980"/>
                      <a:pt x="864" y="29980"/>
                    </a:cubicBezTo>
                    <a:cubicBezTo>
                      <a:pt x="664" y="29980"/>
                      <a:pt x="453" y="30108"/>
                      <a:pt x="429" y="30364"/>
                    </a:cubicBezTo>
                    <a:cubicBezTo>
                      <a:pt x="1" y="35019"/>
                      <a:pt x="953" y="39556"/>
                      <a:pt x="3180" y="43675"/>
                    </a:cubicBezTo>
                    <a:cubicBezTo>
                      <a:pt x="3215" y="43723"/>
                      <a:pt x="3251" y="43770"/>
                      <a:pt x="3299" y="43806"/>
                    </a:cubicBezTo>
                    <a:cubicBezTo>
                      <a:pt x="2513" y="45663"/>
                      <a:pt x="1799" y="47557"/>
                      <a:pt x="1167" y="49497"/>
                    </a:cubicBezTo>
                    <a:cubicBezTo>
                      <a:pt x="1074" y="49793"/>
                      <a:pt x="1320" y="49988"/>
                      <a:pt x="1563" y="49988"/>
                    </a:cubicBezTo>
                    <a:cubicBezTo>
                      <a:pt x="1722" y="49988"/>
                      <a:pt x="1880" y="49904"/>
                      <a:pt x="1941" y="49712"/>
                    </a:cubicBezTo>
                    <a:cubicBezTo>
                      <a:pt x="3323" y="45449"/>
                      <a:pt x="5132" y="41389"/>
                      <a:pt x="7168" y="37436"/>
                    </a:cubicBezTo>
                    <a:cubicBezTo>
                      <a:pt x="7216" y="37532"/>
                      <a:pt x="7287" y="37603"/>
                      <a:pt x="7430" y="37627"/>
                    </a:cubicBezTo>
                    <a:cubicBezTo>
                      <a:pt x="8398" y="37795"/>
                      <a:pt x="9366" y="37879"/>
                      <a:pt x="10324" y="37879"/>
                    </a:cubicBezTo>
                    <a:cubicBezTo>
                      <a:pt x="13834" y="37879"/>
                      <a:pt x="17225" y="36758"/>
                      <a:pt x="20087" y="34579"/>
                    </a:cubicBezTo>
                    <a:cubicBezTo>
                      <a:pt x="20431" y="34323"/>
                      <a:pt x="20214" y="33799"/>
                      <a:pt x="19894" y="33799"/>
                    </a:cubicBezTo>
                    <a:cubicBezTo>
                      <a:pt x="19826" y="33799"/>
                      <a:pt x="19754" y="33822"/>
                      <a:pt x="19682" y="33876"/>
                    </a:cubicBezTo>
                    <a:cubicBezTo>
                      <a:pt x="16937" y="35970"/>
                      <a:pt x="13691" y="37085"/>
                      <a:pt x="10318" y="37085"/>
                    </a:cubicBezTo>
                    <a:cubicBezTo>
                      <a:pt x="9433" y="37085"/>
                      <a:pt x="8540" y="37009"/>
                      <a:pt x="7644" y="36853"/>
                    </a:cubicBezTo>
                    <a:cubicBezTo>
                      <a:pt x="7615" y="36847"/>
                      <a:pt x="7585" y="36844"/>
                      <a:pt x="7557" y="36844"/>
                    </a:cubicBezTo>
                    <a:cubicBezTo>
                      <a:pt x="7528" y="36844"/>
                      <a:pt x="7502" y="36847"/>
                      <a:pt x="7478" y="36853"/>
                    </a:cubicBezTo>
                    <a:cubicBezTo>
                      <a:pt x="9478" y="33019"/>
                      <a:pt x="11693" y="29281"/>
                      <a:pt x="13943" y="25578"/>
                    </a:cubicBezTo>
                    <a:cubicBezTo>
                      <a:pt x="14872" y="24042"/>
                      <a:pt x="15812" y="22518"/>
                      <a:pt x="16741" y="20982"/>
                    </a:cubicBezTo>
                    <a:cubicBezTo>
                      <a:pt x="16788" y="21006"/>
                      <a:pt x="16848" y="21018"/>
                      <a:pt x="16919" y="21018"/>
                    </a:cubicBezTo>
                    <a:cubicBezTo>
                      <a:pt x="20956" y="20768"/>
                      <a:pt x="24861" y="19946"/>
                      <a:pt x="28659" y="18553"/>
                    </a:cubicBezTo>
                    <a:cubicBezTo>
                      <a:pt x="29087" y="18393"/>
                      <a:pt x="28967" y="17753"/>
                      <a:pt x="28585" y="17753"/>
                    </a:cubicBezTo>
                    <a:cubicBezTo>
                      <a:pt x="28542" y="17753"/>
                      <a:pt x="28495" y="17761"/>
                      <a:pt x="28445" y="17779"/>
                    </a:cubicBezTo>
                    <a:cubicBezTo>
                      <a:pt x="24813" y="19113"/>
                      <a:pt x="21087" y="19910"/>
                      <a:pt x="17229" y="20184"/>
                    </a:cubicBezTo>
                    <a:cubicBezTo>
                      <a:pt x="21075" y="13874"/>
                      <a:pt x="24944" y="7564"/>
                      <a:pt x="28790" y="1265"/>
                    </a:cubicBezTo>
                    <a:cubicBezTo>
                      <a:pt x="28979" y="953"/>
                      <a:pt x="28702" y="663"/>
                      <a:pt x="28427" y="663"/>
                    </a:cubicBezTo>
                    <a:cubicBezTo>
                      <a:pt x="28303" y="663"/>
                      <a:pt x="28180" y="721"/>
                      <a:pt x="28099" y="860"/>
                    </a:cubicBezTo>
                    <a:cubicBezTo>
                      <a:pt x="25790" y="4635"/>
                      <a:pt x="23468" y="8409"/>
                      <a:pt x="21158" y="12183"/>
                    </a:cubicBezTo>
                    <a:cubicBezTo>
                      <a:pt x="21134" y="8242"/>
                      <a:pt x="21313" y="4313"/>
                      <a:pt x="21741" y="384"/>
                    </a:cubicBezTo>
                    <a:cubicBezTo>
                      <a:pt x="21771" y="128"/>
                      <a:pt x="21584" y="0"/>
                      <a:pt x="213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66" name="Google Shape;766;g309b9d89ff9_1_559"/>
            <p:cNvSpPr/>
            <p:nvPr/>
          </p:nvSpPr>
          <p:spPr>
            <a:xfrm rot="10800000" flipH="1">
              <a:off x="7676500" y="-6"/>
              <a:ext cx="1430684" cy="365231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7" name="Google Shape;767;g309b9d89ff9_1_559"/>
          <p:cNvGrpSpPr/>
          <p:nvPr/>
        </p:nvGrpSpPr>
        <p:grpSpPr>
          <a:xfrm>
            <a:off x="-7" y="4090039"/>
            <a:ext cx="3948417" cy="1053464"/>
            <a:chOff x="271750" y="3380525"/>
            <a:chExt cx="3056050" cy="815375"/>
          </a:xfrm>
        </p:grpSpPr>
        <p:sp>
          <p:nvSpPr>
            <p:cNvPr id="768" name="Google Shape;768;g309b9d89ff9_1_559"/>
            <p:cNvSpPr/>
            <p:nvPr/>
          </p:nvSpPr>
          <p:spPr>
            <a:xfrm>
              <a:off x="271750" y="3380525"/>
              <a:ext cx="1876450" cy="81537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g309b9d89ff9_1_559"/>
            <p:cNvSpPr/>
            <p:nvPr/>
          </p:nvSpPr>
          <p:spPr>
            <a:xfrm>
              <a:off x="1828200" y="3808500"/>
              <a:ext cx="1499600" cy="387400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4">
  <p:cSld name="CUSTOM_15_1_1"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309b9d89ff9_1_580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772" name="Google Shape;772;g309b9d89ff9_1_580"/>
          <p:cNvGrpSpPr/>
          <p:nvPr/>
        </p:nvGrpSpPr>
        <p:grpSpPr>
          <a:xfrm>
            <a:off x="5978544" y="3960231"/>
            <a:ext cx="3165451" cy="1179524"/>
            <a:chOff x="5978544" y="3960231"/>
            <a:chExt cx="3165451" cy="1179524"/>
          </a:xfrm>
        </p:grpSpPr>
        <p:sp>
          <p:nvSpPr>
            <p:cNvPr id="773" name="Google Shape;773;g309b9d89ff9_1_580"/>
            <p:cNvSpPr/>
            <p:nvPr/>
          </p:nvSpPr>
          <p:spPr>
            <a:xfrm flipH="1">
              <a:off x="6326888" y="4420653"/>
              <a:ext cx="2817107" cy="719102"/>
            </a:xfrm>
            <a:custGeom>
              <a:avLst/>
              <a:gdLst/>
              <a:ahLst/>
              <a:cxnLst/>
              <a:rect l="l" t="t" r="r" b="b"/>
              <a:pathLst>
                <a:path w="90025" h="22980" extrusionOk="0">
                  <a:moveTo>
                    <a:pt x="45816" y="1"/>
                  </a:moveTo>
                  <a:cubicBezTo>
                    <a:pt x="39946" y="1"/>
                    <a:pt x="34946" y="4358"/>
                    <a:pt x="32934" y="10502"/>
                  </a:cubicBezTo>
                  <a:cubicBezTo>
                    <a:pt x="30469" y="8097"/>
                    <a:pt x="27100" y="6609"/>
                    <a:pt x="23373" y="6609"/>
                  </a:cubicBezTo>
                  <a:cubicBezTo>
                    <a:pt x="16634" y="6609"/>
                    <a:pt x="11038" y="11490"/>
                    <a:pt x="9907" y="17920"/>
                  </a:cubicBezTo>
                  <a:cubicBezTo>
                    <a:pt x="8990" y="17467"/>
                    <a:pt x="7966" y="17193"/>
                    <a:pt x="6871" y="17193"/>
                  </a:cubicBezTo>
                  <a:cubicBezTo>
                    <a:pt x="3430" y="17193"/>
                    <a:pt x="584" y="19694"/>
                    <a:pt x="1" y="22980"/>
                  </a:cubicBezTo>
                  <a:lnTo>
                    <a:pt x="90012" y="22980"/>
                  </a:lnTo>
                  <a:cubicBezTo>
                    <a:pt x="90012" y="22968"/>
                    <a:pt x="90024" y="22956"/>
                    <a:pt x="90024" y="22956"/>
                  </a:cubicBezTo>
                  <a:cubicBezTo>
                    <a:pt x="90024" y="17574"/>
                    <a:pt x="85655" y="13205"/>
                    <a:pt x="80273" y="13205"/>
                  </a:cubicBezTo>
                  <a:cubicBezTo>
                    <a:pt x="78916" y="13205"/>
                    <a:pt x="77618" y="13491"/>
                    <a:pt x="76439" y="14002"/>
                  </a:cubicBezTo>
                  <a:cubicBezTo>
                    <a:pt x="74879" y="8407"/>
                    <a:pt x="69772" y="4299"/>
                    <a:pt x="63688" y="4299"/>
                  </a:cubicBezTo>
                  <a:cubicBezTo>
                    <a:pt x="61116" y="4299"/>
                    <a:pt x="58723" y="5049"/>
                    <a:pt x="56699" y="6311"/>
                  </a:cubicBezTo>
                  <a:cubicBezTo>
                    <a:pt x="54163" y="2477"/>
                    <a:pt x="50233" y="1"/>
                    <a:pt x="458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g309b9d89ff9_1_580"/>
            <p:cNvSpPr/>
            <p:nvPr/>
          </p:nvSpPr>
          <p:spPr>
            <a:xfrm>
              <a:off x="7325802" y="3960231"/>
              <a:ext cx="1548095" cy="1179524"/>
            </a:xfrm>
            <a:custGeom>
              <a:avLst/>
              <a:gdLst/>
              <a:ahLst/>
              <a:cxnLst/>
              <a:rect l="l" t="t" r="r" b="b"/>
              <a:pathLst>
                <a:path w="48156" h="36691" extrusionOk="0">
                  <a:moveTo>
                    <a:pt x="25980" y="13116"/>
                  </a:moveTo>
                  <a:cubicBezTo>
                    <a:pt x="26313" y="13211"/>
                    <a:pt x="26635" y="13306"/>
                    <a:pt x="26968" y="13425"/>
                  </a:cubicBezTo>
                  <a:cubicBezTo>
                    <a:pt x="27040" y="13842"/>
                    <a:pt x="27087" y="14271"/>
                    <a:pt x="27040" y="14687"/>
                  </a:cubicBezTo>
                  <a:cubicBezTo>
                    <a:pt x="27004" y="15021"/>
                    <a:pt x="26897" y="15330"/>
                    <a:pt x="26790" y="15628"/>
                  </a:cubicBezTo>
                  <a:cubicBezTo>
                    <a:pt x="26183" y="15616"/>
                    <a:pt x="25968" y="15354"/>
                    <a:pt x="25932" y="14604"/>
                  </a:cubicBezTo>
                  <a:cubicBezTo>
                    <a:pt x="25921" y="14259"/>
                    <a:pt x="25944" y="13925"/>
                    <a:pt x="25956" y="13604"/>
                  </a:cubicBezTo>
                  <a:cubicBezTo>
                    <a:pt x="25968" y="13437"/>
                    <a:pt x="25980" y="13283"/>
                    <a:pt x="25980" y="13116"/>
                  </a:cubicBezTo>
                  <a:close/>
                  <a:moveTo>
                    <a:pt x="19551" y="13854"/>
                  </a:moveTo>
                  <a:lnTo>
                    <a:pt x="19551" y="13854"/>
                  </a:lnTo>
                  <a:cubicBezTo>
                    <a:pt x="19444" y="14604"/>
                    <a:pt x="19444" y="15378"/>
                    <a:pt x="19622" y="16235"/>
                  </a:cubicBezTo>
                  <a:cubicBezTo>
                    <a:pt x="19646" y="16378"/>
                    <a:pt x="19706" y="16521"/>
                    <a:pt x="19765" y="16664"/>
                  </a:cubicBezTo>
                  <a:cubicBezTo>
                    <a:pt x="19848" y="16866"/>
                    <a:pt x="19932" y="17081"/>
                    <a:pt x="19872" y="17200"/>
                  </a:cubicBezTo>
                  <a:cubicBezTo>
                    <a:pt x="19860" y="17223"/>
                    <a:pt x="19825" y="17259"/>
                    <a:pt x="19789" y="17283"/>
                  </a:cubicBezTo>
                  <a:cubicBezTo>
                    <a:pt x="19706" y="17176"/>
                    <a:pt x="19622" y="17069"/>
                    <a:pt x="19527" y="16962"/>
                  </a:cubicBezTo>
                  <a:cubicBezTo>
                    <a:pt x="19325" y="16712"/>
                    <a:pt x="19122" y="16461"/>
                    <a:pt x="18991" y="16188"/>
                  </a:cubicBezTo>
                  <a:cubicBezTo>
                    <a:pt x="18765" y="15676"/>
                    <a:pt x="18682" y="15045"/>
                    <a:pt x="18717" y="14426"/>
                  </a:cubicBezTo>
                  <a:cubicBezTo>
                    <a:pt x="19003" y="14211"/>
                    <a:pt x="19277" y="14021"/>
                    <a:pt x="19551" y="13854"/>
                  </a:cubicBezTo>
                  <a:close/>
                  <a:moveTo>
                    <a:pt x="27409" y="13580"/>
                  </a:moveTo>
                  <a:lnTo>
                    <a:pt x="27409" y="13580"/>
                  </a:lnTo>
                  <a:cubicBezTo>
                    <a:pt x="27885" y="13747"/>
                    <a:pt x="28361" y="13937"/>
                    <a:pt x="28861" y="14140"/>
                  </a:cubicBezTo>
                  <a:cubicBezTo>
                    <a:pt x="28814" y="15188"/>
                    <a:pt x="28730" y="16223"/>
                    <a:pt x="28480" y="17152"/>
                  </a:cubicBezTo>
                  <a:cubicBezTo>
                    <a:pt x="28385" y="17485"/>
                    <a:pt x="28278" y="17747"/>
                    <a:pt x="28159" y="17974"/>
                  </a:cubicBezTo>
                  <a:cubicBezTo>
                    <a:pt x="27611" y="17950"/>
                    <a:pt x="27254" y="17819"/>
                    <a:pt x="27064" y="17593"/>
                  </a:cubicBezTo>
                  <a:cubicBezTo>
                    <a:pt x="26873" y="17354"/>
                    <a:pt x="26837" y="16985"/>
                    <a:pt x="26956" y="16473"/>
                  </a:cubicBezTo>
                  <a:cubicBezTo>
                    <a:pt x="27004" y="16247"/>
                    <a:pt x="27075" y="16033"/>
                    <a:pt x="27159" y="15807"/>
                  </a:cubicBezTo>
                  <a:cubicBezTo>
                    <a:pt x="27278" y="15473"/>
                    <a:pt x="27397" y="15128"/>
                    <a:pt x="27445" y="14735"/>
                  </a:cubicBezTo>
                  <a:cubicBezTo>
                    <a:pt x="27492" y="14342"/>
                    <a:pt x="27456" y="13949"/>
                    <a:pt x="27409" y="13580"/>
                  </a:cubicBezTo>
                  <a:close/>
                  <a:moveTo>
                    <a:pt x="24147" y="12771"/>
                  </a:moveTo>
                  <a:lnTo>
                    <a:pt x="24147" y="12771"/>
                  </a:lnTo>
                  <a:cubicBezTo>
                    <a:pt x="24623" y="12818"/>
                    <a:pt x="25099" y="12902"/>
                    <a:pt x="25575" y="13021"/>
                  </a:cubicBezTo>
                  <a:cubicBezTo>
                    <a:pt x="25575" y="13199"/>
                    <a:pt x="25563" y="13390"/>
                    <a:pt x="25551" y="13580"/>
                  </a:cubicBezTo>
                  <a:cubicBezTo>
                    <a:pt x="25528" y="13914"/>
                    <a:pt x="25516" y="14259"/>
                    <a:pt x="25528" y="14616"/>
                  </a:cubicBezTo>
                  <a:cubicBezTo>
                    <a:pt x="25551" y="15247"/>
                    <a:pt x="25718" y="15938"/>
                    <a:pt x="26659" y="16021"/>
                  </a:cubicBezTo>
                  <a:cubicBezTo>
                    <a:pt x="26611" y="16140"/>
                    <a:pt x="26587" y="16259"/>
                    <a:pt x="26552" y="16378"/>
                  </a:cubicBezTo>
                  <a:cubicBezTo>
                    <a:pt x="26409" y="17033"/>
                    <a:pt x="26480" y="17509"/>
                    <a:pt x="26754" y="17843"/>
                  </a:cubicBezTo>
                  <a:cubicBezTo>
                    <a:pt x="26992" y="18140"/>
                    <a:pt x="27361" y="18307"/>
                    <a:pt x="27921" y="18366"/>
                  </a:cubicBezTo>
                  <a:cubicBezTo>
                    <a:pt x="27754" y="18605"/>
                    <a:pt x="27564" y="18807"/>
                    <a:pt x="27361" y="19021"/>
                  </a:cubicBezTo>
                  <a:cubicBezTo>
                    <a:pt x="27111" y="19307"/>
                    <a:pt x="26849" y="19593"/>
                    <a:pt x="26587" y="19974"/>
                  </a:cubicBezTo>
                  <a:cubicBezTo>
                    <a:pt x="26575" y="19998"/>
                    <a:pt x="26564" y="20010"/>
                    <a:pt x="26552" y="20033"/>
                  </a:cubicBezTo>
                  <a:cubicBezTo>
                    <a:pt x="26538" y="20031"/>
                    <a:pt x="26524" y="20029"/>
                    <a:pt x="26510" y="20029"/>
                  </a:cubicBezTo>
                  <a:cubicBezTo>
                    <a:pt x="26461" y="20029"/>
                    <a:pt x="26410" y="20047"/>
                    <a:pt x="26373" y="20093"/>
                  </a:cubicBezTo>
                  <a:cubicBezTo>
                    <a:pt x="26244" y="20222"/>
                    <a:pt x="26077" y="20289"/>
                    <a:pt x="25873" y="20289"/>
                  </a:cubicBezTo>
                  <a:cubicBezTo>
                    <a:pt x="25795" y="20289"/>
                    <a:pt x="25712" y="20279"/>
                    <a:pt x="25623" y="20260"/>
                  </a:cubicBezTo>
                  <a:cubicBezTo>
                    <a:pt x="24932" y="20105"/>
                    <a:pt x="24194" y="19414"/>
                    <a:pt x="24051" y="18938"/>
                  </a:cubicBezTo>
                  <a:cubicBezTo>
                    <a:pt x="23885" y="18414"/>
                    <a:pt x="24004" y="17866"/>
                    <a:pt x="24123" y="17271"/>
                  </a:cubicBezTo>
                  <a:cubicBezTo>
                    <a:pt x="24194" y="16962"/>
                    <a:pt x="24254" y="16640"/>
                    <a:pt x="24278" y="16319"/>
                  </a:cubicBezTo>
                  <a:cubicBezTo>
                    <a:pt x="24349" y="15366"/>
                    <a:pt x="24385" y="13949"/>
                    <a:pt x="24147" y="12771"/>
                  </a:cubicBezTo>
                  <a:close/>
                  <a:moveTo>
                    <a:pt x="18301" y="14759"/>
                  </a:moveTo>
                  <a:cubicBezTo>
                    <a:pt x="18312" y="15342"/>
                    <a:pt x="18420" y="15914"/>
                    <a:pt x="18622" y="16366"/>
                  </a:cubicBezTo>
                  <a:cubicBezTo>
                    <a:pt x="18777" y="16688"/>
                    <a:pt x="19003" y="16962"/>
                    <a:pt x="19217" y="17223"/>
                  </a:cubicBezTo>
                  <a:cubicBezTo>
                    <a:pt x="19313" y="17331"/>
                    <a:pt x="19396" y="17438"/>
                    <a:pt x="19479" y="17557"/>
                  </a:cubicBezTo>
                  <a:cubicBezTo>
                    <a:pt x="19479" y="17581"/>
                    <a:pt x="19479" y="17616"/>
                    <a:pt x="19491" y="17640"/>
                  </a:cubicBezTo>
                  <a:cubicBezTo>
                    <a:pt x="19503" y="17700"/>
                    <a:pt x="19563" y="17735"/>
                    <a:pt x="19622" y="17759"/>
                  </a:cubicBezTo>
                  <a:cubicBezTo>
                    <a:pt x="19717" y="17914"/>
                    <a:pt x="19801" y="18069"/>
                    <a:pt x="19848" y="18236"/>
                  </a:cubicBezTo>
                  <a:cubicBezTo>
                    <a:pt x="19944" y="18628"/>
                    <a:pt x="19884" y="18998"/>
                    <a:pt x="19646" y="19367"/>
                  </a:cubicBezTo>
                  <a:cubicBezTo>
                    <a:pt x="19325" y="19867"/>
                    <a:pt x="18682" y="20271"/>
                    <a:pt x="18039" y="20402"/>
                  </a:cubicBezTo>
                  <a:cubicBezTo>
                    <a:pt x="17848" y="20283"/>
                    <a:pt x="17670" y="20141"/>
                    <a:pt x="17479" y="19962"/>
                  </a:cubicBezTo>
                  <a:cubicBezTo>
                    <a:pt x="17110" y="19605"/>
                    <a:pt x="16598" y="18164"/>
                    <a:pt x="16265" y="16676"/>
                  </a:cubicBezTo>
                  <a:cubicBezTo>
                    <a:pt x="16788" y="16152"/>
                    <a:pt x="17324" y="15628"/>
                    <a:pt x="17860" y="15140"/>
                  </a:cubicBezTo>
                  <a:cubicBezTo>
                    <a:pt x="18003" y="15009"/>
                    <a:pt x="18158" y="14878"/>
                    <a:pt x="18301" y="14759"/>
                  </a:cubicBezTo>
                  <a:close/>
                  <a:moveTo>
                    <a:pt x="29266" y="14306"/>
                  </a:moveTo>
                  <a:cubicBezTo>
                    <a:pt x="29742" y="14509"/>
                    <a:pt x="30231" y="14711"/>
                    <a:pt x="30731" y="14926"/>
                  </a:cubicBezTo>
                  <a:cubicBezTo>
                    <a:pt x="30778" y="14937"/>
                    <a:pt x="30826" y="14961"/>
                    <a:pt x="30874" y="14973"/>
                  </a:cubicBezTo>
                  <a:cubicBezTo>
                    <a:pt x="30433" y="15664"/>
                    <a:pt x="30052" y="16426"/>
                    <a:pt x="29778" y="17223"/>
                  </a:cubicBezTo>
                  <a:cubicBezTo>
                    <a:pt x="29314" y="18569"/>
                    <a:pt x="28814" y="19831"/>
                    <a:pt x="27718" y="20533"/>
                  </a:cubicBezTo>
                  <a:cubicBezTo>
                    <a:pt x="27606" y="20601"/>
                    <a:pt x="27494" y="20689"/>
                    <a:pt x="27362" y="20689"/>
                  </a:cubicBezTo>
                  <a:cubicBezTo>
                    <a:pt x="27354" y="20689"/>
                    <a:pt x="27346" y="20689"/>
                    <a:pt x="27337" y="20688"/>
                  </a:cubicBezTo>
                  <a:cubicBezTo>
                    <a:pt x="27135" y="20688"/>
                    <a:pt x="26968" y="20486"/>
                    <a:pt x="26873" y="20283"/>
                  </a:cubicBezTo>
                  <a:cubicBezTo>
                    <a:pt x="26897" y="20260"/>
                    <a:pt x="26909" y="20236"/>
                    <a:pt x="26921" y="20212"/>
                  </a:cubicBezTo>
                  <a:cubicBezTo>
                    <a:pt x="27171" y="19843"/>
                    <a:pt x="27421" y="19569"/>
                    <a:pt x="27671" y="19295"/>
                  </a:cubicBezTo>
                  <a:cubicBezTo>
                    <a:pt x="27921" y="19021"/>
                    <a:pt x="28171" y="18747"/>
                    <a:pt x="28397" y="18390"/>
                  </a:cubicBezTo>
                  <a:lnTo>
                    <a:pt x="28469" y="18390"/>
                  </a:lnTo>
                  <a:cubicBezTo>
                    <a:pt x="28588" y="18390"/>
                    <a:pt x="28671" y="18295"/>
                    <a:pt x="28671" y="18176"/>
                  </a:cubicBezTo>
                  <a:cubicBezTo>
                    <a:pt x="28671" y="18116"/>
                    <a:pt x="28635" y="18057"/>
                    <a:pt x="28588" y="18021"/>
                  </a:cubicBezTo>
                  <a:cubicBezTo>
                    <a:pt x="28695" y="17807"/>
                    <a:pt x="28790" y="17557"/>
                    <a:pt x="28873" y="17259"/>
                  </a:cubicBezTo>
                  <a:cubicBezTo>
                    <a:pt x="29123" y="16331"/>
                    <a:pt x="29207" y="15318"/>
                    <a:pt x="29266" y="14306"/>
                  </a:cubicBezTo>
                  <a:close/>
                  <a:moveTo>
                    <a:pt x="15919" y="17045"/>
                  </a:moveTo>
                  <a:cubicBezTo>
                    <a:pt x="16265" y="18497"/>
                    <a:pt x="16777" y="19867"/>
                    <a:pt x="17205" y="20260"/>
                  </a:cubicBezTo>
                  <a:cubicBezTo>
                    <a:pt x="17384" y="20438"/>
                    <a:pt x="17562" y="20581"/>
                    <a:pt x="17753" y="20712"/>
                  </a:cubicBezTo>
                  <a:cubicBezTo>
                    <a:pt x="17789" y="20783"/>
                    <a:pt x="17860" y="20843"/>
                    <a:pt x="17943" y="20843"/>
                  </a:cubicBezTo>
                  <a:lnTo>
                    <a:pt x="17955" y="20843"/>
                  </a:lnTo>
                  <a:cubicBezTo>
                    <a:pt x="18384" y="21105"/>
                    <a:pt x="18836" y="21272"/>
                    <a:pt x="19301" y="21379"/>
                  </a:cubicBezTo>
                  <a:cubicBezTo>
                    <a:pt x="18920" y="21700"/>
                    <a:pt x="18581" y="21860"/>
                    <a:pt x="18270" y="21860"/>
                  </a:cubicBezTo>
                  <a:cubicBezTo>
                    <a:pt x="18212" y="21860"/>
                    <a:pt x="18155" y="21854"/>
                    <a:pt x="18098" y="21843"/>
                  </a:cubicBezTo>
                  <a:cubicBezTo>
                    <a:pt x="17289" y="21700"/>
                    <a:pt x="16717" y="20438"/>
                    <a:pt x="16157" y="19224"/>
                  </a:cubicBezTo>
                  <a:cubicBezTo>
                    <a:pt x="15896" y="18640"/>
                    <a:pt x="15634" y="18081"/>
                    <a:pt x="15348" y="17628"/>
                  </a:cubicBezTo>
                  <a:cubicBezTo>
                    <a:pt x="15538" y="17426"/>
                    <a:pt x="15729" y="17235"/>
                    <a:pt x="15919" y="17045"/>
                  </a:cubicBezTo>
                  <a:close/>
                  <a:moveTo>
                    <a:pt x="23358" y="12738"/>
                  </a:moveTo>
                  <a:cubicBezTo>
                    <a:pt x="23478" y="12738"/>
                    <a:pt x="23598" y="12741"/>
                    <a:pt x="23718" y="12747"/>
                  </a:cubicBezTo>
                  <a:cubicBezTo>
                    <a:pt x="23992" y="14021"/>
                    <a:pt x="23920" y="15664"/>
                    <a:pt x="23873" y="16295"/>
                  </a:cubicBezTo>
                  <a:cubicBezTo>
                    <a:pt x="23849" y="16581"/>
                    <a:pt x="23789" y="16878"/>
                    <a:pt x="23730" y="17188"/>
                  </a:cubicBezTo>
                  <a:cubicBezTo>
                    <a:pt x="23599" y="17807"/>
                    <a:pt x="23468" y="18438"/>
                    <a:pt x="23658" y="19057"/>
                  </a:cubicBezTo>
                  <a:cubicBezTo>
                    <a:pt x="23861" y="19724"/>
                    <a:pt x="24754" y="20486"/>
                    <a:pt x="25528" y="20664"/>
                  </a:cubicBezTo>
                  <a:cubicBezTo>
                    <a:pt x="25659" y="20688"/>
                    <a:pt x="25766" y="20700"/>
                    <a:pt x="25885" y="20700"/>
                  </a:cubicBezTo>
                  <a:cubicBezTo>
                    <a:pt x="25980" y="20700"/>
                    <a:pt x="26075" y="20688"/>
                    <a:pt x="26171" y="20664"/>
                  </a:cubicBezTo>
                  <a:lnTo>
                    <a:pt x="26171" y="20664"/>
                  </a:lnTo>
                  <a:cubicBezTo>
                    <a:pt x="25778" y="21403"/>
                    <a:pt x="25635" y="21998"/>
                    <a:pt x="25599" y="22605"/>
                  </a:cubicBezTo>
                  <a:cubicBezTo>
                    <a:pt x="25528" y="22641"/>
                    <a:pt x="25480" y="22700"/>
                    <a:pt x="25468" y="22772"/>
                  </a:cubicBezTo>
                  <a:cubicBezTo>
                    <a:pt x="25051" y="21795"/>
                    <a:pt x="24206" y="21355"/>
                    <a:pt x="22003" y="21236"/>
                  </a:cubicBezTo>
                  <a:cubicBezTo>
                    <a:pt x="21825" y="21224"/>
                    <a:pt x="21634" y="21212"/>
                    <a:pt x="21456" y="21212"/>
                  </a:cubicBezTo>
                  <a:cubicBezTo>
                    <a:pt x="20396" y="21164"/>
                    <a:pt x="19432" y="21117"/>
                    <a:pt x="18539" y="20688"/>
                  </a:cubicBezTo>
                  <a:cubicBezTo>
                    <a:pt x="19134" y="20474"/>
                    <a:pt x="19670" y="20081"/>
                    <a:pt x="19991" y="19593"/>
                  </a:cubicBezTo>
                  <a:cubicBezTo>
                    <a:pt x="20289" y="19128"/>
                    <a:pt x="20372" y="18628"/>
                    <a:pt x="20241" y="18128"/>
                  </a:cubicBezTo>
                  <a:cubicBezTo>
                    <a:pt x="20182" y="17950"/>
                    <a:pt x="20110" y="17783"/>
                    <a:pt x="20015" y="17628"/>
                  </a:cubicBezTo>
                  <a:cubicBezTo>
                    <a:pt x="20122" y="17557"/>
                    <a:pt x="20194" y="17474"/>
                    <a:pt x="20241" y="17366"/>
                  </a:cubicBezTo>
                  <a:cubicBezTo>
                    <a:pt x="20372" y="17093"/>
                    <a:pt x="20253" y="16795"/>
                    <a:pt x="20146" y="16521"/>
                  </a:cubicBezTo>
                  <a:cubicBezTo>
                    <a:pt x="20098" y="16390"/>
                    <a:pt x="20039" y="16259"/>
                    <a:pt x="20015" y="16152"/>
                  </a:cubicBezTo>
                  <a:cubicBezTo>
                    <a:pt x="19825" y="15223"/>
                    <a:pt x="19848" y="14414"/>
                    <a:pt x="20003" y="13604"/>
                  </a:cubicBezTo>
                  <a:cubicBezTo>
                    <a:pt x="21142" y="12992"/>
                    <a:pt x="22252" y="12738"/>
                    <a:pt x="23358" y="12738"/>
                  </a:cubicBezTo>
                  <a:close/>
                  <a:moveTo>
                    <a:pt x="35065" y="1"/>
                  </a:moveTo>
                  <a:cubicBezTo>
                    <a:pt x="33061" y="1"/>
                    <a:pt x="29825" y="4743"/>
                    <a:pt x="27908" y="4743"/>
                  </a:cubicBezTo>
                  <a:cubicBezTo>
                    <a:pt x="27835" y="4743"/>
                    <a:pt x="27764" y="4736"/>
                    <a:pt x="27695" y="4722"/>
                  </a:cubicBezTo>
                  <a:cubicBezTo>
                    <a:pt x="25442" y="4255"/>
                    <a:pt x="24493" y="1437"/>
                    <a:pt x="22431" y="1437"/>
                  </a:cubicBezTo>
                  <a:cubicBezTo>
                    <a:pt x="21811" y="1437"/>
                    <a:pt x="21091" y="1691"/>
                    <a:pt x="20206" y="2341"/>
                  </a:cubicBezTo>
                  <a:cubicBezTo>
                    <a:pt x="17574" y="4281"/>
                    <a:pt x="19682" y="7056"/>
                    <a:pt x="18158" y="9068"/>
                  </a:cubicBezTo>
                  <a:cubicBezTo>
                    <a:pt x="17682" y="9692"/>
                    <a:pt x="16979" y="9932"/>
                    <a:pt x="16137" y="9932"/>
                  </a:cubicBezTo>
                  <a:cubicBezTo>
                    <a:pt x="13390" y="9932"/>
                    <a:pt x="9163" y="7384"/>
                    <a:pt x="6534" y="7384"/>
                  </a:cubicBezTo>
                  <a:cubicBezTo>
                    <a:pt x="6299" y="7384"/>
                    <a:pt x="6077" y="7404"/>
                    <a:pt x="5870" y="7448"/>
                  </a:cubicBezTo>
                  <a:cubicBezTo>
                    <a:pt x="203" y="8663"/>
                    <a:pt x="1" y="16557"/>
                    <a:pt x="3596" y="19890"/>
                  </a:cubicBezTo>
                  <a:cubicBezTo>
                    <a:pt x="5319" y="21493"/>
                    <a:pt x="6853" y="22130"/>
                    <a:pt x="8267" y="22130"/>
                  </a:cubicBezTo>
                  <a:cubicBezTo>
                    <a:pt x="10782" y="22130"/>
                    <a:pt x="12916" y="20113"/>
                    <a:pt x="15050" y="17926"/>
                  </a:cubicBezTo>
                  <a:cubicBezTo>
                    <a:pt x="15312" y="18355"/>
                    <a:pt x="15550" y="18878"/>
                    <a:pt x="15788" y="19390"/>
                  </a:cubicBezTo>
                  <a:cubicBezTo>
                    <a:pt x="16384" y="20700"/>
                    <a:pt x="17015" y="22057"/>
                    <a:pt x="18027" y="22248"/>
                  </a:cubicBezTo>
                  <a:cubicBezTo>
                    <a:pt x="18098" y="22260"/>
                    <a:pt x="18182" y="22272"/>
                    <a:pt x="18265" y="22272"/>
                  </a:cubicBezTo>
                  <a:cubicBezTo>
                    <a:pt x="18741" y="22272"/>
                    <a:pt x="19241" y="22010"/>
                    <a:pt x="19801" y="21486"/>
                  </a:cubicBezTo>
                  <a:cubicBezTo>
                    <a:pt x="20325" y="21569"/>
                    <a:pt x="20872" y="21593"/>
                    <a:pt x="21432" y="21617"/>
                  </a:cubicBezTo>
                  <a:cubicBezTo>
                    <a:pt x="21622" y="21629"/>
                    <a:pt x="21801" y="21629"/>
                    <a:pt x="21980" y="21641"/>
                  </a:cubicBezTo>
                  <a:cubicBezTo>
                    <a:pt x="24944" y="21807"/>
                    <a:pt x="25159" y="22379"/>
                    <a:pt x="25456" y="24677"/>
                  </a:cubicBezTo>
                  <a:cubicBezTo>
                    <a:pt x="25623" y="26058"/>
                    <a:pt x="25456" y="27570"/>
                    <a:pt x="25456" y="28951"/>
                  </a:cubicBezTo>
                  <a:cubicBezTo>
                    <a:pt x="25456" y="31392"/>
                    <a:pt x="25456" y="33821"/>
                    <a:pt x="25456" y="36262"/>
                  </a:cubicBezTo>
                  <a:cubicBezTo>
                    <a:pt x="25456" y="36440"/>
                    <a:pt x="25504" y="36678"/>
                    <a:pt x="25682" y="36690"/>
                  </a:cubicBezTo>
                  <a:cubicBezTo>
                    <a:pt x="25687" y="36690"/>
                    <a:pt x="25691" y="36691"/>
                    <a:pt x="25696" y="36691"/>
                  </a:cubicBezTo>
                  <a:cubicBezTo>
                    <a:pt x="25887" y="36691"/>
                    <a:pt x="25944" y="36436"/>
                    <a:pt x="25944" y="36250"/>
                  </a:cubicBezTo>
                  <a:cubicBezTo>
                    <a:pt x="25956" y="33464"/>
                    <a:pt x="25968" y="30666"/>
                    <a:pt x="25980" y="27880"/>
                  </a:cubicBezTo>
                  <a:cubicBezTo>
                    <a:pt x="25992" y="26487"/>
                    <a:pt x="26016" y="25093"/>
                    <a:pt x="26004" y="23700"/>
                  </a:cubicBezTo>
                  <a:cubicBezTo>
                    <a:pt x="25992" y="22593"/>
                    <a:pt x="26052" y="21665"/>
                    <a:pt x="26635" y="20676"/>
                  </a:cubicBezTo>
                  <a:cubicBezTo>
                    <a:pt x="26802" y="20903"/>
                    <a:pt x="27028" y="21093"/>
                    <a:pt x="27337" y="21093"/>
                  </a:cubicBezTo>
                  <a:cubicBezTo>
                    <a:pt x="27576" y="21093"/>
                    <a:pt x="27778" y="20986"/>
                    <a:pt x="27945" y="20879"/>
                  </a:cubicBezTo>
                  <a:cubicBezTo>
                    <a:pt x="29147" y="20105"/>
                    <a:pt x="29683" y="18771"/>
                    <a:pt x="30159" y="17366"/>
                  </a:cubicBezTo>
                  <a:cubicBezTo>
                    <a:pt x="30445" y="16557"/>
                    <a:pt x="30814" y="15807"/>
                    <a:pt x="31266" y="15116"/>
                  </a:cubicBezTo>
                  <a:cubicBezTo>
                    <a:pt x="32581" y="15594"/>
                    <a:pt x="33923" y="15826"/>
                    <a:pt x="35239" y="15826"/>
                  </a:cubicBezTo>
                  <a:cubicBezTo>
                    <a:pt x="38680" y="15826"/>
                    <a:pt x="41953" y="14239"/>
                    <a:pt x="44149" y="11294"/>
                  </a:cubicBezTo>
                  <a:cubicBezTo>
                    <a:pt x="48156" y="5945"/>
                    <a:pt x="43939" y="1151"/>
                    <a:pt x="38630" y="1151"/>
                  </a:cubicBezTo>
                  <a:cubicBezTo>
                    <a:pt x="37912" y="1151"/>
                    <a:pt x="37174" y="1238"/>
                    <a:pt x="36434" y="1424"/>
                  </a:cubicBezTo>
                  <a:cubicBezTo>
                    <a:pt x="36122" y="398"/>
                    <a:pt x="35645" y="1"/>
                    <a:pt x="350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g309b9d89ff9_1_580"/>
            <p:cNvSpPr/>
            <p:nvPr/>
          </p:nvSpPr>
          <p:spPr>
            <a:xfrm flipH="1">
              <a:off x="5978544" y="4795819"/>
              <a:ext cx="1347267" cy="343936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g309b9d89ff9_1_580"/>
            <p:cNvSpPr/>
            <p:nvPr/>
          </p:nvSpPr>
          <p:spPr>
            <a:xfrm flipH="1">
              <a:off x="7621797" y="4856501"/>
              <a:ext cx="1109502" cy="283238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CUSTOM_15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0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71" name="Google Shape;71;p20"/>
          <p:cNvGrpSpPr/>
          <p:nvPr/>
        </p:nvGrpSpPr>
        <p:grpSpPr>
          <a:xfrm rot="-3108865">
            <a:off x="377868" y="4286613"/>
            <a:ext cx="448943" cy="711246"/>
            <a:chOff x="-1904298" y="1056455"/>
            <a:chExt cx="581725" cy="921610"/>
          </a:xfrm>
        </p:grpSpPr>
        <p:sp>
          <p:nvSpPr>
            <p:cNvPr id="72" name="Google Shape;72;p20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0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" name="Google Shape;74;p20"/>
          <p:cNvGrpSpPr/>
          <p:nvPr/>
        </p:nvGrpSpPr>
        <p:grpSpPr>
          <a:xfrm rot="-2014239">
            <a:off x="604038" y="4210956"/>
            <a:ext cx="687216" cy="635164"/>
            <a:chOff x="-1855532" y="1600966"/>
            <a:chExt cx="890361" cy="822923"/>
          </a:xfrm>
        </p:grpSpPr>
        <p:sp>
          <p:nvSpPr>
            <p:cNvPr id="75" name="Google Shape;75;p20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0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77;p20"/>
          <p:cNvSpPr/>
          <p:nvPr/>
        </p:nvSpPr>
        <p:spPr>
          <a:xfrm flipH="1">
            <a:off x="578963" y="4441778"/>
            <a:ext cx="2817107" cy="719102"/>
          </a:xfrm>
          <a:custGeom>
            <a:avLst/>
            <a:gdLst/>
            <a:ahLst/>
            <a:cxnLst/>
            <a:rect l="l" t="t" r="r" b="b"/>
            <a:pathLst>
              <a:path w="90025" h="22980" extrusionOk="0">
                <a:moveTo>
                  <a:pt x="45816" y="1"/>
                </a:moveTo>
                <a:cubicBezTo>
                  <a:pt x="39946" y="1"/>
                  <a:pt x="34946" y="4358"/>
                  <a:pt x="32934" y="10502"/>
                </a:cubicBezTo>
                <a:cubicBezTo>
                  <a:pt x="30469" y="8097"/>
                  <a:pt x="27100" y="6609"/>
                  <a:pt x="23373" y="6609"/>
                </a:cubicBezTo>
                <a:cubicBezTo>
                  <a:pt x="16634" y="6609"/>
                  <a:pt x="11038" y="11490"/>
                  <a:pt x="9907" y="17920"/>
                </a:cubicBezTo>
                <a:cubicBezTo>
                  <a:pt x="8990" y="17467"/>
                  <a:pt x="7966" y="17193"/>
                  <a:pt x="6871" y="17193"/>
                </a:cubicBezTo>
                <a:cubicBezTo>
                  <a:pt x="3430" y="17193"/>
                  <a:pt x="584" y="19694"/>
                  <a:pt x="1" y="22980"/>
                </a:cubicBezTo>
                <a:lnTo>
                  <a:pt x="90012" y="22980"/>
                </a:lnTo>
                <a:cubicBezTo>
                  <a:pt x="90012" y="22968"/>
                  <a:pt x="90024" y="22956"/>
                  <a:pt x="90024" y="22956"/>
                </a:cubicBezTo>
                <a:cubicBezTo>
                  <a:pt x="90024" y="17574"/>
                  <a:pt x="85655" y="13205"/>
                  <a:pt x="80273" y="13205"/>
                </a:cubicBezTo>
                <a:cubicBezTo>
                  <a:pt x="78916" y="13205"/>
                  <a:pt x="77618" y="13491"/>
                  <a:pt x="76439" y="14002"/>
                </a:cubicBezTo>
                <a:cubicBezTo>
                  <a:pt x="74879" y="8407"/>
                  <a:pt x="69772" y="4299"/>
                  <a:pt x="63688" y="4299"/>
                </a:cubicBezTo>
                <a:cubicBezTo>
                  <a:pt x="61116" y="4299"/>
                  <a:pt x="58723" y="5049"/>
                  <a:pt x="56699" y="6311"/>
                </a:cubicBezTo>
                <a:cubicBezTo>
                  <a:pt x="54163" y="2477"/>
                  <a:pt x="50233" y="1"/>
                  <a:pt x="458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0"/>
          <p:cNvSpPr/>
          <p:nvPr/>
        </p:nvSpPr>
        <p:spPr>
          <a:xfrm flipH="1">
            <a:off x="154419" y="4816944"/>
            <a:ext cx="1347267" cy="343936"/>
          </a:xfrm>
          <a:custGeom>
            <a:avLst/>
            <a:gdLst/>
            <a:ahLst/>
            <a:cxnLst/>
            <a:rect l="l" t="t" r="r" b="b"/>
            <a:pathLst>
              <a:path w="43054" h="10991" extrusionOk="0">
                <a:moveTo>
                  <a:pt x="21920" y="1"/>
                </a:moveTo>
                <a:cubicBezTo>
                  <a:pt x="19110" y="1"/>
                  <a:pt x="16717" y="2084"/>
                  <a:pt x="15753" y="5025"/>
                </a:cubicBezTo>
                <a:cubicBezTo>
                  <a:pt x="14574" y="3882"/>
                  <a:pt x="12967" y="3168"/>
                  <a:pt x="11181" y="3168"/>
                </a:cubicBezTo>
                <a:cubicBezTo>
                  <a:pt x="7954" y="3168"/>
                  <a:pt x="5275" y="5502"/>
                  <a:pt x="4739" y="8573"/>
                </a:cubicBezTo>
                <a:cubicBezTo>
                  <a:pt x="4299" y="8359"/>
                  <a:pt x="3811" y="8228"/>
                  <a:pt x="3287" y="8228"/>
                </a:cubicBezTo>
                <a:cubicBezTo>
                  <a:pt x="1644" y="8228"/>
                  <a:pt x="275" y="9419"/>
                  <a:pt x="1" y="10990"/>
                </a:cubicBezTo>
                <a:lnTo>
                  <a:pt x="43054" y="10990"/>
                </a:lnTo>
                <a:cubicBezTo>
                  <a:pt x="43054" y="10990"/>
                  <a:pt x="43054" y="10990"/>
                  <a:pt x="43054" y="10978"/>
                </a:cubicBezTo>
                <a:cubicBezTo>
                  <a:pt x="43054" y="8407"/>
                  <a:pt x="40970" y="6323"/>
                  <a:pt x="38398" y="6323"/>
                </a:cubicBezTo>
                <a:cubicBezTo>
                  <a:pt x="37744" y="6323"/>
                  <a:pt x="37124" y="6454"/>
                  <a:pt x="36565" y="6704"/>
                </a:cubicBezTo>
                <a:cubicBezTo>
                  <a:pt x="35815" y="4025"/>
                  <a:pt x="33374" y="2061"/>
                  <a:pt x="30469" y="2061"/>
                </a:cubicBezTo>
                <a:cubicBezTo>
                  <a:pt x="29231" y="2061"/>
                  <a:pt x="28088" y="2418"/>
                  <a:pt x="27123" y="3025"/>
                </a:cubicBezTo>
                <a:cubicBezTo>
                  <a:pt x="25909" y="1191"/>
                  <a:pt x="24028" y="1"/>
                  <a:pt x="2192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0"/>
          <p:cNvSpPr/>
          <p:nvPr/>
        </p:nvSpPr>
        <p:spPr>
          <a:xfrm flipH="1">
            <a:off x="1797672" y="4877626"/>
            <a:ext cx="1109502" cy="283238"/>
          </a:xfrm>
          <a:custGeom>
            <a:avLst/>
            <a:gdLst/>
            <a:ahLst/>
            <a:cxnLst/>
            <a:rect l="l" t="t" r="r" b="b"/>
            <a:pathLst>
              <a:path w="43054" h="10991" extrusionOk="0">
                <a:moveTo>
                  <a:pt x="21920" y="1"/>
                </a:moveTo>
                <a:cubicBezTo>
                  <a:pt x="19110" y="1"/>
                  <a:pt x="16717" y="2084"/>
                  <a:pt x="15753" y="5025"/>
                </a:cubicBezTo>
                <a:cubicBezTo>
                  <a:pt x="14574" y="3882"/>
                  <a:pt x="12967" y="3168"/>
                  <a:pt x="11181" y="3168"/>
                </a:cubicBezTo>
                <a:cubicBezTo>
                  <a:pt x="7954" y="3168"/>
                  <a:pt x="5275" y="5502"/>
                  <a:pt x="4739" y="8573"/>
                </a:cubicBezTo>
                <a:cubicBezTo>
                  <a:pt x="4299" y="8359"/>
                  <a:pt x="3811" y="8228"/>
                  <a:pt x="3287" y="8228"/>
                </a:cubicBezTo>
                <a:cubicBezTo>
                  <a:pt x="1644" y="8228"/>
                  <a:pt x="275" y="9419"/>
                  <a:pt x="1" y="10990"/>
                </a:cubicBezTo>
                <a:lnTo>
                  <a:pt x="43054" y="10990"/>
                </a:lnTo>
                <a:cubicBezTo>
                  <a:pt x="43054" y="10990"/>
                  <a:pt x="43054" y="10990"/>
                  <a:pt x="43054" y="10978"/>
                </a:cubicBezTo>
                <a:cubicBezTo>
                  <a:pt x="43054" y="8407"/>
                  <a:pt x="40970" y="6323"/>
                  <a:pt x="38398" y="6323"/>
                </a:cubicBezTo>
                <a:cubicBezTo>
                  <a:pt x="37744" y="6323"/>
                  <a:pt x="37124" y="6454"/>
                  <a:pt x="36565" y="6704"/>
                </a:cubicBezTo>
                <a:cubicBezTo>
                  <a:pt x="35815" y="4025"/>
                  <a:pt x="33374" y="2061"/>
                  <a:pt x="30469" y="2061"/>
                </a:cubicBezTo>
                <a:cubicBezTo>
                  <a:pt x="29231" y="2061"/>
                  <a:pt x="28088" y="2418"/>
                  <a:pt x="27123" y="3025"/>
                </a:cubicBezTo>
                <a:cubicBezTo>
                  <a:pt x="25909" y="1191"/>
                  <a:pt x="24028" y="1"/>
                  <a:pt x="2192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3">
  <p:cSld name="CUSTOM_4_1_1_1">
    <p:bg>
      <p:bgPr>
        <a:solidFill>
          <a:schemeClr val="lt1"/>
        </a:solidFill>
        <a:effectLst/>
      </p:bgPr>
    </p:bg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309b9d89ff9_1_587"/>
          <p:cNvSpPr/>
          <p:nvPr/>
        </p:nvSpPr>
        <p:spPr>
          <a:xfrm flipH="1">
            <a:off x="1" y="2854047"/>
            <a:ext cx="9136313" cy="2289456"/>
          </a:xfrm>
          <a:custGeom>
            <a:avLst/>
            <a:gdLst/>
            <a:ahLst/>
            <a:cxnLst/>
            <a:rect l="l" t="t" r="r" b="b"/>
            <a:pathLst>
              <a:path w="282858" h="70881" extrusionOk="0">
                <a:moveTo>
                  <a:pt x="57528" y="1"/>
                </a:moveTo>
                <a:cubicBezTo>
                  <a:pt x="37107" y="1"/>
                  <a:pt x="17867" y="6326"/>
                  <a:pt x="1" y="16029"/>
                </a:cubicBezTo>
                <a:lnTo>
                  <a:pt x="1" y="70881"/>
                </a:lnTo>
                <a:lnTo>
                  <a:pt x="282857" y="70881"/>
                </a:lnTo>
                <a:lnTo>
                  <a:pt x="282857" y="53831"/>
                </a:lnTo>
                <a:cubicBezTo>
                  <a:pt x="276183" y="53941"/>
                  <a:pt x="269511" y="54030"/>
                  <a:pt x="262852" y="54030"/>
                </a:cubicBezTo>
                <a:cubicBezTo>
                  <a:pt x="230491" y="54030"/>
                  <a:pt x="198425" y="51930"/>
                  <a:pt x="167736" y="39913"/>
                </a:cubicBezTo>
                <a:cubicBezTo>
                  <a:pt x="131005" y="25530"/>
                  <a:pt x="101025" y="967"/>
                  <a:pt x="59794" y="27"/>
                </a:cubicBezTo>
                <a:cubicBezTo>
                  <a:pt x="59037" y="10"/>
                  <a:pt x="58282" y="1"/>
                  <a:pt x="575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g309b9d89ff9_1_587"/>
          <p:cNvSpPr txBox="1">
            <a:spLocks noGrp="1"/>
          </p:cNvSpPr>
          <p:nvPr>
            <p:ph type="title"/>
          </p:nvPr>
        </p:nvSpPr>
        <p:spPr>
          <a:xfrm>
            <a:off x="1329000" y="1471800"/>
            <a:ext cx="22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80" name="Google Shape;780;g309b9d89ff9_1_587"/>
          <p:cNvSpPr txBox="1">
            <a:spLocks noGrp="1"/>
          </p:cNvSpPr>
          <p:nvPr>
            <p:ph type="subTitle" idx="1"/>
          </p:nvPr>
        </p:nvSpPr>
        <p:spPr>
          <a:xfrm>
            <a:off x="1329000" y="1979450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781" name="Google Shape;781;g309b9d89ff9_1_587"/>
          <p:cNvSpPr txBox="1">
            <a:spLocks noGrp="1"/>
          </p:cNvSpPr>
          <p:nvPr>
            <p:ph type="title" idx="2"/>
          </p:nvPr>
        </p:nvSpPr>
        <p:spPr>
          <a:xfrm>
            <a:off x="5568000" y="1471800"/>
            <a:ext cx="22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82" name="Google Shape;782;g309b9d89ff9_1_587"/>
          <p:cNvSpPr txBox="1">
            <a:spLocks noGrp="1"/>
          </p:cNvSpPr>
          <p:nvPr>
            <p:ph type="subTitle" idx="3"/>
          </p:nvPr>
        </p:nvSpPr>
        <p:spPr>
          <a:xfrm>
            <a:off x="5568000" y="1979450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783" name="Google Shape;783;g309b9d89ff9_1_587"/>
          <p:cNvSpPr txBox="1">
            <a:spLocks noGrp="1"/>
          </p:cNvSpPr>
          <p:nvPr>
            <p:ph type="title" idx="4"/>
          </p:nvPr>
        </p:nvSpPr>
        <p:spPr>
          <a:xfrm>
            <a:off x="1329000" y="3305050"/>
            <a:ext cx="22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84" name="Google Shape;784;g309b9d89ff9_1_587"/>
          <p:cNvSpPr txBox="1">
            <a:spLocks noGrp="1"/>
          </p:cNvSpPr>
          <p:nvPr>
            <p:ph type="subTitle" idx="5"/>
          </p:nvPr>
        </p:nvSpPr>
        <p:spPr>
          <a:xfrm>
            <a:off x="1329000" y="3812700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785" name="Google Shape;785;g309b9d89ff9_1_587"/>
          <p:cNvSpPr txBox="1">
            <a:spLocks noGrp="1"/>
          </p:cNvSpPr>
          <p:nvPr>
            <p:ph type="title" idx="6"/>
          </p:nvPr>
        </p:nvSpPr>
        <p:spPr>
          <a:xfrm>
            <a:off x="5568000" y="3305050"/>
            <a:ext cx="22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86" name="Google Shape;786;g309b9d89ff9_1_587"/>
          <p:cNvSpPr txBox="1">
            <a:spLocks noGrp="1"/>
          </p:cNvSpPr>
          <p:nvPr>
            <p:ph type="subTitle" idx="7"/>
          </p:nvPr>
        </p:nvSpPr>
        <p:spPr>
          <a:xfrm>
            <a:off x="5568000" y="3812700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787" name="Google Shape;787;g309b9d89ff9_1_587"/>
          <p:cNvSpPr txBox="1">
            <a:spLocks noGrp="1"/>
          </p:cNvSpPr>
          <p:nvPr>
            <p:ph type="title" idx="8"/>
          </p:nvPr>
        </p:nvSpPr>
        <p:spPr>
          <a:xfrm>
            <a:off x="720000" y="554400"/>
            <a:ext cx="77040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88" name="Google Shape;788;g309b9d89ff9_1_587"/>
          <p:cNvGrpSpPr/>
          <p:nvPr/>
        </p:nvGrpSpPr>
        <p:grpSpPr>
          <a:xfrm flipH="1">
            <a:off x="36826" y="-6"/>
            <a:ext cx="1430731" cy="1059983"/>
            <a:chOff x="7676453" y="-6"/>
            <a:chExt cx="1430731" cy="1059983"/>
          </a:xfrm>
        </p:grpSpPr>
        <p:grpSp>
          <p:nvGrpSpPr>
            <p:cNvPr id="789" name="Google Shape;789;g309b9d89ff9_1_587"/>
            <p:cNvGrpSpPr/>
            <p:nvPr/>
          </p:nvGrpSpPr>
          <p:grpSpPr>
            <a:xfrm rot="10690018">
              <a:off x="7690194" y="79769"/>
              <a:ext cx="1152535" cy="877616"/>
              <a:chOff x="3077675" y="6690087"/>
              <a:chExt cx="2525088" cy="1922768"/>
            </a:xfrm>
          </p:grpSpPr>
          <p:sp>
            <p:nvSpPr>
              <p:cNvPr id="790" name="Google Shape;790;g309b9d89ff9_1_587"/>
              <p:cNvSpPr/>
              <p:nvPr/>
            </p:nvSpPr>
            <p:spPr>
              <a:xfrm>
                <a:off x="3538754" y="6690087"/>
                <a:ext cx="2064009" cy="1922768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g309b9d89ff9_1_587"/>
              <p:cNvSpPr/>
              <p:nvPr/>
            </p:nvSpPr>
            <p:spPr>
              <a:xfrm>
                <a:off x="3077675" y="7144734"/>
                <a:ext cx="1927197" cy="1319656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g309b9d89ff9_1_587"/>
              <p:cNvSpPr/>
              <p:nvPr/>
            </p:nvSpPr>
            <p:spPr>
              <a:xfrm>
                <a:off x="4083257" y="7963826"/>
                <a:ext cx="485028" cy="66056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g309b9d89ff9_1_587"/>
              <p:cNvSpPr/>
              <p:nvPr/>
            </p:nvSpPr>
            <p:spPr>
              <a:xfrm>
                <a:off x="4465836" y="7206782"/>
                <a:ext cx="184066" cy="404227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94" name="Google Shape;794;g309b9d89ff9_1_587"/>
            <p:cNvGrpSpPr/>
            <p:nvPr/>
          </p:nvGrpSpPr>
          <p:grpSpPr>
            <a:xfrm rot="8905895">
              <a:off x="8402486" y="210114"/>
              <a:ext cx="491590" cy="778811"/>
              <a:chOff x="-1904298" y="1056455"/>
              <a:chExt cx="581725" cy="921610"/>
            </a:xfrm>
          </p:grpSpPr>
          <p:sp>
            <p:nvSpPr>
              <p:cNvPr id="795" name="Google Shape;795;g309b9d89ff9_1_587"/>
              <p:cNvSpPr/>
              <p:nvPr/>
            </p:nvSpPr>
            <p:spPr>
              <a:xfrm>
                <a:off x="-1904298" y="1056455"/>
                <a:ext cx="581725" cy="887132"/>
              </a:xfrm>
              <a:custGeom>
                <a:avLst/>
                <a:gdLst/>
                <a:ahLst/>
                <a:cxnLst/>
                <a:rect l="l" t="t" r="r" b="b"/>
                <a:pathLst>
                  <a:path w="38196" h="58249" extrusionOk="0">
                    <a:moveTo>
                      <a:pt x="34903" y="0"/>
                    </a:moveTo>
                    <a:cubicBezTo>
                      <a:pt x="34867" y="0"/>
                      <a:pt x="34830" y="5"/>
                      <a:pt x="34790" y="15"/>
                    </a:cubicBezTo>
                    <a:cubicBezTo>
                      <a:pt x="28206" y="1801"/>
                      <a:pt x="22396" y="5385"/>
                      <a:pt x="17002" y="9468"/>
                    </a:cubicBezTo>
                    <a:cubicBezTo>
                      <a:pt x="11918" y="13326"/>
                      <a:pt x="6870" y="17434"/>
                      <a:pt x="3929" y="23232"/>
                    </a:cubicBezTo>
                    <a:cubicBezTo>
                      <a:pt x="1143" y="28733"/>
                      <a:pt x="179" y="34983"/>
                      <a:pt x="83" y="41103"/>
                    </a:cubicBezTo>
                    <a:cubicBezTo>
                      <a:pt x="0" y="46771"/>
                      <a:pt x="310" y="52998"/>
                      <a:pt x="4120" y="57534"/>
                    </a:cubicBezTo>
                    <a:cubicBezTo>
                      <a:pt x="4191" y="57635"/>
                      <a:pt x="4287" y="57668"/>
                      <a:pt x="4373" y="57668"/>
                    </a:cubicBezTo>
                    <a:cubicBezTo>
                      <a:pt x="4388" y="57668"/>
                      <a:pt x="4403" y="57667"/>
                      <a:pt x="4417" y="57665"/>
                    </a:cubicBezTo>
                    <a:lnTo>
                      <a:pt x="4417" y="57665"/>
                    </a:lnTo>
                    <a:cubicBezTo>
                      <a:pt x="4322" y="57903"/>
                      <a:pt x="4429" y="58248"/>
                      <a:pt x="4774" y="58248"/>
                    </a:cubicBezTo>
                    <a:cubicBezTo>
                      <a:pt x="16324" y="58213"/>
                      <a:pt x="26372" y="48259"/>
                      <a:pt x="31444" y="38674"/>
                    </a:cubicBezTo>
                    <a:cubicBezTo>
                      <a:pt x="37648" y="26983"/>
                      <a:pt x="38195" y="13278"/>
                      <a:pt x="35874" y="467"/>
                    </a:cubicBezTo>
                    <a:cubicBezTo>
                      <a:pt x="35836" y="265"/>
                      <a:pt x="35686" y="176"/>
                      <a:pt x="35526" y="176"/>
                    </a:cubicBezTo>
                    <a:cubicBezTo>
                      <a:pt x="35432" y="176"/>
                      <a:pt x="35334" y="207"/>
                      <a:pt x="35254" y="265"/>
                    </a:cubicBezTo>
                    <a:cubicBezTo>
                      <a:pt x="35205" y="116"/>
                      <a:pt x="35081" y="0"/>
                      <a:pt x="34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g309b9d89ff9_1_587"/>
              <p:cNvSpPr/>
              <p:nvPr/>
            </p:nvSpPr>
            <p:spPr>
              <a:xfrm>
                <a:off x="-1862965" y="1216748"/>
                <a:ext cx="442995" cy="761317"/>
              </a:xfrm>
              <a:custGeom>
                <a:avLst/>
                <a:gdLst/>
                <a:ahLst/>
                <a:cxnLst/>
                <a:rect l="l" t="t" r="r" b="b"/>
                <a:pathLst>
                  <a:path w="29087" h="49988" extrusionOk="0">
                    <a:moveTo>
                      <a:pt x="21381" y="0"/>
                    </a:moveTo>
                    <a:cubicBezTo>
                      <a:pt x="21179" y="0"/>
                      <a:pt x="20962" y="128"/>
                      <a:pt x="20932" y="384"/>
                    </a:cubicBezTo>
                    <a:cubicBezTo>
                      <a:pt x="20491" y="4468"/>
                      <a:pt x="20277" y="13386"/>
                      <a:pt x="20325" y="13540"/>
                    </a:cubicBezTo>
                    <a:cubicBezTo>
                      <a:pt x="17836" y="17624"/>
                      <a:pt x="15348" y="21696"/>
                      <a:pt x="12871" y="25780"/>
                    </a:cubicBezTo>
                    <a:cubicBezTo>
                      <a:pt x="12657" y="26137"/>
                      <a:pt x="12443" y="26494"/>
                      <a:pt x="12228" y="26852"/>
                    </a:cubicBezTo>
                    <a:cubicBezTo>
                      <a:pt x="10454" y="22565"/>
                      <a:pt x="9609" y="18065"/>
                      <a:pt x="9728" y="13433"/>
                    </a:cubicBezTo>
                    <a:cubicBezTo>
                      <a:pt x="9740" y="13171"/>
                      <a:pt x="9544" y="13040"/>
                      <a:pt x="9343" y="13040"/>
                    </a:cubicBezTo>
                    <a:cubicBezTo>
                      <a:pt x="9142" y="13040"/>
                      <a:pt x="8936" y="13171"/>
                      <a:pt x="8930" y="13433"/>
                    </a:cubicBezTo>
                    <a:cubicBezTo>
                      <a:pt x="8799" y="18196"/>
                      <a:pt x="9669" y="22839"/>
                      <a:pt x="11526" y="27245"/>
                    </a:cubicBezTo>
                    <a:cubicBezTo>
                      <a:pt x="11585" y="27387"/>
                      <a:pt x="11716" y="27471"/>
                      <a:pt x="11847" y="27495"/>
                    </a:cubicBezTo>
                    <a:cubicBezTo>
                      <a:pt x="8859" y="32483"/>
                      <a:pt x="6001" y="37567"/>
                      <a:pt x="3692" y="42889"/>
                    </a:cubicBezTo>
                    <a:cubicBezTo>
                      <a:pt x="1668" y="38996"/>
                      <a:pt x="834" y="34745"/>
                      <a:pt x="1227" y="30364"/>
                    </a:cubicBezTo>
                    <a:cubicBezTo>
                      <a:pt x="1251" y="30108"/>
                      <a:pt x="1063" y="29980"/>
                      <a:pt x="864" y="29980"/>
                    </a:cubicBezTo>
                    <a:cubicBezTo>
                      <a:pt x="664" y="29980"/>
                      <a:pt x="453" y="30108"/>
                      <a:pt x="429" y="30364"/>
                    </a:cubicBezTo>
                    <a:cubicBezTo>
                      <a:pt x="1" y="35019"/>
                      <a:pt x="953" y="39556"/>
                      <a:pt x="3180" y="43675"/>
                    </a:cubicBezTo>
                    <a:cubicBezTo>
                      <a:pt x="3215" y="43723"/>
                      <a:pt x="3251" y="43770"/>
                      <a:pt x="3299" y="43806"/>
                    </a:cubicBezTo>
                    <a:cubicBezTo>
                      <a:pt x="2513" y="45663"/>
                      <a:pt x="1799" y="47557"/>
                      <a:pt x="1167" y="49497"/>
                    </a:cubicBezTo>
                    <a:cubicBezTo>
                      <a:pt x="1074" y="49793"/>
                      <a:pt x="1320" y="49988"/>
                      <a:pt x="1563" y="49988"/>
                    </a:cubicBezTo>
                    <a:cubicBezTo>
                      <a:pt x="1722" y="49988"/>
                      <a:pt x="1880" y="49904"/>
                      <a:pt x="1941" y="49712"/>
                    </a:cubicBezTo>
                    <a:cubicBezTo>
                      <a:pt x="3323" y="45449"/>
                      <a:pt x="5132" y="41389"/>
                      <a:pt x="7168" y="37436"/>
                    </a:cubicBezTo>
                    <a:cubicBezTo>
                      <a:pt x="7216" y="37532"/>
                      <a:pt x="7287" y="37603"/>
                      <a:pt x="7430" y="37627"/>
                    </a:cubicBezTo>
                    <a:cubicBezTo>
                      <a:pt x="8398" y="37795"/>
                      <a:pt x="9366" y="37879"/>
                      <a:pt x="10324" y="37879"/>
                    </a:cubicBezTo>
                    <a:cubicBezTo>
                      <a:pt x="13834" y="37879"/>
                      <a:pt x="17225" y="36758"/>
                      <a:pt x="20087" y="34579"/>
                    </a:cubicBezTo>
                    <a:cubicBezTo>
                      <a:pt x="20431" y="34323"/>
                      <a:pt x="20214" y="33799"/>
                      <a:pt x="19894" y="33799"/>
                    </a:cubicBezTo>
                    <a:cubicBezTo>
                      <a:pt x="19826" y="33799"/>
                      <a:pt x="19754" y="33822"/>
                      <a:pt x="19682" y="33876"/>
                    </a:cubicBezTo>
                    <a:cubicBezTo>
                      <a:pt x="16937" y="35970"/>
                      <a:pt x="13691" y="37085"/>
                      <a:pt x="10318" y="37085"/>
                    </a:cubicBezTo>
                    <a:cubicBezTo>
                      <a:pt x="9433" y="37085"/>
                      <a:pt x="8540" y="37009"/>
                      <a:pt x="7644" y="36853"/>
                    </a:cubicBezTo>
                    <a:cubicBezTo>
                      <a:pt x="7615" y="36847"/>
                      <a:pt x="7585" y="36844"/>
                      <a:pt x="7557" y="36844"/>
                    </a:cubicBezTo>
                    <a:cubicBezTo>
                      <a:pt x="7528" y="36844"/>
                      <a:pt x="7502" y="36847"/>
                      <a:pt x="7478" y="36853"/>
                    </a:cubicBezTo>
                    <a:cubicBezTo>
                      <a:pt x="9478" y="33019"/>
                      <a:pt x="11693" y="29281"/>
                      <a:pt x="13943" y="25578"/>
                    </a:cubicBezTo>
                    <a:cubicBezTo>
                      <a:pt x="14872" y="24042"/>
                      <a:pt x="15812" y="22518"/>
                      <a:pt x="16741" y="20982"/>
                    </a:cubicBezTo>
                    <a:cubicBezTo>
                      <a:pt x="16788" y="21006"/>
                      <a:pt x="16848" y="21018"/>
                      <a:pt x="16919" y="21018"/>
                    </a:cubicBezTo>
                    <a:cubicBezTo>
                      <a:pt x="20956" y="20768"/>
                      <a:pt x="24861" y="19946"/>
                      <a:pt x="28659" y="18553"/>
                    </a:cubicBezTo>
                    <a:cubicBezTo>
                      <a:pt x="29087" y="18393"/>
                      <a:pt x="28967" y="17753"/>
                      <a:pt x="28585" y="17753"/>
                    </a:cubicBezTo>
                    <a:cubicBezTo>
                      <a:pt x="28542" y="17753"/>
                      <a:pt x="28495" y="17761"/>
                      <a:pt x="28445" y="17779"/>
                    </a:cubicBezTo>
                    <a:cubicBezTo>
                      <a:pt x="24813" y="19113"/>
                      <a:pt x="21087" y="19910"/>
                      <a:pt x="17229" y="20184"/>
                    </a:cubicBezTo>
                    <a:cubicBezTo>
                      <a:pt x="21075" y="13874"/>
                      <a:pt x="24944" y="7564"/>
                      <a:pt x="28790" y="1265"/>
                    </a:cubicBezTo>
                    <a:cubicBezTo>
                      <a:pt x="28979" y="953"/>
                      <a:pt x="28702" y="663"/>
                      <a:pt x="28427" y="663"/>
                    </a:cubicBezTo>
                    <a:cubicBezTo>
                      <a:pt x="28303" y="663"/>
                      <a:pt x="28180" y="721"/>
                      <a:pt x="28099" y="860"/>
                    </a:cubicBezTo>
                    <a:cubicBezTo>
                      <a:pt x="25790" y="4635"/>
                      <a:pt x="23468" y="8409"/>
                      <a:pt x="21158" y="12183"/>
                    </a:cubicBezTo>
                    <a:cubicBezTo>
                      <a:pt x="21134" y="8242"/>
                      <a:pt x="21313" y="4313"/>
                      <a:pt x="21741" y="384"/>
                    </a:cubicBezTo>
                    <a:cubicBezTo>
                      <a:pt x="21771" y="128"/>
                      <a:pt x="21584" y="0"/>
                      <a:pt x="213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97" name="Google Shape;797;g309b9d89ff9_1_587"/>
            <p:cNvSpPr/>
            <p:nvPr/>
          </p:nvSpPr>
          <p:spPr>
            <a:xfrm rot="10800000" flipH="1">
              <a:off x="7676500" y="-6"/>
              <a:ext cx="1430684" cy="365231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CUSTOM_8">
    <p:bg>
      <p:bgPr>
        <a:solidFill>
          <a:schemeClr val="dk2"/>
        </a:solid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309b9d89ff9_1_608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00" name="Google Shape;800;g309b9d89ff9_1_608"/>
          <p:cNvSpPr txBox="1">
            <a:spLocks noGrp="1"/>
          </p:cNvSpPr>
          <p:nvPr>
            <p:ph type="title" idx="2"/>
          </p:nvPr>
        </p:nvSpPr>
        <p:spPr>
          <a:xfrm>
            <a:off x="1137388" y="1532175"/>
            <a:ext cx="198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801" name="Google Shape;801;g309b9d89ff9_1_608"/>
          <p:cNvSpPr txBox="1">
            <a:spLocks noGrp="1"/>
          </p:cNvSpPr>
          <p:nvPr>
            <p:ph type="subTitle" idx="1"/>
          </p:nvPr>
        </p:nvSpPr>
        <p:spPr>
          <a:xfrm>
            <a:off x="1137400" y="1935475"/>
            <a:ext cx="19848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802" name="Google Shape;802;g309b9d89ff9_1_608"/>
          <p:cNvSpPr txBox="1">
            <a:spLocks noGrp="1"/>
          </p:cNvSpPr>
          <p:nvPr>
            <p:ph type="title" idx="3"/>
          </p:nvPr>
        </p:nvSpPr>
        <p:spPr>
          <a:xfrm>
            <a:off x="3579602" y="1532175"/>
            <a:ext cx="198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803" name="Google Shape;803;g309b9d89ff9_1_608"/>
          <p:cNvSpPr txBox="1">
            <a:spLocks noGrp="1"/>
          </p:cNvSpPr>
          <p:nvPr>
            <p:ph type="subTitle" idx="4"/>
          </p:nvPr>
        </p:nvSpPr>
        <p:spPr>
          <a:xfrm>
            <a:off x="3579613" y="1935475"/>
            <a:ext cx="19848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804" name="Google Shape;804;g309b9d89ff9_1_608"/>
          <p:cNvSpPr txBox="1">
            <a:spLocks noGrp="1"/>
          </p:cNvSpPr>
          <p:nvPr>
            <p:ph type="title" idx="5"/>
          </p:nvPr>
        </p:nvSpPr>
        <p:spPr>
          <a:xfrm>
            <a:off x="6021817" y="1532175"/>
            <a:ext cx="198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805" name="Google Shape;805;g309b9d89ff9_1_608"/>
          <p:cNvSpPr txBox="1">
            <a:spLocks noGrp="1"/>
          </p:cNvSpPr>
          <p:nvPr>
            <p:ph type="subTitle" idx="6"/>
          </p:nvPr>
        </p:nvSpPr>
        <p:spPr>
          <a:xfrm>
            <a:off x="6021826" y="1935475"/>
            <a:ext cx="19848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806" name="Google Shape;806;g309b9d89ff9_1_608"/>
          <p:cNvSpPr txBox="1">
            <a:spLocks noGrp="1"/>
          </p:cNvSpPr>
          <p:nvPr>
            <p:ph type="title" idx="7"/>
          </p:nvPr>
        </p:nvSpPr>
        <p:spPr>
          <a:xfrm>
            <a:off x="1137388" y="3153475"/>
            <a:ext cx="198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807" name="Google Shape;807;g309b9d89ff9_1_608"/>
          <p:cNvSpPr txBox="1">
            <a:spLocks noGrp="1"/>
          </p:cNvSpPr>
          <p:nvPr>
            <p:ph type="subTitle" idx="8"/>
          </p:nvPr>
        </p:nvSpPr>
        <p:spPr>
          <a:xfrm>
            <a:off x="1137400" y="3556775"/>
            <a:ext cx="19848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808" name="Google Shape;808;g309b9d89ff9_1_608"/>
          <p:cNvSpPr txBox="1">
            <a:spLocks noGrp="1"/>
          </p:cNvSpPr>
          <p:nvPr>
            <p:ph type="title" idx="9"/>
          </p:nvPr>
        </p:nvSpPr>
        <p:spPr>
          <a:xfrm>
            <a:off x="3579602" y="3153475"/>
            <a:ext cx="198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809" name="Google Shape;809;g309b9d89ff9_1_608"/>
          <p:cNvSpPr txBox="1">
            <a:spLocks noGrp="1"/>
          </p:cNvSpPr>
          <p:nvPr>
            <p:ph type="subTitle" idx="13"/>
          </p:nvPr>
        </p:nvSpPr>
        <p:spPr>
          <a:xfrm>
            <a:off x="3579613" y="3556775"/>
            <a:ext cx="19848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810" name="Google Shape;810;g309b9d89ff9_1_608"/>
          <p:cNvSpPr txBox="1">
            <a:spLocks noGrp="1"/>
          </p:cNvSpPr>
          <p:nvPr>
            <p:ph type="title" idx="14"/>
          </p:nvPr>
        </p:nvSpPr>
        <p:spPr>
          <a:xfrm>
            <a:off x="6021817" y="3153475"/>
            <a:ext cx="198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811" name="Google Shape;811;g309b9d89ff9_1_608"/>
          <p:cNvSpPr txBox="1">
            <a:spLocks noGrp="1"/>
          </p:cNvSpPr>
          <p:nvPr>
            <p:ph type="subTitle" idx="15"/>
          </p:nvPr>
        </p:nvSpPr>
        <p:spPr>
          <a:xfrm>
            <a:off x="6021826" y="3556775"/>
            <a:ext cx="1984800" cy="7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812" name="Google Shape;812;g309b9d89ff9_1_608"/>
          <p:cNvSpPr/>
          <p:nvPr/>
        </p:nvSpPr>
        <p:spPr>
          <a:xfrm>
            <a:off x="1" y="4090039"/>
            <a:ext cx="2424373" cy="1053465"/>
          </a:xfrm>
          <a:custGeom>
            <a:avLst/>
            <a:gdLst/>
            <a:ahLst/>
            <a:cxnLst/>
            <a:rect l="l" t="t" r="r" b="b"/>
            <a:pathLst>
              <a:path w="75058" h="32615" extrusionOk="0">
                <a:moveTo>
                  <a:pt x="26971" y="1"/>
                </a:moveTo>
                <a:cubicBezTo>
                  <a:pt x="16792" y="1"/>
                  <a:pt x="7040" y="5763"/>
                  <a:pt x="2429" y="15589"/>
                </a:cubicBezTo>
                <a:cubicBezTo>
                  <a:pt x="2382" y="15684"/>
                  <a:pt x="2358" y="15779"/>
                  <a:pt x="2310" y="15875"/>
                </a:cubicBezTo>
                <a:cubicBezTo>
                  <a:pt x="1453" y="16946"/>
                  <a:pt x="679" y="18065"/>
                  <a:pt x="0" y="19244"/>
                </a:cubicBezTo>
                <a:lnTo>
                  <a:pt x="0" y="32615"/>
                </a:lnTo>
                <a:lnTo>
                  <a:pt x="75057" y="32615"/>
                </a:lnTo>
                <a:cubicBezTo>
                  <a:pt x="73819" y="28007"/>
                  <a:pt x="70640" y="23959"/>
                  <a:pt x="65985" y="21768"/>
                </a:cubicBezTo>
                <a:cubicBezTo>
                  <a:pt x="63680" y="20692"/>
                  <a:pt x="61256" y="20183"/>
                  <a:pt x="58871" y="20183"/>
                </a:cubicBezTo>
                <a:cubicBezTo>
                  <a:pt x="56981" y="20183"/>
                  <a:pt x="55116" y="20503"/>
                  <a:pt x="53352" y="21113"/>
                </a:cubicBezTo>
                <a:cubicBezTo>
                  <a:pt x="51566" y="13255"/>
                  <a:pt x="46328" y="6266"/>
                  <a:pt x="38470" y="2575"/>
                </a:cubicBezTo>
                <a:cubicBezTo>
                  <a:pt x="34746" y="828"/>
                  <a:pt x="30828" y="1"/>
                  <a:pt x="26971" y="1"/>
                </a:cubicBez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g309b9d89ff9_1_608"/>
          <p:cNvSpPr/>
          <p:nvPr/>
        </p:nvSpPr>
        <p:spPr>
          <a:xfrm>
            <a:off x="2010934" y="4642982"/>
            <a:ext cx="1937483" cy="500521"/>
          </a:xfrm>
          <a:custGeom>
            <a:avLst/>
            <a:gdLst/>
            <a:ahLst/>
            <a:cxnLst/>
            <a:rect l="l" t="t" r="r" b="b"/>
            <a:pathLst>
              <a:path w="59984" h="15496" extrusionOk="0">
                <a:moveTo>
                  <a:pt x="8620" y="0"/>
                </a:moveTo>
                <a:cubicBezTo>
                  <a:pt x="6622" y="0"/>
                  <a:pt x="4637" y="834"/>
                  <a:pt x="3227" y="2459"/>
                </a:cubicBezTo>
                <a:cubicBezTo>
                  <a:pt x="988" y="5042"/>
                  <a:pt x="941" y="8769"/>
                  <a:pt x="2893" y="11400"/>
                </a:cubicBezTo>
                <a:cubicBezTo>
                  <a:pt x="2608" y="11662"/>
                  <a:pt x="2334" y="11948"/>
                  <a:pt x="2072" y="12245"/>
                </a:cubicBezTo>
                <a:cubicBezTo>
                  <a:pt x="1203" y="13246"/>
                  <a:pt x="512" y="14341"/>
                  <a:pt x="0" y="15496"/>
                </a:cubicBezTo>
                <a:lnTo>
                  <a:pt x="59984" y="15496"/>
                </a:lnTo>
                <a:cubicBezTo>
                  <a:pt x="58853" y="11960"/>
                  <a:pt x="56781" y="8685"/>
                  <a:pt x="53769" y="6066"/>
                </a:cubicBezTo>
                <a:cubicBezTo>
                  <a:pt x="49777" y="2603"/>
                  <a:pt x="44856" y="905"/>
                  <a:pt x="39958" y="905"/>
                </a:cubicBezTo>
                <a:cubicBezTo>
                  <a:pt x="34060" y="905"/>
                  <a:pt x="28196" y="3367"/>
                  <a:pt x="24027" y="8174"/>
                </a:cubicBezTo>
                <a:cubicBezTo>
                  <a:pt x="23967" y="8233"/>
                  <a:pt x="23932" y="8304"/>
                  <a:pt x="23872" y="8364"/>
                </a:cubicBezTo>
                <a:cubicBezTo>
                  <a:pt x="22789" y="9138"/>
                  <a:pt x="21777" y="9995"/>
                  <a:pt x="20860" y="10960"/>
                </a:cubicBezTo>
                <a:cubicBezTo>
                  <a:pt x="20848" y="10948"/>
                  <a:pt x="20836" y="10936"/>
                  <a:pt x="20824" y="10924"/>
                </a:cubicBezTo>
                <a:cubicBezTo>
                  <a:pt x="19288" y="9578"/>
                  <a:pt x="17526" y="8674"/>
                  <a:pt x="15681" y="8162"/>
                </a:cubicBezTo>
                <a:cubicBezTo>
                  <a:pt x="16014" y="5840"/>
                  <a:pt x="15216" y="3399"/>
                  <a:pt x="13311" y="1756"/>
                </a:cubicBezTo>
                <a:cubicBezTo>
                  <a:pt x="11954" y="577"/>
                  <a:pt x="10283" y="0"/>
                  <a:pt x="8620" y="0"/>
                </a:cubicBez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4" name="Google Shape;814;g309b9d89ff9_1_608"/>
          <p:cNvGrpSpPr/>
          <p:nvPr/>
        </p:nvGrpSpPr>
        <p:grpSpPr>
          <a:xfrm flipH="1">
            <a:off x="8087888" y="3307425"/>
            <a:ext cx="935500" cy="1873825"/>
            <a:chOff x="8208488" y="3307425"/>
            <a:chExt cx="935500" cy="1873825"/>
          </a:xfrm>
        </p:grpSpPr>
        <p:sp>
          <p:nvSpPr>
            <p:cNvPr id="815" name="Google Shape;815;g309b9d89ff9_1_608"/>
            <p:cNvSpPr/>
            <p:nvPr/>
          </p:nvSpPr>
          <p:spPr>
            <a:xfrm>
              <a:off x="8644188" y="3606050"/>
              <a:ext cx="499800" cy="1162300"/>
            </a:xfrm>
            <a:custGeom>
              <a:avLst/>
              <a:gdLst/>
              <a:ahLst/>
              <a:cxnLst/>
              <a:rect l="l" t="t" r="r" b="b"/>
              <a:pathLst>
                <a:path w="19992" h="46492" extrusionOk="0">
                  <a:moveTo>
                    <a:pt x="10035" y="0"/>
                  </a:moveTo>
                  <a:cubicBezTo>
                    <a:pt x="8386" y="0"/>
                    <a:pt x="6741" y="963"/>
                    <a:pt x="6002" y="2441"/>
                  </a:cubicBezTo>
                  <a:cubicBezTo>
                    <a:pt x="4954" y="4548"/>
                    <a:pt x="5740" y="7120"/>
                    <a:pt x="5025" y="9358"/>
                  </a:cubicBezTo>
                  <a:cubicBezTo>
                    <a:pt x="4120" y="12204"/>
                    <a:pt x="930" y="14026"/>
                    <a:pt x="489" y="16978"/>
                  </a:cubicBezTo>
                  <a:cubicBezTo>
                    <a:pt x="1" y="20181"/>
                    <a:pt x="2906" y="22848"/>
                    <a:pt x="3668" y="25991"/>
                  </a:cubicBezTo>
                  <a:cubicBezTo>
                    <a:pt x="4370" y="28861"/>
                    <a:pt x="3227" y="31814"/>
                    <a:pt x="2227" y="34600"/>
                  </a:cubicBezTo>
                  <a:cubicBezTo>
                    <a:pt x="1811" y="35719"/>
                    <a:pt x="1418" y="36874"/>
                    <a:pt x="1418" y="38076"/>
                  </a:cubicBezTo>
                  <a:cubicBezTo>
                    <a:pt x="1430" y="39624"/>
                    <a:pt x="2108" y="41112"/>
                    <a:pt x="3049" y="42339"/>
                  </a:cubicBezTo>
                  <a:cubicBezTo>
                    <a:pt x="4951" y="44839"/>
                    <a:pt x="7973" y="46492"/>
                    <a:pt x="11087" y="46492"/>
                  </a:cubicBezTo>
                  <a:cubicBezTo>
                    <a:pt x="12242" y="46492"/>
                    <a:pt x="13410" y="46264"/>
                    <a:pt x="14538" y="45768"/>
                  </a:cubicBezTo>
                  <a:cubicBezTo>
                    <a:pt x="16979" y="44696"/>
                    <a:pt x="18741" y="42351"/>
                    <a:pt x="19360" y="39755"/>
                  </a:cubicBezTo>
                  <a:cubicBezTo>
                    <a:pt x="19991" y="37171"/>
                    <a:pt x="19539" y="34397"/>
                    <a:pt x="18396" y="31992"/>
                  </a:cubicBezTo>
                  <a:cubicBezTo>
                    <a:pt x="17813" y="30766"/>
                    <a:pt x="17051" y="29635"/>
                    <a:pt x="16527" y="28385"/>
                  </a:cubicBezTo>
                  <a:cubicBezTo>
                    <a:pt x="15991" y="27134"/>
                    <a:pt x="15717" y="25706"/>
                    <a:pt x="16146" y="24420"/>
                  </a:cubicBezTo>
                  <a:cubicBezTo>
                    <a:pt x="16562" y="23182"/>
                    <a:pt x="17575" y="22253"/>
                    <a:pt x="18194" y="21110"/>
                  </a:cubicBezTo>
                  <a:cubicBezTo>
                    <a:pt x="18968" y="19717"/>
                    <a:pt x="19134" y="18086"/>
                    <a:pt x="19134" y="16502"/>
                  </a:cubicBezTo>
                  <a:cubicBezTo>
                    <a:pt x="19134" y="15502"/>
                    <a:pt x="19075" y="14478"/>
                    <a:pt x="18670" y="13561"/>
                  </a:cubicBezTo>
                  <a:cubicBezTo>
                    <a:pt x="17991" y="12002"/>
                    <a:pt x="16432" y="10990"/>
                    <a:pt x="15681" y="9466"/>
                  </a:cubicBezTo>
                  <a:cubicBezTo>
                    <a:pt x="14693" y="7477"/>
                    <a:pt x="15253" y="5013"/>
                    <a:pt x="14407" y="2977"/>
                  </a:cubicBezTo>
                  <a:cubicBezTo>
                    <a:pt x="13729" y="1346"/>
                    <a:pt x="12110" y="143"/>
                    <a:pt x="10347" y="12"/>
                  </a:cubicBezTo>
                  <a:cubicBezTo>
                    <a:pt x="10244" y="4"/>
                    <a:pt x="10139" y="0"/>
                    <a:pt x="100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g309b9d89ff9_1_608"/>
            <p:cNvSpPr/>
            <p:nvPr/>
          </p:nvSpPr>
          <p:spPr>
            <a:xfrm>
              <a:off x="8896613" y="3682825"/>
              <a:ext cx="25" cy="1498425"/>
            </a:xfrm>
            <a:custGeom>
              <a:avLst/>
              <a:gdLst/>
              <a:ahLst/>
              <a:cxnLst/>
              <a:rect l="l" t="t" r="r" b="b"/>
              <a:pathLst>
                <a:path w="1" h="59937" fill="none" extrusionOk="0">
                  <a:moveTo>
                    <a:pt x="0" y="1"/>
                  </a:moveTo>
                  <a:lnTo>
                    <a:pt x="0" y="59937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g309b9d89ff9_1_608"/>
            <p:cNvSpPr/>
            <p:nvPr/>
          </p:nvSpPr>
          <p:spPr>
            <a:xfrm>
              <a:off x="8896613" y="3917975"/>
              <a:ext cx="161650" cy="150650"/>
            </a:xfrm>
            <a:custGeom>
              <a:avLst/>
              <a:gdLst/>
              <a:ahLst/>
              <a:cxnLst/>
              <a:rect l="l" t="t" r="r" b="b"/>
              <a:pathLst>
                <a:path w="6466" h="6026" fill="none" extrusionOk="0">
                  <a:moveTo>
                    <a:pt x="6465" y="1"/>
                  </a:moveTo>
                  <a:lnTo>
                    <a:pt x="0" y="6025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g309b9d89ff9_1_608"/>
            <p:cNvSpPr/>
            <p:nvPr/>
          </p:nvSpPr>
          <p:spPr>
            <a:xfrm>
              <a:off x="8766238" y="4362375"/>
              <a:ext cx="130400" cy="108375"/>
            </a:xfrm>
            <a:custGeom>
              <a:avLst/>
              <a:gdLst/>
              <a:ahLst/>
              <a:cxnLst/>
              <a:rect l="l" t="t" r="r" b="b"/>
              <a:pathLst>
                <a:path w="5216" h="4335" fill="none" extrusionOk="0">
                  <a:moveTo>
                    <a:pt x="0" y="1"/>
                  </a:moveTo>
                  <a:lnTo>
                    <a:pt x="5215" y="4335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g309b9d89ff9_1_608"/>
            <p:cNvSpPr/>
            <p:nvPr/>
          </p:nvSpPr>
          <p:spPr>
            <a:xfrm>
              <a:off x="8896613" y="4544250"/>
              <a:ext cx="136050" cy="139325"/>
            </a:xfrm>
            <a:custGeom>
              <a:avLst/>
              <a:gdLst/>
              <a:ahLst/>
              <a:cxnLst/>
              <a:rect l="l" t="t" r="r" b="b"/>
              <a:pathLst>
                <a:path w="5442" h="5573" fill="none" extrusionOk="0">
                  <a:moveTo>
                    <a:pt x="5442" y="1"/>
                  </a:moveTo>
                  <a:lnTo>
                    <a:pt x="0" y="5573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g309b9d89ff9_1_608"/>
            <p:cNvSpPr/>
            <p:nvPr/>
          </p:nvSpPr>
          <p:spPr>
            <a:xfrm>
              <a:off x="8898388" y="4490975"/>
              <a:ext cx="114025" cy="110150"/>
            </a:xfrm>
            <a:custGeom>
              <a:avLst/>
              <a:gdLst/>
              <a:ahLst/>
              <a:cxnLst/>
              <a:rect l="l" t="t" r="r" b="b"/>
              <a:pathLst>
                <a:path w="4561" h="4406" fill="none" extrusionOk="0">
                  <a:moveTo>
                    <a:pt x="4561" y="0"/>
                  </a:moveTo>
                  <a:lnTo>
                    <a:pt x="1" y="4406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g309b9d89ff9_1_608"/>
            <p:cNvSpPr/>
            <p:nvPr/>
          </p:nvSpPr>
          <p:spPr>
            <a:xfrm>
              <a:off x="8208488" y="3307425"/>
              <a:ext cx="634325" cy="1474725"/>
            </a:xfrm>
            <a:custGeom>
              <a:avLst/>
              <a:gdLst/>
              <a:ahLst/>
              <a:cxnLst/>
              <a:rect l="l" t="t" r="r" b="b"/>
              <a:pathLst>
                <a:path w="25373" h="58989" extrusionOk="0">
                  <a:moveTo>
                    <a:pt x="12734" y="0"/>
                  </a:moveTo>
                  <a:cubicBezTo>
                    <a:pt x="10638" y="0"/>
                    <a:pt x="8561" y="1218"/>
                    <a:pt x="7620" y="3099"/>
                  </a:cubicBezTo>
                  <a:cubicBezTo>
                    <a:pt x="6287" y="5766"/>
                    <a:pt x="7287" y="9040"/>
                    <a:pt x="6382" y="11874"/>
                  </a:cubicBezTo>
                  <a:cubicBezTo>
                    <a:pt x="5227" y="15481"/>
                    <a:pt x="1191" y="17791"/>
                    <a:pt x="619" y="21542"/>
                  </a:cubicBezTo>
                  <a:cubicBezTo>
                    <a:pt x="0" y="25602"/>
                    <a:pt x="3679" y="28983"/>
                    <a:pt x="4655" y="32972"/>
                  </a:cubicBezTo>
                  <a:cubicBezTo>
                    <a:pt x="5548" y="36615"/>
                    <a:pt x="4108" y="40365"/>
                    <a:pt x="2822" y="43901"/>
                  </a:cubicBezTo>
                  <a:cubicBezTo>
                    <a:pt x="2310" y="45318"/>
                    <a:pt x="1810" y="46795"/>
                    <a:pt x="1810" y="48307"/>
                  </a:cubicBezTo>
                  <a:cubicBezTo>
                    <a:pt x="1810" y="50271"/>
                    <a:pt x="2667" y="52152"/>
                    <a:pt x="3870" y="53724"/>
                  </a:cubicBezTo>
                  <a:cubicBezTo>
                    <a:pt x="6282" y="56900"/>
                    <a:pt x="10111" y="58988"/>
                    <a:pt x="14062" y="58988"/>
                  </a:cubicBezTo>
                  <a:cubicBezTo>
                    <a:pt x="15532" y="58988"/>
                    <a:pt x="17018" y="58699"/>
                    <a:pt x="18455" y="58070"/>
                  </a:cubicBezTo>
                  <a:cubicBezTo>
                    <a:pt x="21539" y="56701"/>
                    <a:pt x="23777" y="53724"/>
                    <a:pt x="24575" y="50450"/>
                  </a:cubicBezTo>
                  <a:cubicBezTo>
                    <a:pt x="25372" y="47164"/>
                    <a:pt x="24801" y="43640"/>
                    <a:pt x="23348" y="40592"/>
                  </a:cubicBezTo>
                  <a:cubicBezTo>
                    <a:pt x="22598" y="39044"/>
                    <a:pt x="21634" y="37591"/>
                    <a:pt x="20967" y="36008"/>
                  </a:cubicBezTo>
                  <a:cubicBezTo>
                    <a:pt x="20300" y="34424"/>
                    <a:pt x="19943" y="32614"/>
                    <a:pt x="20491" y="30983"/>
                  </a:cubicBezTo>
                  <a:cubicBezTo>
                    <a:pt x="21027" y="29412"/>
                    <a:pt x="22301" y="28233"/>
                    <a:pt x="23098" y="26780"/>
                  </a:cubicBezTo>
                  <a:cubicBezTo>
                    <a:pt x="24063" y="25018"/>
                    <a:pt x="24277" y="22946"/>
                    <a:pt x="24289" y="20934"/>
                  </a:cubicBezTo>
                  <a:cubicBezTo>
                    <a:pt x="24289" y="19660"/>
                    <a:pt x="24206" y="18363"/>
                    <a:pt x="23694" y="17196"/>
                  </a:cubicBezTo>
                  <a:cubicBezTo>
                    <a:pt x="22824" y="15231"/>
                    <a:pt x="20848" y="13933"/>
                    <a:pt x="19895" y="12005"/>
                  </a:cubicBezTo>
                  <a:cubicBezTo>
                    <a:pt x="18645" y="9481"/>
                    <a:pt x="19360" y="6361"/>
                    <a:pt x="18276" y="3766"/>
                  </a:cubicBezTo>
                  <a:cubicBezTo>
                    <a:pt x="17419" y="1706"/>
                    <a:pt x="15359" y="170"/>
                    <a:pt x="13133" y="15"/>
                  </a:cubicBezTo>
                  <a:cubicBezTo>
                    <a:pt x="13000" y="5"/>
                    <a:pt x="12867" y="0"/>
                    <a:pt x="127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g309b9d89ff9_1_608"/>
            <p:cNvSpPr/>
            <p:nvPr/>
          </p:nvSpPr>
          <p:spPr>
            <a:xfrm>
              <a:off x="8523388" y="3349450"/>
              <a:ext cx="25" cy="1830325"/>
            </a:xfrm>
            <a:custGeom>
              <a:avLst/>
              <a:gdLst/>
              <a:ahLst/>
              <a:cxnLst/>
              <a:rect l="l" t="t" r="r" b="b"/>
              <a:pathLst>
                <a:path w="1" h="73213" fill="none" extrusionOk="0">
                  <a:moveTo>
                    <a:pt x="1" y="1"/>
                  </a:moveTo>
                  <a:lnTo>
                    <a:pt x="1" y="73212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g309b9d89ff9_1_608"/>
            <p:cNvSpPr/>
            <p:nvPr/>
          </p:nvSpPr>
          <p:spPr>
            <a:xfrm>
              <a:off x="8389763" y="3590575"/>
              <a:ext cx="133650" cy="130975"/>
            </a:xfrm>
            <a:custGeom>
              <a:avLst/>
              <a:gdLst/>
              <a:ahLst/>
              <a:cxnLst/>
              <a:rect l="l" t="t" r="r" b="b"/>
              <a:pathLst>
                <a:path w="5346" h="5239" fill="none" extrusionOk="0">
                  <a:moveTo>
                    <a:pt x="0" y="0"/>
                  </a:moveTo>
                  <a:lnTo>
                    <a:pt x="5346" y="5239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g309b9d89ff9_1_608"/>
            <p:cNvSpPr/>
            <p:nvPr/>
          </p:nvSpPr>
          <p:spPr>
            <a:xfrm>
              <a:off x="8351063" y="3656650"/>
              <a:ext cx="170875" cy="154200"/>
            </a:xfrm>
            <a:custGeom>
              <a:avLst/>
              <a:gdLst/>
              <a:ahLst/>
              <a:cxnLst/>
              <a:rect l="l" t="t" r="r" b="b"/>
              <a:pathLst>
                <a:path w="6835" h="6168" fill="none" extrusionOk="0">
                  <a:moveTo>
                    <a:pt x="0" y="0"/>
                  </a:moveTo>
                  <a:lnTo>
                    <a:pt x="6834" y="6168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g309b9d89ff9_1_608"/>
            <p:cNvSpPr/>
            <p:nvPr/>
          </p:nvSpPr>
          <p:spPr>
            <a:xfrm>
              <a:off x="8290638" y="3992700"/>
              <a:ext cx="231300" cy="143200"/>
            </a:xfrm>
            <a:custGeom>
              <a:avLst/>
              <a:gdLst/>
              <a:ahLst/>
              <a:cxnLst/>
              <a:rect l="l" t="t" r="r" b="b"/>
              <a:pathLst>
                <a:path w="9252" h="5728" fill="none" extrusionOk="0">
                  <a:moveTo>
                    <a:pt x="0" y="0"/>
                  </a:moveTo>
                  <a:lnTo>
                    <a:pt x="9251" y="5727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g309b9d89ff9_1_608"/>
            <p:cNvSpPr/>
            <p:nvPr/>
          </p:nvSpPr>
          <p:spPr>
            <a:xfrm>
              <a:off x="8305813" y="4392150"/>
              <a:ext cx="214625" cy="136350"/>
            </a:xfrm>
            <a:custGeom>
              <a:avLst/>
              <a:gdLst/>
              <a:ahLst/>
              <a:cxnLst/>
              <a:rect l="l" t="t" r="r" b="b"/>
              <a:pathLst>
                <a:path w="8585" h="5454" fill="none" extrusionOk="0">
                  <a:moveTo>
                    <a:pt x="0" y="0"/>
                  </a:moveTo>
                  <a:lnTo>
                    <a:pt x="8585" y="5454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g309b9d89ff9_1_608"/>
            <p:cNvSpPr/>
            <p:nvPr/>
          </p:nvSpPr>
          <p:spPr>
            <a:xfrm>
              <a:off x="8279613" y="4477575"/>
              <a:ext cx="240825" cy="159875"/>
            </a:xfrm>
            <a:custGeom>
              <a:avLst/>
              <a:gdLst/>
              <a:ahLst/>
              <a:cxnLst/>
              <a:rect l="l" t="t" r="r" b="b"/>
              <a:pathLst>
                <a:path w="9633" h="6395" fill="none" extrusionOk="0">
                  <a:moveTo>
                    <a:pt x="1" y="1"/>
                  </a:moveTo>
                  <a:lnTo>
                    <a:pt x="9633" y="6394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g309b9d89ff9_1_608"/>
            <p:cNvSpPr/>
            <p:nvPr/>
          </p:nvSpPr>
          <p:spPr>
            <a:xfrm>
              <a:off x="8523388" y="3753075"/>
              <a:ext cx="206600" cy="175050"/>
            </a:xfrm>
            <a:custGeom>
              <a:avLst/>
              <a:gdLst/>
              <a:ahLst/>
              <a:cxnLst/>
              <a:rect l="l" t="t" r="r" b="b"/>
              <a:pathLst>
                <a:path w="8264" h="7002" fill="none" extrusionOk="0">
                  <a:moveTo>
                    <a:pt x="1" y="7002"/>
                  </a:moveTo>
                  <a:lnTo>
                    <a:pt x="8264" y="1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g309b9d89ff9_1_608"/>
            <p:cNvSpPr/>
            <p:nvPr/>
          </p:nvSpPr>
          <p:spPr>
            <a:xfrm>
              <a:off x="8519238" y="4193900"/>
              <a:ext cx="205100" cy="108675"/>
            </a:xfrm>
            <a:custGeom>
              <a:avLst/>
              <a:gdLst/>
              <a:ahLst/>
              <a:cxnLst/>
              <a:rect l="l" t="t" r="r" b="b"/>
              <a:pathLst>
                <a:path w="8204" h="4347" fill="none" extrusionOk="0">
                  <a:moveTo>
                    <a:pt x="0" y="4347"/>
                  </a:moveTo>
                  <a:lnTo>
                    <a:pt x="8204" y="1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g309b9d89ff9_1_608"/>
            <p:cNvSpPr/>
            <p:nvPr/>
          </p:nvSpPr>
          <p:spPr>
            <a:xfrm>
              <a:off x="8521913" y="4248975"/>
              <a:ext cx="220275" cy="118500"/>
            </a:xfrm>
            <a:custGeom>
              <a:avLst/>
              <a:gdLst/>
              <a:ahLst/>
              <a:cxnLst/>
              <a:rect l="l" t="t" r="r" b="b"/>
              <a:pathLst>
                <a:path w="8811" h="4740" fill="none" extrusionOk="0">
                  <a:moveTo>
                    <a:pt x="0" y="4739"/>
                  </a:moveTo>
                  <a:lnTo>
                    <a:pt x="8811" y="1"/>
                  </a:lnTo>
                </a:path>
              </a:pathLst>
            </a:custGeom>
            <a:noFill/>
            <a:ln w="22025" cap="flat" cmpd="sng">
              <a:solidFill>
                <a:schemeClr val="accent4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309b9d89ff9_1_641"/>
          <p:cNvSpPr txBox="1">
            <a:spLocks noGrp="1"/>
          </p:cNvSpPr>
          <p:nvPr>
            <p:ph type="subTitle" idx="1"/>
          </p:nvPr>
        </p:nvSpPr>
        <p:spPr>
          <a:xfrm>
            <a:off x="725694" y="2952300"/>
            <a:ext cx="2861400" cy="11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g309b9d89ff9_1_641"/>
          <p:cNvSpPr txBox="1">
            <a:spLocks noGrp="1"/>
          </p:cNvSpPr>
          <p:nvPr>
            <p:ph type="title"/>
          </p:nvPr>
        </p:nvSpPr>
        <p:spPr>
          <a:xfrm>
            <a:off x="694981" y="1715725"/>
            <a:ext cx="1952700" cy="6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3">
  <p:cSld name="CUSTOM_13">
    <p:bg>
      <p:bgPr>
        <a:solidFill>
          <a:schemeClr val="dk2"/>
        </a:solidFill>
        <a:effectLst/>
      </p:bgPr>
    </p:bg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309b9d89ff9_1_644"/>
          <p:cNvSpPr/>
          <p:nvPr/>
        </p:nvSpPr>
        <p:spPr>
          <a:xfrm flipH="1">
            <a:off x="3222649" y="1592997"/>
            <a:ext cx="5854826" cy="2933425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chemeClr val="lt1">
              <a:alpha val="30588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g309b9d89ff9_1_644"/>
          <p:cNvSpPr/>
          <p:nvPr/>
        </p:nvSpPr>
        <p:spPr>
          <a:xfrm>
            <a:off x="70" y="850947"/>
            <a:ext cx="8179245" cy="4098021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g309b9d89ff9_1_644"/>
          <p:cNvSpPr/>
          <p:nvPr/>
        </p:nvSpPr>
        <p:spPr>
          <a:xfrm>
            <a:off x="82" y="3040134"/>
            <a:ext cx="9143830" cy="2103365"/>
          </a:xfrm>
          <a:custGeom>
            <a:avLst/>
            <a:gdLst/>
            <a:ahLst/>
            <a:cxnLst/>
            <a:rect l="l" t="t" r="r" b="b"/>
            <a:pathLst>
              <a:path w="252592" h="58104" extrusionOk="0">
                <a:moveTo>
                  <a:pt x="23957" y="0"/>
                </a:moveTo>
                <a:cubicBezTo>
                  <a:pt x="15373" y="0"/>
                  <a:pt x="7336" y="1024"/>
                  <a:pt x="0" y="3430"/>
                </a:cubicBezTo>
                <a:lnTo>
                  <a:pt x="0" y="17206"/>
                </a:lnTo>
                <a:lnTo>
                  <a:pt x="0" y="40352"/>
                </a:lnTo>
                <a:lnTo>
                  <a:pt x="0" y="58104"/>
                </a:lnTo>
                <a:lnTo>
                  <a:pt x="148650" y="58104"/>
                </a:lnTo>
                <a:cubicBezTo>
                  <a:pt x="147757" y="57997"/>
                  <a:pt x="146769" y="57818"/>
                  <a:pt x="145721" y="57568"/>
                </a:cubicBezTo>
                <a:lnTo>
                  <a:pt x="145721" y="57568"/>
                </a:lnTo>
                <a:lnTo>
                  <a:pt x="148650" y="58104"/>
                </a:lnTo>
                <a:lnTo>
                  <a:pt x="252592" y="58104"/>
                </a:lnTo>
                <a:lnTo>
                  <a:pt x="252592" y="16777"/>
                </a:lnTo>
                <a:cubicBezTo>
                  <a:pt x="236294" y="29080"/>
                  <a:pt x="217132" y="33582"/>
                  <a:pt x="196520" y="33582"/>
                </a:cubicBezTo>
                <a:cubicBezTo>
                  <a:pt x="140227" y="33582"/>
                  <a:pt x="73113" y="0"/>
                  <a:pt x="239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g309b9d89ff9_1_644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9" name="Google Shape;839;g309b9d89ff9_1_644"/>
          <p:cNvSpPr txBox="1">
            <a:spLocks noGrp="1"/>
          </p:cNvSpPr>
          <p:nvPr>
            <p:ph type="subTitle" idx="1"/>
          </p:nvPr>
        </p:nvSpPr>
        <p:spPr>
          <a:xfrm>
            <a:off x="1162550" y="2509075"/>
            <a:ext cx="1984800" cy="11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0" name="Google Shape;840;g309b9d89ff9_1_644"/>
          <p:cNvSpPr txBox="1">
            <a:spLocks noGrp="1"/>
          </p:cNvSpPr>
          <p:nvPr>
            <p:ph type="title" idx="2"/>
          </p:nvPr>
        </p:nvSpPr>
        <p:spPr>
          <a:xfrm>
            <a:off x="1162538" y="3737250"/>
            <a:ext cx="198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841" name="Google Shape;841;g309b9d89ff9_1_644"/>
          <p:cNvSpPr txBox="1">
            <a:spLocks noGrp="1"/>
          </p:cNvSpPr>
          <p:nvPr>
            <p:ph type="subTitle" idx="3"/>
          </p:nvPr>
        </p:nvSpPr>
        <p:spPr>
          <a:xfrm>
            <a:off x="3579600" y="2509075"/>
            <a:ext cx="1984800" cy="11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g309b9d89ff9_1_644"/>
          <p:cNvSpPr txBox="1">
            <a:spLocks noGrp="1"/>
          </p:cNvSpPr>
          <p:nvPr>
            <p:ph type="title" idx="4"/>
          </p:nvPr>
        </p:nvSpPr>
        <p:spPr>
          <a:xfrm>
            <a:off x="3579588" y="3737250"/>
            <a:ext cx="198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843" name="Google Shape;843;g309b9d89ff9_1_644"/>
          <p:cNvSpPr txBox="1">
            <a:spLocks noGrp="1"/>
          </p:cNvSpPr>
          <p:nvPr>
            <p:ph type="subTitle" idx="5"/>
          </p:nvPr>
        </p:nvSpPr>
        <p:spPr>
          <a:xfrm>
            <a:off x="5996650" y="2509075"/>
            <a:ext cx="1984800" cy="11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4" name="Google Shape;844;g309b9d89ff9_1_644"/>
          <p:cNvSpPr txBox="1">
            <a:spLocks noGrp="1"/>
          </p:cNvSpPr>
          <p:nvPr>
            <p:ph type="title" idx="6"/>
          </p:nvPr>
        </p:nvSpPr>
        <p:spPr>
          <a:xfrm>
            <a:off x="5996638" y="3737250"/>
            <a:ext cx="198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2">
  <p:cSld name="CUSTOM_4_1_1">
    <p:bg>
      <p:bgPr>
        <a:solidFill>
          <a:schemeClr val="dk2"/>
        </a:solidFill>
        <a:effectLst/>
      </p:bgPr>
    </p:bg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6" name="Google Shape;846;g309b9d89ff9_1_655"/>
          <p:cNvGrpSpPr/>
          <p:nvPr/>
        </p:nvGrpSpPr>
        <p:grpSpPr>
          <a:xfrm flipH="1">
            <a:off x="717526" y="-6"/>
            <a:ext cx="1430731" cy="1059983"/>
            <a:chOff x="7676453" y="-6"/>
            <a:chExt cx="1430731" cy="1059983"/>
          </a:xfrm>
        </p:grpSpPr>
        <p:grpSp>
          <p:nvGrpSpPr>
            <p:cNvPr id="847" name="Google Shape;847;g309b9d89ff9_1_655"/>
            <p:cNvGrpSpPr/>
            <p:nvPr/>
          </p:nvGrpSpPr>
          <p:grpSpPr>
            <a:xfrm rot="10690018">
              <a:off x="7690194" y="79769"/>
              <a:ext cx="1152535" cy="877616"/>
              <a:chOff x="3077675" y="6690087"/>
              <a:chExt cx="2525088" cy="1922768"/>
            </a:xfrm>
          </p:grpSpPr>
          <p:sp>
            <p:nvSpPr>
              <p:cNvPr id="848" name="Google Shape;848;g309b9d89ff9_1_655"/>
              <p:cNvSpPr/>
              <p:nvPr/>
            </p:nvSpPr>
            <p:spPr>
              <a:xfrm>
                <a:off x="3538754" y="6690087"/>
                <a:ext cx="2064009" cy="1922768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g309b9d89ff9_1_655"/>
              <p:cNvSpPr/>
              <p:nvPr/>
            </p:nvSpPr>
            <p:spPr>
              <a:xfrm>
                <a:off x="3077675" y="7144734"/>
                <a:ext cx="1927197" cy="1319656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g309b9d89ff9_1_655"/>
              <p:cNvSpPr/>
              <p:nvPr/>
            </p:nvSpPr>
            <p:spPr>
              <a:xfrm>
                <a:off x="4083257" y="7963826"/>
                <a:ext cx="485028" cy="66056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g309b9d89ff9_1_655"/>
              <p:cNvSpPr/>
              <p:nvPr/>
            </p:nvSpPr>
            <p:spPr>
              <a:xfrm>
                <a:off x="4465836" y="7206782"/>
                <a:ext cx="184066" cy="404227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2" name="Google Shape;852;g309b9d89ff9_1_655"/>
            <p:cNvGrpSpPr/>
            <p:nvPr/>
          </p:nvGrpSpPr>
          <p:grpSpPr>
            <a:xfrm rot="8905895">
              <a:off x="8402486" y="210114"/>
              <a:ext cx="491590" cy="778811"/>
              <a:chOff x="-1904298" y="1056455"/>
              <a:chExt cx="581725" cy="921610"/>
            </a:xfrm>
          </p:grpSpPr>
          <p:sp>
            <p:nvSpPr>
              <p:cNvPr id="853" name="Google Shape;853;g309b9d89ff9_1_655"/>
              <p:cNvSpPr/>
              <p:nvPr/>
            </p:nvSpPr>
            <p:spPr>
              <a:xfrm>
                <a:off x="-1904298" y="1056455"/>
                <a:ext cx="581725" cy="887132"/>
              </a:xfrm>
              <a:custGeom>
                <a:avLst/>
                <a:gdLst/>
                <a:ahLst/>
                <a:cxnLst/>
                <a:rect l="l" t="t" r="r" b="b"/>
                <a:pathLst>
                  <a:path w="38196" h="58249" extrusionOk="0">
                    <a:moveTo>
                      <a:pt x="34903" y="0"/>
                    </a:moveTo>
                    <a:cubicBezTo>
                      <a:pt x="34867" y="0"/>
                      <a:pt x="34830" y="5"/>
                      <a:pt x="34790" y="15"/>
                    </a:cubicBezTo>
                    <a:cubicBezTo>
                      <a:pt x="28206" y="1801"/>
                      <a:pt x="22396" y="5385"/>
                      <a:pt x="17002" y="9468"/>
                    </a:cubicBezTo>
                    <a:cubicBezTo>
                      <a:pt x="11918" y="13326"/>
                      <a:pt x="6870" y="17434"/>
                      <a:pt x="3929" y="23232"/>
                    </a:cubicBezTo>
                    <a:cubicBezTo>
                      <a:pt x="1143" y="28733"/>
                      <a:pt x="179" y="34983"/>
                      <a:pt x="83" y="41103"/>
                    </a:cubicBezTo>
                    <a:cubicBezTo>
                      <a:pt x="0" y="46771"/>
                      <a:pt x="310" y="52998"/>
                      <a:pt x="4120" y="57534"/>
                    </a:cubicBezTo>
                    <a:cubicBezTo>
                      <a:pt x="4191" y="57635"/>
                      <a:pt x="4287" y="57668"/>
                      <a:pt x="4373" y="57668"/>
                    </a:cubicBezTo>
                    <a:cubicBezTo>
                      <a:pt x="4388" y="57668"/>
                      <a:pt x="4403" y="57667"/>
                      <a:pt x="4417" y="57665"/>
                    </a:cubicBezTo>
                    <a:lnTo>
                      <a:pt x="4417" y="57665"/>
                    </a:lnTo>
                    <a:cubicBezTo>
                      <a:pt x="4322" y="57903"/>
                      <a:pt x="4429" y="58248"/>
                      <a:pt x="4774" y="58248"/>
                    </a:cubicBezTo>
                    <a:cubicBezTo>
                      <a:pt x="16324" y="58213"/>
                      <a:pt x="26372" y="48259"/>
                      <a:pt x="31444" y="38674"/>
                    </a:cubicBezTo>
                    <a:cubicBezTo>
                      <a:pt x="37648" y="26983"/>
                      <a:pt x="38195" y="13278"/>
                      <a:pt x="35874" y="467"/>
                    </a:cubicBezTo>
                    <a:cubicBezTo>
                      <a:pt x="35836" y="265"/>
                      <a:pt x="35686" y="176"/>
                      <a:pt x="35526" y="176"/>
                    </a:cubicBezTo>
                    <a:cubicBezTo>
                      <a:pt x="35432" y="176"/>
                      <a:pt x="35334" y="207"/>
                      <a:pt x="35254" y="265"/>
                    </a:cubicBezTo>
                    <a:cubicBezTo>
                      <a:pt x="35205" y="116"/>
                      <a:pt x="35081" y="0"/>
                      <a:pt x="34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g309b9d89ff9_1_655"/>
              <p:cNvSpPr/>
              <p:nvPr/>
            </p:nvSpPr>
            <p:spPr>
              <a:xfrm>
                <a:off x="-1862965" y="1216748"/>
                <a:ext cx="442995" cy="761317"/>
              </a:xfrm>
              <a:custGeom>
                <a:avLst/>
                <a:gdLst/>
                <a:ahLst/>
                <a:cxnLst/>
                <a:rect l="l" t="t" r="r" b="b"/>
                <a:pathLst>
                  <a:path w="29087" h="49988" extrusionOk="0">
                    <a:moveTo>
                      <a:pt x="21381" y="0"/>
                    </a:moveTo>
                    <a:cubicBezTo>
                      <a:pt x="21179" y="0"/>
                      <a:pt x="20962" y="128"/>
                      <a:pt x="20932" y="384"/>
                    </a:cubicBezTo>
                    <a:cubicBezTo>
                      <a:pt x="20491" y="4468"/>
                      <a:pt x="20277" y="13386"/>
                      <a:pt x="20325" y="13540"/>
                    </a:cubicBezTo>
                    <a:cubicBezTo>
                      <a:pt x="17836" y="17624"/>
                      <a:pt x="15348" y="21696"/>
                      <a:pt x="12871" y="25780"/>
                    </a:cubicBezTo>
                    <a:cubicBezTo>
                      <a:pt x="12657" y="26137"/>
                      <a:pt x="12443" y="26494"/>
                      <a:pt x="12228" y="26852"/>
                    </a:cubicBezTo>
                    <a:cubicBezTo>
                      <a:pt x="10454" y="22565"/>
                      <a:pt x="9609" y="18065"/>
                      <a:pt x="9728" y="13433"/>
                    </a:cubicBezTo>
                    <a:cubicBezTo>
                      <a:pt x="9740" y="13171"/>
                      <a:pt x="9544" y="13040"/>
                      <a:pt x="9343" y="13040"/>
                    </a:cubicBezTo>
                    <a:cubicBezTo>
                      <a:pt x="9142" y="13040"/>
                      <a:pt x="8936" y="13171"/>
                      <a:pt x="8930" y="13433"/>
                    </a:cubicBezTo>
                    <a:cubicBezTo>
                      <a:pt x="8799" y="18196"/>
                      <a:pt x="9669" y="22839"/>
                      <a:pt x="11526" y="27245"/>
                    </a:cubicBezTo>
                    <a:cubicBezTo>
                      <a:pt x="11585" y="27387"/>
                      <a:pt x="11716" y="27471"/>
                      <a:pt x="11847" y="27495"/>
                    </a:cubicBezTo>
                    <a:cubicBezTo>
                      <a:pt x="8859" y="32483"/>
                      <a:pt x="6001" y="37567"/>
                      <a:pt x="3692" y="42889"/>
                    </a:cubicBezTo>
                    <a:cubicBezTo>
                      <a:pt x="1668" y="38996"/>
                      <a:pt x="834" y="34745"/>
                      <a:pt x="1227" y="30364"/>
                    </a:cubicBezTo>
                    <a:cubicBezTo>
                      <a:pt x="1251" y="30108"/>
                      <a:pt x="1063" y="29980"/>
                      <a:pt x="864" y="29980"/>
                    </a:cubicBezTo>
                    <a:cubicBezTo>
                      <a:pt x="664" y="29980"/>
                      <a:pt x="453" y="30108"/>
                      <a:pt x="429" y="30364"/>
                    </a:cubicBezTo>
                    <a:cubicBezTo>
                      <a:pt x="1" y="35019"/>
                      <a:pt x="953" y="39556"/>
                      <a:pt x="3180" y="43675"/>
                    </a:cubicBezTo>
                    <a:cubicBezTo>
                      <a:pt x="3215" y="43723"/>
                      <a:pt x="3251" y="43770"/>
                      <a:pt x="3299" y="43806"/>
                    </a:cubicBezTo>
                    <a:cubicBezTo>
                      <a:pt x="2513" y="45663"/>
                      <a:pt x="1799" y="47557"/>
                      <a:pt x="1167" y="49497"/>
                    </a:cubicBezTo>
                    <a:cubicBezTo>
                      <a:pt x="1074" y="49793"/>
                      <a:pt x="1320" y="49988"/>
                      <a:pt x="1563" y="49988"/>
                    </a:cubicBezTo>
                    <a:cubicBezTo>
                      <a:pt x="1722" y="49988"/>
                      <a:pt x="1880" y="49904"/>
                      <a:pt x="1941" y="49712"/>
                    </a:cubicBezTo>
                    <a:cubicBezTo>
                      <a:pt x="3323" y="45449"/>
                      <a:pt x="5132" y="41389"/>
                      <a:pt x="7168" y="37436"/>
                    </a:cubicBezTo>
                    <a:cubicBezTo>
                      <a:pt x="7216" y="37532"/>
                      <a:pt x="7287" y="37603"/>
                      <a:pt x="7430" y="37627"/>
                    </a:cubicBezTo>
                    <a:cubicBezTo>
                      <a:pt x="8398" y="37795"/>
                      <a:pt x="9366" y="37879"/>
                      <a:pt x="10324" y="37879"/>
                    </a:cubicBezTo>
                    <a:cubicBezTo>
                      <a:pt x="13834" y="37879"/>
                      <a:pt x="17225" y="36758"/>
                      <a:pt x="20087" y="34579"/>
                    </a:cubicBezTo>
                    <a:cubicBezTo>
                      <a:pt x="20431" y="34323"/>
                      <a:pt x="20214" y="33799"/>
                      <a:pt x="19894" y="33799"/>
                    </a:cubicBezTo>
                    <a:cubicBezTo>
                      <a:pt x="19826" y="33799"/>
                      <a:pt x="19754" y="33822"/>
                      <a:pt x="19682" y="33876"/>
                    </a:cubicBezTo>
                    <a:cubicBezTo>
                      <a:pt x="16937" y="35970"/>
                      <a:pt x="13691" y="37085"/>
                      <a:pt x="10318" y="37085"/>
                    </a:cubicBezTo>
                    <a:cubicBezTo>
                      <a:pt x="9433" y="37085"/>
                      <a:pt x="8540" y="37009"/>
                      <a:pt x="7644" y="36853"/>
                    </a:cubicBezTo>
                    <a:cubicBezTo>
                      <a:pt x="7615" y="36847"/>
                      <a:pt x="7585" y="36844"/>
                      <a:pt x="7557" y="36844"/>
                    </a:cubicBezTo>
                    <a:cubicBezTo>
                      <a:pt x="7528" y="36844"/>
                      <a:pt x="7502" y="36847"/>
                      <a:pt x="7478" y="36853"/>
                    </a:cubicBezTo>
                    <a:cubicBezTo>
                      <a:pt x="9478" y="33019"/>
                      <a:pt x="11693" y="29281"/>
                      <a:pt x="13943" y="25578"/>
                    </a:cubicBezTo>
                    <a:cubicBezTo>
                      <a:pt x="14872" y="24042"/>
                      <a:pt x="15812" y="22518"/>
                      <a:pt x="16741" y="20982"/>
                    </a:cubicBezTo>
                    <a:cubicBezTo>
                      <a:pt x="16788" y="21006"/>
                      <a:pt x="16848" y="21018"/>
                      <a:pt x="16919" y="21018"/>
                    </a:cubicBezTo>
                    <a:cubicBezTo>
                      <a:pt x="20956" y="20768"/>
                      <a:pt x="24861" y="19946"/>
                      <a:pt x="28659" y="18553"/>
                    </a:cubicBezTo>
                    <a:cubicBezTo>
                      <a:pt x="29087" y="18393"/>
                      <a:pt x="28967" y="17753"/>
                      <a:pt x="28585" y="17753"/>
                    </a:cubicBezTo>
                    <a:cubicBezTo>
                      <a:pt x="28542" y="17753"/>
                      <a:pt x="28495" y="17761"/>
                      <a:pt x="28445" y="17779"/>
                    </a:cubicBezTo>
                    <a:cubicBezTo>
                      <a:pt x="24813" y="19113"/>
                      <a:pt x="21087" y="19910"/>
                      <a:pt x="17229" y="20184"/>
                    </a:cubicBezTo>
                    <a:cubicBezTo>
                      <a:pt x="21075" y="13874"/>
                      <a:pt x="24944" y="7564"/>
                      <a:pt x="28790" y="1265"/>
                    </a:cubicBezTo>
                    <a:cubicBezTo>
                      <a:pt x="28979" y="953"/>
                      <a:pt x="28702" y="663"/>
                      <a:pt x="28427" y="663"/>
                    </a:cubicBezTo>
                    <a:cubicBezTo>
                      <a:pt x="28303" y="663"/>
                      <a:pt x="28180" y="721"/>
                      <a:pt x="28099" y="860"/>
                    </a:cubicBezTo>
                    <a:cubicBezTo>
                      <a:pt x="25790" y="4635"/>
                      <a:pt x="23468" y="8409"/>
                      <a:pt x="21158" y="12183"/>
                    </a:cubicBezTo>
                    <a:cubicBezTo>
                      <a:pt x="21134" y="8242"/>
                      <a:pt x="21313" y="4313"/>
                      <a:pt x="21741" y="384"/>
                    </a:cubicBezTo>
                    <a:cubicBezTo>
                      <a:pt x="21771" y="128"/>
                      <a:pt x="21584" y="0"/>
                      <a:pt x="213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55" name="Google Shape;855;g309b9d89ff9_1_655"/>
            <p:cNvSpPr/>
            <p:nvPr/>
          </p:nvSpPr>
          <p:spPr>
            <a:xfrm rot="10800000" flipH="1">
              <a:off x="7676500" y="-6"/>
              <a:ext cx="1430684" cy="365231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6" name="Google Shape;856;g309b9d89ff9_1_655"/>
          <p:cNvSpPr txBox="1">
            <a:spLocks noGrp="1"/>
          </p:cNvSpPr>
          <p:nvPr>
            <p:ph type="title"/>
          </p:nvPr>
        </p:nvSpPr>
        <p:spPr>
          <a:xfrm>
            <a:off x="1522800" y="1717192"/>
            <a:ext cx="22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g309b9d89ff9_1_655"/>
          <p:cNvSpPr txBox="1">
            <a:spLocks noGrp="1"/>
          </p:cNvSpPr>
          <p:nvPr>
            <p:ph type="subTitle" idx="1"/>
          </p:nvPr>
        </p:nvSpPr>
        <p:spPr>
          <a:xfrm>
            <a:off x="1522800" y="2224842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858" name="Google Shape;858;g309b9d89ff9_1_655"/>
          <p:cNvSpPr txBox="1">
            <a:spLocks noGrp="1"/>
          </p:cNvSpPr>
          <p:nvPr>
            <p:ph type="title" idx="2"/>
          </p:nvPr>
        </p:nvSpPr>
        <p:spPr>
          <a:xfrm>
            <a:off x="5374800" y="1717192"/>
            <a:ext cx="22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9" name="Google Shape;859;g309b9d89ff9_1_655"/>
          <p:cNvSpPr txBox="1">
            <a:spLocks noGrp="1"/>
          </p:cNvSpPr>
          <p:nvPr>
            <p:ph type="subTitle" idx="3"/>
          </p:nvPr>
        </p:nvSpPr>
        <p:spPr>
          <a:xfrm>
            <a:off x="5374800" y="2224842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860" name="Google Shape;860;g309b9d89ff9_1_655"/>
          <p:cNvSpPr txBox="1">
            <a:spLocks noGrp="1"/>
          </p:cNvSpPr>
          <p:nvPr>
            <p:ph type="title" idx="4"/>
          </p:nvPr>
        </p:nvSpPr>
        <p:spPr>
          <a:xfrm>
            <a:off x="1522800" y="3480250"/>
            <a:ext cx="22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1" name="Google Shape;861;g309b9d89ff9_1_655"/>
          <p:cNvSpPr txBox="1">
            <a:spLocks noGrp="1"/>
          </p:cNvSpPr>
          <p:nvPr>
            <p:ph type="subTitle" idx="5"/>
          </p:nvPr>
        </p:nvSpPr>
        <p:spPr>
          <a:xfrm>
            <a:off x="1522800" y="3987900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862" name="Google Shape;862;g309b9d89ff9_1_655"/>
          <p:cNvSpPr txBox="1">
            <a:spLocks noGrp="1"/>
          </p:cNvSpPr>
          <p:nvPr>
            <p:ph type="title" idx="6"/>
          </p:nvPr>
        </p:nvSpPr>
        <p:spPr>
          <a:xfrm>
            <a:off x="5374800" y="3480250"/>
            <a:ext cx="22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g309b9d89ff9_1_655"/>
          <p:cNvSpPr txBox="1">
            <a:spLocks noGrp="1"/>
          </p:cNvSpPr>
          <p:nvPr>
            <p:ph type="subTitle" idx="7"/>
          </p:nvPr>
        </p:nvSpPr>
        <p:spPr>
          <a:xfrm>
            <a:off x="5374800" y="3987900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864" name="Google Shape;864;g309b9d89ff9_1_655"/>
          <p:cNvSpPr txBox="1">
            <a:spLocks noGrp="1"/>
          </p:cNvSpPr>
          <p:nvPr>
            <p:ph type="title" idx="8"/>
          </p:nvPr>
        </p:nvSpPr>
        <p:spPr>
          <a:xfrm>
            <a:off x="720000" y="554400"/>
            <a:ext cx="77040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CUSTOM_14"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309b9d89ff9_1_675"/>
          <p:cNvSpPr txBox="1">
            <a:spLocks noGrp="1"/>
          </p:cNvSpPr>
          <p:nvPr>
            <p:ph type="title"/>
          </p:nvPr>
        </p:nvSpPr>
        <p:spPr>
          <a:xfrm>
            <a:off x="5649575" y="631441"/>
            <a:ext cx="27768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867" name="Google Shape;867;g309b9d89ff9_1_675"/>
          <p:cNvSpPr txBox="1">
            <a:spLocks noGrp="1"/>
          </p:cNvSpPr>
          <p:nvPr>
            <p:ph type="subTitle" idx="1"/>
          </p:nvPr>
        </p:nvSpPr>
        <p:spPr>
          <a:xfrm>
            <a:off x="6041400" y="2125150"/>
            <a:ext cx="2385000" cy="8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g309b9d89ff9_1_675"/>
          <p:cNvSpPr txBox="1">
            <a:spLocks noGrp="1"/>
          </p:cNvSpPr>
          <p:nvPr>
            <p:ph type="title" idx="2"/>
          </p:nvPr>
        </p:nvSpPr>
        <p:spPr>
          <a:xfrm>
            <a:off x="5990200" y="1846425"/>
            <a:ext cx="24363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69" name="Google Shape;869;g309b9d89ff9_1_675"/>
          <p:cNvSpPr txBox="1"/>
          <p:nvPr/>
        </p:nvSpPr>
        <p:spPr>
          <a:xfrm>
            <a:off x="717525" y="542750"/>
            <a:ext cx="2826300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lang="en-US" sz="1000" b="1" i="0" u="none" strike="noStrike" cap="none">
                <a:solidFill>
                  <a:schemeClr val="hlink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2"/>
              </a:rPr>
              <a:t>Slidesgo</a:t>
            </a:r>
            <a:r>
              <a:rPr lang="en-US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including icons by </a:t>
            </a:r>
            <a:r>
              <a:rPr lang="en-US" sz="1000" b="1" i="0" u="none" strike="noStrike" cap="none">
                <a:solidFill>
                  <a:schemeClr val="hlink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/>
              </a:rPr>
              <a:t>Flaticon</a:t>
            </a:r>
            <a:r>
              <a:rPr lang="en-US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infographics &amp; images by </a:t>
            </a:r>
            <a:r>
              <a:rPr lang="en-US" sz="1000" b="1" i="0" u="none" strike="noStrike" cap="none">
                <a:solidFill>
                  <a:schemeClr val="hlink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/>
              </a:rPr>
              <a:t>Freepik</a:t>
            </a:r>
            <a:r>
              <a:rPr lang="en-US"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and illustrations by </a:t>
            </a:r>
            <a:r>
              <a:rPr lang="en-US" sz="1000" b="1" i="0" u="none" strike="noStrike" cap="none">
                <a:solidFill>
                  <a:schemeClr val="hlink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5"/>
              </a:rPr>
              <a:t>Stories</a:t>
            </a:r>
            <a:endParaRPr sz="9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_1">
    <p:bg>
      <p:bgPr>
        <a:solidFill>
          <a:schemeClr val="lt1"/>
        </a:solidFill>
        <a:effectLst/>
      </p:bgPr>
    </p:bg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309b9d89ff9_1_680"/>
          <p:cNvSpPr txBox="1">
            <a:spLocks noGrp="1"/>
          </p:cNvSpPr>
          <p:nvPr>
            <p:ph type="title"/>
          </p:nvPr>
        </p:nvSpPr>
        <p:spPr>
          <a:xfrm>
            <a:off x="717525" y="554400"/>
            <a:ext cx="770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72" name="Google Shape;872;g309b9d89ff9_1_680"/>
          <p:cNvSpPr txBox="1">
            <a:spLocks noGrp="1"/>
          </p:cNvSpPr>
          <p:nvPr>
            <p:ph type="body" idx="1"/>
          </p:nvPr>
        </p:nvSpPr>
        <p:spPr>
          <a:xfrm>
            <a:off x="715050" y="1127100"/>
            <a:ext cx="7709100" cy="16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4" name="Google Shape;874;g309b9d89ff9_1_683"/>
          <p:cNvGrpSpPr/>
          <p:nvPr/>
        </p:nvGrpSpPr>
        <p:grpSpPr>
          <a:xfrm rot="-199848">
            <a:off x="6767746" y="3359501"/>
            <a:ext cx="581719" cy="921600"/>
            <a:chOff x="-1904298" y="1056455"/>
            <a:chExt cx="581725" cy="921610"/>
          </a:xfrm>
        </p:grpSpPr>
        <p:sp>
          <p:nvSpPr>
            <p:cNvPr id="875" name="Google Shape;875;g309b9d89ff9_1_683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g309b9d89ff9_1_683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7" name="Google Shape;877;g309b9d89ff9_1_683"/>
          <p:cNvGrpSpPr/>
          <p:nvPr/>
        </p:nvGrpSpPr>
        <p:grpSpPr>
          <a:xfrm>
            <a:off x="6056239" y="3440533"/>
            <a:ext cx="878448" cy="863379"/>
            <a:chOff x="-5358445" y="839844"/>
            <a:chExt cx="1391711" cy="1367837"/>
          </a:xfrm>
        </p:grpSpPr>
        <p:sp>
          <p:nvSpPr>
            <p:cNvPr id="878" name="Google Shape;878;g309b9d89ff9_1_683"/>
            <p:cNvSpPr/>
            <p:nvPr/>
          </p:nvSpPr>
          <p:spPr>
            <a:xfrm>
              <a:off x="-5358445" y="839844"/>
              <a:ext cx="1391711" cy="1367419"/>
            </a:xfrm>
            <a:custGeom>
              <a:avLst/>
              <a:gdLst/>
              <a:ahLst/>
              <a:cxnLst/>
              <a:rect l="l" t="t" r="r" b="b"/>
              <a:pathLst>
                <a:path w="49900" h="49029" extrusionOk="0">
                  <a:moveTo>
                    <a:pt x="1057" y="0"/>
                  </a:moveTo>
                  <a:cubicBezTo>
                    <a:pt x="781" y="0"/>
                    <a:pt x="673" y="296"/>
                    <a:pt x="750" y="529"/>
                  </a:cubicBezTo>
                  <a:cubicBezTo>
                    <a:pt x="560" y="529"/>
                    <a:pt x="369" y="648"/>
                    <a:pt x="357" y="886"/>
                  </a:cubicBezTo>
                  <a:cubicBezTo>
                    <a:pt x="0" y="7708"/>
                    <a:pt x="1596" y="14340"/>
                    <a:pt x="3798" y="20746"/>
                  </a:cubicBezTo>
                  <a:cubicBezTo>
                    <a:pt x="5870" y="26770"/>
                    <a:pt x="8204" y="32854"/>
                    <a:pt x="12788" y="37450"/>
                  </a:cubicBezTo>
                  <a:cubicBezTo>
                    <a:pt x="17157" y="41820"/>
                    <a:pt x="22789" y="44689"/>
                    <a:pt x="28575" y="46678"/>
                  </a:cubicBezTo>
                  <a:cubicBezTo>
                    <a:pt x="32108" y="47894"/>
                    <a:pt x="35925" y="49028"/>
                    <a:pt x="39693" y="49028"/>
                  </a:cubicBezTo>
                  <a:cubicBezTo>
                    <a:pt x="41639" y="49028"/>
                    <a:pt x="43573" y="48726"/>
                    <a:pt x="45446" y="47975"/>
                  </a:cubicBezTo>
                  <a:cubicBezTo>
                    <a:pt x="45589" y="47916"/>
                    <a:pt x="45649" y="47821"/>
                    <a:pt x="45661" y="47725"/>
                  </a:cubicBezTo>
                  <a:cubicBezTo>
                    <a:pt x="45745" y="47795"/>
                    <a:pt x="45857" y="47836"/>
                    <a:pt x="45967" y="47836"/>
                  </a:cubicBezTo>
                  <a:cubicBezTo>
                    <a:pt x="46118" y="47836"/>
                    <a:pt x="46265" y="47757"/>
                    <a:pt x="46327" y="47571"/>
                  </a:cubicBezTo>
                  <a:cubicBezTo>
                    <a:pt x="49899" y="36581"/>
                    <a:pt x="43565" y="23937"/>
                    <a:pt x="36052" y="16126"/>
                  </a:cubicBezTo>
                  <a:cubicBezTo>
                    <a:pt x="26873" y="6589"/>
                    <a:pt x="14014" y="1791"/>
                    <a:pt x="1119" y="5"/>
                  </a:cubicBezTo>
                  <a:cubicBezTo>
                    <a:pt x="1098" y="2"/>
                    <a:pt x="107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g309b9d89ff9_1_683"/>
            <p:cNvSpPr/>
            <p:nvPr/>
          </p:nvSpPr>
          <p:spPr>
            <a:xfrm>
              <a:off x="-5168235" y="1050330"/>
              <a:ext cx="1163208" cy="1157351"/>
            </a:xfrm>
            <a:custGeom>
              <a:avLst/>
              <a:gdLst/>
              <a:ahLst/>
              <a:cxnLst/>
              <a:rect l="l" t="t" r="r" b="b"/>
              <a:pathLst>
                <a:path w="41707" h="41497" extrusionOk="0">
                  <a:moveTo>
                    <a:pt x="3415" y="0"/>
                  </a:moveTo>
                  <a:cubicBezTo>
                    <a:pt x="3118" y="0"/>
                    <a:pt x="2838" y="377"/>
                    <a:pt x="3098" y="673"/>
                  </a:cubicBezTo>
                  <a:cubicBezTo>
                    <a:pt x="5968" y="4043"/>
                    <a:pt x="8825" y="7424"/>
                    <a:pt x="11694" y="10794"/>
                  </a:cubicBezTo>
                  <a:cubicBezTo>
                    <a:pt x="7944" y="9591"/>
                    <a:pt x="4265" y="8186"/>
                    <a:pt x="669" y="6567"/>
                  </a:cubicBezTo>
                  <a:cubicBezTo>
                    <a:pt x="612" y="6541"/>
                    <a:pt x="557" y="6529"/>
                    <a:pt x="507" y="6529"/>
                  </a:cubicBezTo>
                  <a:cubicBezTo>
                    <a:pt x="143" y="6529"/>
                    <a:pt x="1" y="7141"/>
                    <a:pt x="419" y="7329"/>
                  </a:cubicBezTo>
                  <a:cubicBezTo>
                    <a:pt x="4158" y="9020"/>
                    <a:pt x="12564" y="12008"/>
                    <a:pt x="12730" y="12008"/>
                  </a:cubicBezTo>
                  <a:cubicBezTo>
                    <a:pt x="15826" y="15651"/>
                    <a:pt x="18922" y="19283"/>
                    <a:pt x="22029" y="22914"/>
                  </a:cubicBezTo>
                  <a:cubicBezTo>
                    <a:pt x="22303" y="23224"/>
                    <a:pt x="22577" y="23533"/>
                    <a:pt x="22851" y="23855"/>
                  </a:cubicBezTo>
                  <a:cubicBezTo>
                    <a:pt x="22003" y="23918"/>
                    <a:pt x="21159" y="23950"/>
                    <a:pt x="20319" y="23950"/>
                  </a:cubicBezTo>
                  <a:cubicBezTo>
                    <a:pt x="16565" y="23950"/>
                    <a:pt x="12884" y="23317"/>
                    <a:pt x="9313" y="22033"/>
                  </a:cubicBezTo>
                  <a:cubicBezTo>
                    <a:pt x="9266" y="22017"/>
                    <a:pt x="9220" y="22010"/>
                    <a:pt x="9178" y="22010"/>
                  </a:cubicBezTo>
                  <a:cubicBezTo>
                    <a:pt x="8783" y="22010"/>
                    <a:pt x="8623" y="22646"/>
                    <a:pt x="9063" y="22807"/>
                  </a:cubicBezTo>
                  <a:cubicBezTo>
                    <a:pt x="12688" y="24102"/>
                    <a:pt x="16421" y="24755"/>
                    <a:pt x="20225" y="24755"/>
                  </a:cubicBezTo>
                  <a:cubicBezTo>
                    <a:pt x="21144" y="24755"/>
                    <a:pt x="22067" y="24717"/>
                    <a:pt x="22993" y="24641"/>
                  </a:cubicBezTo>
                  <a:cubicBezTo>
                    <a:pt x="23160" y="24629"/>
                    <a:pt x="23267" y="24534"/>
                    <a:pt x="23339" y="24414"/>
                  </a:cubicBezTo>
                  <a:cubicBezTo>
                    <a:pt x="27149" y="28820"/>
                    <a:pt x="31090" y="33106"/>
                    <a:pt x="35424" y="36964"/>
                  </a:cubicBezTo>
                  <a:cubicBezTo>
                    <a:pt x="34186" y="37165"/>
                    <a:pt x="32949" y="37265"/>
                    <a:pt x="31719" y="37265"/>
                  </a:cubicBezTo>
                  <a:cubicBezTo>
                    <a:pt x="28655" y="37265"/>
                    <a:pt x="25636" y="36641"/>
                    <a:pt x="22755" y="35392"/>
                  </a:cubicBezTo>
                  <a:cubicBezTo>
                    <a:pt x="22701" y="35369"/>
                    <a:pt x="22650" y="35359"/>
                    <a:pt x="22602" y="35359"/>
                  </a:cubicBezTo>
                  <a:cubicBezTo>
                    <a:pt x="22232" y="35359"/>
                    <a:pt x="22083" y="35987"/>
                    <a:pt x="22505" y="36166"/>
                  </a:cubicBezTo>
                  <a:cubicBezTo>
                    <a:pt x="25470" y="37439"/>
                    <a:pt x="28583" y="38077"/>
                    <a:pt x="31737" y="38077"/>
                  </a:cubicBezTo>
                  <a:cubicBezTo>
                    <a:pt x="33155" y="38077"/>
                    <a:pt x="34582" y="37948"/>
                    <a:pt x="36007" y="37690"/>
                  </a:cubicBezTo>
                  <a:cubicBezTo>
                    <a:pt x="36078" y="37678"/>
                    <a:pt x="36126" y="37654"/>
                    <a:pt x="36174" y="37630"/>
                  </a:cubicBezTo>
                  <a:cubicBezTo>
                    <a:pt x="37698" y="38952"/>
                    <a:pt x="39269" y="40226"/>
                    <a:pt x="40912" y="41417"/>
                  </a:cubicBezTo>
                  <a:cubicBezTo>
                    <a:pt x="40988" y="41473"/>
                    <a:pt x="41064" y="41497"/>
                    <a:pt x="41137" y="41497"/>
                  </a:cubicBezTo>
                  <a:cubicBezTo>
                    <a:pt x="41464" y="41497"/>
                    <a:pt x="41706" y="41003"/>
                    <a:pt x="41365" y="40750"/>
                  </a:cubicBezTo>
                  <a:cubicBezTo>
                    <a:pt x="37745" y="38107"/>
                    <a:pt x="34447" y="35130"/>
                    <a:pt x="31328" y="31951"/>
                  </a:cubicBezTo>
                  <a:cubicBezTo>
                    <a:pt x="31423" y="31951"/>
                    <a:pt x="31530" y="31892"/>
                    <a:pt x="31590" y="31773"/>
                  </a:cubicBezTo>
                  <a:cubicBezTo>
                    <a:pt x="33745" y="27724"/>
                    <a:pt x="34150" y="23129"/>
                    <a:pt x="32638" y="18795"/>
                  </a:cubicBezTo>
                  <a:cubicBezTo>
                    <a:pt x="32568" y="18591"/>
                    <a:pt x="32389" y="18501"/>
                    <a:pt x="32216" y="18501"/>
                  </a:cubicBezTo>
                  <a:cubicBezTo>
                    <a:pt x="31975" y="18501"/>
                    <a:pt x="31748" y="18677"/>
                    <a:pt x="31852" y="18961"/>
                  </a:cubicBezTo>
                  <a:cubicBezTo>
                    <a:pt x="33280" y="23081"/>
                    <a:pt x="32971" y="27474"/>
                    <a:pt x="30923" y="31320"/>
                  </a:cubicBezTo>
                  <a:cubicBezTo>
                    <a:pt x="30887" y="31380"/>
                    <a:pt x="30875" y="31439"/>
                    <a:pt x="30875" y="31487"/>
                  </a:cubicBezTo>
                  <a:cubicBezTo>
                    <a:pt x="27851" y="28391"/>
                    <a:pt x="24982" y="25117"/>
                    <a:pt x="22172" y="21831"/>
                  </a:cubicBezTo>
                  <a:cubicBezTo>
                    <a:pt x="21005" y="20462"/>
                    <a:pt x="19838" y="19092"/>
                    <a:pt x="18683" y="17735"/>
                  </a:cubicBezTo>
                  <a:cubicBezTo>
                    <a:pt x="18719" y="17687"/>
                    <a:pt x="18743" y="17640"/>
                    <a:pt x="18767" y="17568"/>
                  </a:cubicBezTo>
                  <a:cubicBezTo>
                    <a:pt x="19779" y="13663"/>
                    <a:pt x="20231" y="9698"/>
                    <a:pt x="20088" y="5662"/>
                  </a:cubicBezTo>
                  <a:cubicBezTo>
                    <a:pt x="20076" y="5390"/>
                    <a:pt x="19854" y="5249"/>
                    <a:pt x="19646" y="5249"/>
                  </a:cubicBezTo>
                  <a:cubicBezTo>
                    <a:pt x="19454" y="5249"/>
                    <a:pt x="19273" y="5369"/>
                    <a:pt x="19279" y="5615"/>
                  </a:cubicBezTo>
                  <a:cubicBezTo>
                    <a:pt x="19422" y="9484"/>
                    <a:pt x="19017" y="13270"/>
                    <a:pt x="18064" y="17021"/>
                  </a:cubicBezTo>
                  <a:cubicBezTo>
                    <a:pt x="13278" y="11401"/>
                    <a:pt x="8492" y="5769"/>
                    <a:pt x="3693" y="138"/>
                  </a:cubicBezTo>
                  <a:cubicBezTo>
                    <a:pt x="3611" y="41"/>
                    <a:pt x="3512" y="0"/>
                    <a:pt x="3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0" name="Google Shape;880;g309b9d89ff9_1_683"/>
          <p:cNvGrpSpPr/>
          <p:nvPr/>
        </p:nvGrpSpPr>
        <p:grpSpPr>
          <a:xfrm rot="-1263781">
            <a:off x="7067107" y="3536395"/>
            <a:ext cx="890375" cy="822935"/>
            <a:chOff x="-1855532" y="1600966"/>
            <a:chExt cx="890361" cy="822923"/>
          </a:xfrm>
        </p:grpSpPr>
        <p:sp>
          <p:nvSpPr>
            <p:cNvPr id="881" name="Google Shape;881;g309b9d89ff9_1_683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g309b9d89ff9_1_683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3" name="Google Shape;883;g309b9d89ff9_1_683"/>
          <p:cNvSpPr/>
          <p:nvPr/>
        </p:nvSpPr>
        <p:spPr>
          <a:xfrm>
            <a:off x="75" y="2753774"/>
            <a:ext cx="9143830" cy="2389672"/>
          </a:xfrm>
          <a:custGeom>
            <a:avLst/>
            <a:gdLst/>
            <a:ahLst/>
            <a:cxnLst/>
            <a:rect l="l" t="t" r="r" b="b"/>
            <a:pathLst>
              <a:path w="252592" h="58104" extrusionOk="0">
                <a:moveTo>
                  <a:pt x="23957" y="0"/>
                </a:moveTo>
                <a:cubicBezTo>
                  <a:pt x="15373" y="0"/>
                  <a:pt x="7336" y="1024"/>
                  <a:pt x="0" y="3430"/>
                </a:cubicBezTo>
                <a:lnTo>
                  <a:pt x="0" y="17206"/>
                </a:lnTo>
                <a:lnTo>
                  <a:pt x="0" y="40352"/>
                </a:lnTo>
                <a:lnTo>
                  <a:pt x="0" y="58104"/>
                </a:lnTo>
                <a:lnTo>
                  <a:pt x="148650" y="58104"/>
                </a:lnTo>
                <a:cubicBezTo>
                  <a:pt x="147757" y="57997"/>
                  <a:pt x="146769" y="57818"/>
                  <a:pt x="145721" y="57568"/>
                </a:cubicBezTo>
                <a:lnTo>
                  <a:pt x="145721" y="57568"/>
                </a:lnTo>
                <a:lnTo>
                  <a:pt x="148650" y="58104"/>
                </a:lnTo>
                <a:lnTo>
                  <a:pt x="252592" y="58104"/>
                </a:lnTo>
                <a:lnTo>
                  <a:pt x="252592" y="16777"/>
                </a:lnTo>
                <a:cubicBezTo>
                  <a:pt x="236294" y="29080"/>
                  <a:pt x="217132" y="33582"/>
                  <a:pt x="196520" y="33582"/>
                </a:cubicBezTo>
                <a:cubicBezTo>
                  <a:pt x="140227" y="33582"/>
                  <a:pt x="73113" y="0"/>
                  <a:pt x="239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g309b9d89ff9_1_683"/>
          <p:cNvSpPr txBox="1">
            <a:spLocks noGrp="1"/>
          </p:cNvSpPr>
          <p:nvPr>
            <p:ph type="title"/>
          </p:nvPr>
        </p:nvSpPr>
        <p:spPr>
          <a:xfrm>
            <a:off x="696300" y="551956"/>
            <a:ext cx="7751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5" name="Google Shape;885;g309b9d89ff9_1_683"/>
          <p:cNvSpPr txBox="1">
            <a:spLocks noGrp="1"/>
          </p:cNvSpPr>
          <p:nvPr>
            <p:ph type="body" idx="1"/>
          </p:nvPr>
        </p:nvSpPr>
        <p:spPr>
          <a:xfrm>
            <a:off x="706525" y="1997919"/>
            <a:ext cx="3629100" cy="26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 sz="1400"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1100"/>
              <a:buChar char="◔"/>
              <a:defRPr sz="1200"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53B5C"/>
              </a:buClr>
              <a:buSzPts val="1100"/>
              <a:buChar char="◃"/>
              <a:defRPr sz="1200"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53B5C"/>
              </a:buClr>
              <a:buSzPts val="1100"/>
              <a:buChar char="◄"/>
              <a:defRPr sz="1200"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53B5C"/>
              </a:buClr>
              <a:buSzPts val="1100"/>
              <a:buChar char="⭙"/>
              <a:defRPr sz="1200"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53B5C"/>
              </a:buClr>
              <a:buSzPts val="1100"/>
              <a:buChar char="◼"/>
              <a:defRPr sz="1200"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53B5C"/>
              </a:buClr>
              <a:buSzPts val="1100"/>
              <a:buChar char="○"/>
              <a:defRPr sz="1200"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53B5C"/>
              </a:buClr>
              <a:buSzPts val="1100"/>
              <a:buChar char="●"/>
              <a:defRPr sz="1200"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53B5C"/>
              </a:buClr>
              <a:buSzPts val="1100"/>
              <a:buChar char="■"/>
              <a:defRPr sz="1200"/>
            </a:lvl9pPr>
          </a:lstStyle>
          <a:p>
            <a:endParaRPr/>
          </a:p>
        </p:txBody>
      </p:sp>
      <p:sp>
        <p:nvSpPr>
          <p:cNvPr id="886" name="Google Shape;886;g309b9d89ff9_1_683"/>
          <p:cNvSpPr txBox="1">
            <a:spLocks noGrp="1"/>
          </p:cNvSpPr>
          <p:nvPr>
            <p:ph type="body" idx="2"/>
          </p:nvPr>
        </p:nvSpPr>
        <p:spPr>
          <a:xfrm>
            <a:off x="4808271" y="1997919"/>
            <a:ext cx="3629100" cy="26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100"/>
              <a:buChar char="●"/>
              <a:defRPr sz="1400"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3B5C"/>
              </a:buClr>
              <a:buSzPts val="1100"/>
              <a:buChar char="◔"/>
              <a:defRPr sz="1200"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53B5C"/>
              </a:buClr>
              <a:buSzPts val="1100"/>
              <a:buChar char="◃"/>
              <a:defRPr sz="1200"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53B5C"/>
              </a:buClr>
              <a:buSzPts val="1100"/>
              <a:buChar char="◄"/>
              <a:defRPr sz="1200"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53B5C"/>
              </a:buClr>
              <a:buSzPts val="1100"/>
              <a:buChar char="⭙"/>
              <a:defRPr sz="1200"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53B5C"/>
              </a:buClr>
              <a:buSzPts val="1100"/>
              <a:buChar char="◼"/>
              <a:defRPr sz="1200"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53B5C"/>
              </a:buClr>
              <a:buSzPts val="1100"/>
              <a:buChar char="○"/>
              <a:defRPr sz="1200"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53B5C"/>
              </a:buClr>
              <a:buSzPts val="1100"/>
              <a:buChar char="●"/>
              <a:defRPr sz="1200"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53B5C"/>
              </a:buClr>
              <a:buSzPts val="11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309b9d89ff9_1_69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0">
    <p:bg>
      <p:bgPr>
        <a:solidFill>
          <a:schemeClr val="dk2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/>
          <p:nvPr/>
        </p:nvSpPr>
        <p:spPr>
          <a:xfrm flipH="1">
            <a:off x="4420751" y="2753749"/>
            <a:ext cx="4769720" cy="2389758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chemeClr val="lt1">
              <a:alpha val="2901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" name="Google Shape;82;p18"/>
          <p:cNvGrpSpPr/>
          <p:nvPr/>
        </p:nvGrpSpPr>
        <p:grpSpPr>
          <a:xfrm rot="-1314983">
            <a:off x="8216103" y="3311234"/>
            <a:ext cx="972293" cy="928258"/>
            <a:chOff x="-1855532" y="1600966"/>
            <a:chExt cx="890361" cy="822923"/>
          </a:xfrm>
        </p:grpSpPr>
        <p:sp>
          <p:nvSpPr>
            <p:cNvPr id="83" name="Google Shape;83;p18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8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" name="Google Shape;85;p18"/>
          <p:cNvSpPr/>
          <p:nvPr/>
        </p:nvSpPr>
        <p:spPr>
          <a:xfrm>
            <a:off x="70" y="850947"/>
            <a:ext cx="8179245" cy="4098021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chemeClr val="lt1">
              <a:alpha val="42352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" name="Google Shape;86;p18"/>
          <p:cNvGrpSpPr/>
          <p:nvPr/>
        </p:nvGrpSpPr>
        <p:grpSpPr>
          <a:xfrm>
            <a:off x="461664" y="2367617"/>
            <a:ext cx="1251074" cy="1089966"/>
            <a:chOff x="2227541" y="6011760"/>
            <a:chExt cx="2864180" cy="2495343"/>
          </a:xfrm>
        </p:grpSpPr>
        <p:sp>
          <p:nvSpPr>
            <p:cNvPr id="87" name="Google Shape;87;p18"/>
            <p:cNvSpPr/>
            <p:nvPr/>
          </p:nvSpPr>
          <p:spPr>
            <a:xfrm rot="-1131582">
              <a:off x="2772277" y="6293752"/>
              <a:ext cx="2064072" cy="1922827"/>
            </a:xfrm>
            <a:custGeom>
              <a:avLst/>
              <a:gdLst/>
              <a:ahLst/>
              <a:cxnLst/>
              <a:rect l="l" t="t" r="r" b="b"/>
              <a:pathLst>
                <a:path w="83428" h="77719" extrusionOk="0">
                  <a:moveTo>
                    <a:pt x="43744" y="1"/>
                  </a:moveTo>
                  <a:cubicBezTo>
                    <a:pt x="43607" y="1"/>
                    <a:pt x="43469" y="5"/>
                    <a:pt x="43328" y="15"/>
                  </a:cubicBezTo>
                  <a:cubicBezTo>
                    <a:pt x="39256" y="277"/>
                    <a:pt x="37779" y="4360"/>
                    <a:pt x="36839" y="7718"/>
                  </a:cubicBezTo>
                  <a:cubicBezTo>
                    <a:pt x="35589" y="12203"/>
                    <a:pt x="34968" y="18558"/>
                    <a:pt x="31040" y="18558"/>
                  </a:cubicBezTo>
                  <a:cubicBezTo>
                    <a:pt x="29952" y="18558"/>
                    <a:pt x="28611" y="18070"/>
                    <a:pt x="26933" y="16921"/>
                  </a:cubicBezTo>
                  <a:cubicBezTo>
                    <a:pt x="25614" y="16019"/>
                    <a:pt x="23908" y="14589"/>
                    <a:pt x="22178" y="14589"/>
                  </a:cubicBezTo>
                  <a:cubicBezTo>
                    <a:pt x="21830" y="14589"/>
                    <a:pt x="21481" y="14647"/>
                    <a:pt x="21134" y="14778"/>
                  </a:cubicBezTo>
                  <a:cubicBezTo>
                    <a:pt x="15276" y="16993"/>
                    <a:pt x="19075" y="24530"/>
                    <a:pt x="19753" y="28387"/>
                  </a:cubicBezTo>
                  <a:cubicBezTo>
                    <a:pt x="20166" y="30701"/>
                    <a:pt x="20096" y="34763"/>
                    <a:pt x="17456" y="34763"/>
                  </a:cubicBezTo>
                  <a:cubicBezTo>
                    <a:pt x="17054" y="34763"/>
                    <a:pt x="16592" y="34669"/>
                    <a:pt x="16062" y="34459"/>
                  </a:cubicBezTo>
                  <a:cubicBezTo>
                    <a:pt x="11365" y="32594"/>
                    <a:pt x="10296" y="26273"/>
                    <a:pt x="4770" y="26273"/>
                  </a:cubicBezTo>
                  <a:cubicBezTo>
                    <a:pt x="4512" y="26273"/>
                    <a:pt x="4244" y="26287"/>
                    <a:pt x="3966" y="26315"/>
                  </a:cubicBezTo>
                  <a:cubicBezTo>
                    <a:pt x="715" y="26649"/>
                    <a:pt x="1" y="29554"/>
                    <a:pt x="489" y="32328"/>
                  </a:cubicBezTo>
                  <a:cubicBezTo>
                    <a:pt x="1251" y="36555"/>
                    <a:pt x="3644" y="40222"/>
                    <a:pt x="5085" y="44211"/>
                  </a:cubicBezTo>
                  <a:cubicBezTo>
                    <a:pt x="6597" y="48390"/>
                    <a:pt x="7061" y="52997"/>
                    <a:pt x="6549" y="57403"/>
                  </a:cubicBezTo>
                  <a:cubicBezTo>
                    <a:pt x="6275" y="59784"/>
                    <a:pt x="4037" y="62999"/>
                    <a:pt x="4632" y="65380"/>
                  </a:cubicBezTo>
                  <a:cubicBezTo>
                    <a:pt x="5513" y="68856"/>
                    <a:pt x="12336" y="68321"/>
                    <a:pt x="15050" y="68797"/>
                  </a:cubicBezTo>
                  <a:cubicBezTo>
                    <a:pt x="18884" y="69476"/>
                    <a:pt x="22766" y="70095"/>
                    <a:pt x="26468" y="71345"/>
                  </a:cubicBezTo>
                  <a:cubicBezTo>
                    <a:pt x="30939" y="72847"/>
                    <a:pt x="38196" y="77718"/>
                    <a:pt x="44090" y="77718"/>
                  </a:cubicBezTo>
                  <a:cubicBezTo>
                    <a:pt x="46186" y="77718"/>
                    <a:pt x="48109" y="77102"/>
                    <a:pt x="49674" y="75500"/>
                  </a:cubicBezTo>
                  <a:cubicBezTo>
                    <a:pt x="51602" y="73524"/>
                    <a:pt x="50626" y="70488"/>
                    <a:pt x="49185" y="68559"/>
                  </a:cubicBezTo>
                  <a:cubicBezTo>
                    <a:pt x="47364" y="66130"/>
                    <a:pt x="44090" y="64594"/>
                    <a:pt x="42661" y="61856"/>
                  </a:cubicBezTo>
                  <a:cubicBezTo>
                    <a:pt x="41468" y="59570"/>
                    <a:pt x="43103" y="58980"/>
                    <a:pt x="45242" y="58980"/>
                  </a:cubicBezTo>
                  <a:cubicBezTo>
                    <a:pt x="47158" y="58980"/>
                    <a:pt x="49479" y="59453"/>
                    <a:pt x="50531" y="59605"/>
                  </a:cubicBezTo>
                  <a:cubicBezTo>
                    <a:pt x="52312" y="59861"/>
                    <a:pt x="54410" y="60234"/>
                    <a:pt x="56446" y="60234"/>
                  </a:cubicBezTo>
                  <a:cubicBezTo>
                    <a:pt x="59050" y="60234"/>
                    <a:pt x="61553" y="59624"/>
                    <a:pt x="63163" y="57379"/>
                  </a:cubicBezTo>
                  <a:cubicBezTo>
                    <a:pt x="66116" y="53271"/>
                    <a:pt x="61497" y="49068"/>
                    <a:pt x="58818" y="46354"/>
                  </a:cubicBezTo>
                  <a:cubicBezTo>
                    <a:pt x="55151" y="42627"/>
                    <a:pt x="56532" y="41246"/>
                    <a:pt x="59306" y="40817"/>
                  </a:cubicBezTo>
                  <a:cubicBezTo>
                    <a:pt x="60111" y="40689"/>
                    <a:pt x="61032" y="40643"/>
                    <a:pt x="61979" y="40643"/>
                  </a:cubicBezTo>
                  <a:cubicBezTo>
                    <a:pt x="63762" y="40643"/>
                    <a:pt x="65636" y="40807"/>
                    <a:pt x="66997" y="40901"/>
                  </a:cubicBezTo>
                  <a:cubicBezTo>
                    <a:pt x="68350" y="40991"/>
                    <a:pt x="70090" y="41137"/>
                    <a:pt x="71903" y="41137"/>
                  </a:cubicBezTo>
                  <a:cubicBezTo>
                    <a:pt x="76075" y="41137"/>
                    <a:pt x="80636" y="40364"/>
                    <a:pt x="81773" y="36364"/>
                  </a:cubicBezTo>
                  <a:cubicBezTo>
                    <a:pt x="83428" y="30578"/>
                    <a:pt x="75260" y="28090"/>
                    <a:pt x="71057" y="27816"/>
                  </a:cubicBezTo>
                  <a:cubicBezTo>
                    <a:pt x="69545" y="27720"/>
                    <a:pt x="66307" y="27518"/>
                    <a:pt x="65557" y="25863"/>
                  </a:cubicBezTo>
                  <a:cubicBezTo>
                    <a:pt x="64425" y="23339"/>
                    <a:pt x="68890" y="21386"/>
                    <a:pt x="70414" y="20291"/>
                  </a:cubicBezTo>
                  <a:cubicBezTo>
                    <a:pt x="73534" y="18029"/>
                    <a:pt x="75927" y="14493"/>
                    <a:pt x="76606" y="10659"/>
                  </a:cubicBezTo>
                  <a:cubicBezTo>
                    <a:pt x="77201" y="7313"/>
                    <a:pt x="75355" y="4337"/>
                    <a:pt x="72319" y="2920"/>
                  </a:cubicBezTo>
                  <a:cubicBezTo>
                    <a:pt x="71216" y="2408"/>
                    <a:pt x="70191" y="2186"/>
                    <a:pt x="69227" y="2186"/>
                  </a:cubicBezTo>
                  <a:cubicBezTo>
                    <a:pt x="63183" y="2186"/>
                    <a:pt x="59515" y="10924"/>
                    <a:pt x="53960" y="12135"/>
                  </a:cubicBezTo>
                  <a:cubicBezTo>
                    <a:pt x="53728" y="12186"/>
                    <a:pt x="53514" y="12210"/>
                    <a:pt x="53317" y="12210"/>
                  </a:cubicBezTo>
                  <a:cubicBezTo>
                    <a:pt x="50797" y="12210"/>
                    <a:pt x="50946" y="8282"/>
                    <a:pt x="50317" y="6206"/>
                  </a:cubicBezTo>
                  <a:cubicBezTo>
                    <a:pt x="49353" y="3076"/>
                    <a:pt x="47297" y="1"/>
                    <a:pt x="43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8" name="Google Shape;88;p18"/>
            <p:cNvGrpSpPr/>
            <p:nvPr/>
          </p:nvGrpSpPr>
          <p:grpSpPr>
            <a:xfrm>
              <a:off x="2227541" y="6635268"/>
              <a:ext cx="2250382" cy="1871836"/>
              <a:chOff x="2227541" y="6635268"/>
              <a:chExt cx="2250382" cy="1871836"/>
            </a:xfrm>
          </p:grpSpPr>
          <p:sp>
            <p:nvSpPr>
              <p:cNvPr id="89" name="Google Shape;89;p18"/>
              <p:cNvSpPr/>
              <p:nvPr/>
            </p:nvSpPr>
            <p:spPr>
              <a:xfrm rot="-1131582">
                <a:off x="2389104" y="6911337"/>
                <a:ext cx="1927256" cy="1319697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18"/>
              <p:cNvSpPr/>
              <p:nvPr/>
            </p:nvSpPr>
            <p:spPr>
              <a:xfrm rot="-1131582">
                <a:off x="3441562" y="7628158"/>
                <a:ext cx="485043" cy="66058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18"/>
              <p:cNvSpPr/>
              <p:nvPr/>
            </p:nvSpPr>
            <p:spPr>
              <a:xfrm rot="-1131582">
                <a:off x="3621630" y="6827655"/>
                <a:ext cx="184071" cy="404239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2" name="Google Shape;92;p18"/>
          <p:cNvGrpSpPr/>
          <p:nvPr/>
        </p:nvGrpSpPr>
        <p:grpSpPr>
          <a:xfrm>
            <a:off x="190606" y="2294802"/>
            <a:ext cx="761443" cy="1254173"/>
            <a:chOff x="1668617" y="5683195"/>
            <a:chExt cx="1743230" cy="2871275"/>
          </a:xfrm>
        </p:grpSpPr>
        <p:sp>
          <p:nvSpPr>
            <p:cNvPr id="93" name="Google Shape;93;p18"/>
            <p:cNvSpPr/>
            <p:nvPr/>
          </p:nvSpPr>
          <p:spPr>
            <a:xfrm>
              <a:off x="1668617" y="5683195"/>
              <a:ext cx="1729969" cy="2242458"/>
            </a:xfrm>
            <a:custGeom>
              <a:avLst/>
              <a:gdLst/>
              <a:ahLst/>
              <a:cxnLst/>
              <a:rect l="l" t="t" r="r" b="b"/>
              <a:pathLst>
                <a:path w="69926" h="90641" extrusionOk="0">
                  <a:moveTo>
                    <a:pt x="18523" y="0"/>
                  </a:moveTo>
                  <a:cubicBezTo>
                    <a:pt x="16491" y="0"/>
                    <a:pt x="14474" y="212"/>
                    <a:pt x="12514" y="681"/>
                  </a:cubicBezTo>
                  <a:cubicBezTo>
                    <a:pt x="8025" y="1752"/>
                    <a:pt x="3239" y="4252"/>
                    <a:pt x="1334" y="8503"/>
                  </a:cubicBezTo>
                  <a:cubicBezTo>
                    <a:pt x="1274" y="8562"/>
                    <a:pt x="1227" y="8610"/>
                    <a:pt x="1167" y="8670"/>
                  </a:cubicBezTo>
                  <a:cubicBezTo>
                    <a:pt x="762" y="8991"/>
                    <a:pt x="715" y="9455"/>
                    <a:pt x="858" y="9836"/>
                  </a:cubicBezTo>
                  <a:cubicBezTo>
                    <a:pt x="703" y="10384"/>
                    <a:pt x="596" y="10944"/>
                    <a:pt x="536" y="11551"/>
                  </a:cubicBezTo>
                  <a:cubicBezTo>
                    <a:pt x="0" y="16968"/>
                    <a:pt x="3263" y="22302"/>
                    <a:pt x="6311" y="26505"/>
                  </a:cubicBezTo>
                  <a:cubicBezTo>
                    <a:pt x="13490" y="36399"/>
                    <a:pt x="23503" y="43602"/>
                    <a:pt x="32862" y="51258"/>
                  </a:cubicBezTo>
                  <a:cubicBezTo>
                    <a:pt x="42625" y="59271"/>
                    <a:pt x="49923" y="67689"/>
                    <a:pt x="56198" y="78619"/>
                  </a:cubicBezTo>
                  <a:cubicBezTo>
                    <a:pt x="57321" y="80578"/>
                    <a:pt x="62210" y="90640"/>
                    <a:pt x="65877" y="90640"/>
                  </a:cubicBezTo>
                  <a:cubicBezTo>
                    <a:pt x="66176" y="90640"/>
                    <a:pt x="66467" y="90573"/>
                    <a:pt x="66747" y="90430"/>
                  </a:cubicBezTo>
                  <a:cubicBezTo>
                    <a:pt x="69926" y="88810"/>
                    <a:pt x="69759" y="78154"/>
                    <a:pt x="69795" y="74952"/>
                  </a:cubicBezTo>
                  <a:cubicBezTo>
                    <a:pt x="69842" y="69999"/>
                    <a:pt x="69247" y="64998"/>
                    <a:pt x="68342" y="60104"/>
                  </a:cubicBezTo>
                  <a:cubicBezTo>
                    <a:pt x="68080" y="58676"/>
                    <a:pt x="67794" y="57271"/>
                    <a:pt x="67497" y="55866"/>
                  </a:cubicBezTo>
                  <a:cubicBezTo>
                    <a:pt x="65187" y="45305"/>
                    <a:pt x="61413" y="34423"/>
                    <a:pt x="56007" y="25029"/>
                  </a:cubicBezTo>
                  <a:cubicBezTo>
                    <a:pt x="51007" y="16349"/>
                    <a:pt x="43982" y="8039"/>
                    <a:pt x="34683" y="3824"/>
                  </a:cubicBezTo>
                  <a:cubicBezTo>
                    <a:pt x="29749" y="1583"/>
                    <a:pt x="24080" y="0"/>
                    <a:pt x="185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4" name="Google Shape;94;p18"/>
            <p:cNvGrpSpPr/>
            <p:nvPr/>
          </p:nvGrpSpPr>
          <p:grpSpPr>
            <a:xfrm>
              <a:off x="2252110" y="6027996"/>
              <a:ext cx="1159737" cy="2526474"/>
              <a:chOff x="2252110" y="6027996"/>
              <a:chExt cx="1159737" cy="2526474"/>
            </a:xfrm>
          </p:grpSpPr>
          <p:sp>
            <p:nvSpPr>
              <p:cNvPr id="95" name="Google Shape;95;p18"/>
              <p:cNvSpPr/>
              <p:nvPr/>
            </p:nvSpPr>
            <p:spPr>
              <a:xfrm>
                <a:off x="2252110" y="6027996"/>
                <a:ext cx="1159737" cy="2526474"/>
              </a:xfrm>
              <a:custGeom>
                <a:avLst/>
                <a:gdLst/>
                <a:ahLst/>
                <a:cxnLst/>
                <a:rect l="l" t="t" r="r" b="b"/>
                <a:pathLst>
                  <a:path w="46877" h="102121" extrusionOk="0">
                    <a:moveTo>
                      <a:pt x="249" y="0"/>
                    </a:moveTo>
                    <a:cubicBezTo>
                      <a:pt x="0" y="0"/>
                      <a:pt x="69" y="331"/>
                      <a:pt x="644" y="817"/>
                    </a:cubicBezTo>
                    <a:cubicBezTo>
                      <a:pt x="644" y="817"/>
                      <a:pt x="1049" y="1162"/>
                      <a:pt x="1799" y="1805"/>
                    </a:cubicBezTo>
                    <a:cubicBezTo>
                      <a:pt x="2180" y="2114"/>
                      <a:pt x="2633" y="2519"/>
                      <a:pt x="3157" y="2984"/>
                    </a:cubicBezTo>
                    <a:cubicBezTo>
                      <a:pt x="3419" y="3222"/>
                      <a:pt x="3704" y="3472"/>
                      <a:pt x="4002" y="3746"/>
                    </a:cubicBezTo>
                    <a:cubicBezTo>
                      <a:pt x="4300" y="4008"/>
                      <a:pt x="4609" y="4305"/>
                      <a:pt x="4943" y="4603"/>
                    </a:cubicBezTo>
                    <a:cubicBezTo>
                      <a:pt x="6264" y="5805"/>
                      <a:pt x="7788" y="7317"/>
                      <a:pt x="9467" y="9032"/>
                    </a:cubicBezTo>
                    <a:cubicBezTo>
                      <a:pt x="11134" y="10770"/>
                      <a:pt x="12932" y="12747"/>
                      <a:pt x="14765" y="14926"/>
                    </a:cubicBezTo>
                    <a:cubicBezTo>
                      <a:pt x="18409" y="19295"/>
                      <a:pt x="22100" y="24522"/>
                      <a:pt x="25231" y="30035"/>
                    </a:cubicBezTo>
                    <a:cubicBezTo>
                      <a:pt x="26791" y="32785"/>
                      <a:pt x="28219" y="35619"/>
                      <a:pt x="29529" y="38381"/>
                    </a:cubicBezTo>
                    <a:cubicBezTo>
                      <a:pt x="29696" y="38726"/>
                      <a:pt x="29862" y="39071"/>
                      <a:pt x="30029" y="39405"/>
                    </a:cubicBezTo>
                    <a:cubicBezTo>
                      <a:pt x="30184" y="39750"/>
                      <a:pt x="30339" y="40095"/>
                      <a:pt x="30505" y="40441"/>
                    </a:cubicBezTo>
                    <a:cubicBezTo>
                      <a:pt x="30815" y="41131"/>
                      <a:pt x="31124" y="41798"/>
                      <a:pt x="31422" y="42477"/>
                    </a:cubicBezTo>
                    <a:cubicBezTo>
                      <a:pt x="31720" y="43143"/>
                      <a:pt x="32006" y="43810"/>
                      <a:pt x="32291" y="44465"/>
                    </a:cubicBezTo>
                    <a:cubicBezTo>
                      <a:pt x="32363" y="44632"/>
                      <a:pt x="32434" y="44798"/>
                      <a:pt x="32506" y="44953"/>
                    </a:cubicBezTo>
                    <a:cubicBezTo>
                      <a:pt x="32577" y="45120"/>
                      <a:pt x="32637" y="45286"/>
                      <a:pt x="32708" y="45453"/>
                    </a:cubicBezTo>
                    <a:cubicBezTo>
                      <a:pt x="32839" y="45775"/>
                      <a:pt x="32970" y="46096"/>
                      <a:pt x="33113" y="46418"/>
                    </a:cubicBezTo>
                    <a:cubicBezTo>
                      <a:pt x="33649" y="47691"/>
                      <a:pt x="34161" y="49025"/>
                      <a:pt x="34708" y="50394"/>
                    </a:cubicBezTo>
                    <a:cubicBezTo>
                      <a:pt x="34970" y="51085"/>
                      <a:pt x="35232" y="51787"/>
                      <a:pt x="35494" y="52490"/>
                    </a:cubicBezTo>
                    <a:cubicBezTo>
                      <a:pt x="35625" y="52835"/>
                      <a:pt x="35768" y="53192"/>
                      <a:pt x="35899" y="53549"/>
                    </a:cubicBezTo>
                    <a:cubicBezTo>
                      <a:pt x="36018" y="53907"/>
                      <a:pt x="36149" y="54264"/>
                      <a:pt x="36280" y="54621"/>
                    </a:cubicBezTo>
                    <a:cubicBezTo>
                      <a:pt x="36411" y="54990"/>
                      <a:pt x="36542" y="55347"/>
                      <a:pt x="36661" y="55716"/>
                    </a:cubicBezTo>
                    <a:cubicBezTo>
                      <a:pt x="36732" y="55895"/>
                      <a:pt x="36792" y="56073"/>
                      <a:pt x="36863" y="56252"/>
                    </a:cubicBezTo>
                    <a:cubicBezTo>
                      <a:pt x="36923" y="56443"/>
                      <a:pt x="36982" y="56621"/>
                      <a:pt x="37054" y="56812"/>
                    </a:cubicBezTo>
                    <a:cubicBezTo>
                      <a:pt x="37304" y="57550"/>
                      <a:pt x="37554" y="58288"/>
                      <a:pt x="37804" y="59026"/>
                    </a:cubicBezTo>
                    <a:cubicBezTo>
                      <a:pt x="38280" y="60526"/>
                      <a:pt x="38780" y="62027"/>
                      <a:pt x="39233" y="63551"/>
                    </a:cubicBezTo>
                    <a:cubicBezTo>
                      <a:pt x="39697" y="65075"/>
                      <a:pt x="40126" y="66599"/>
                      <a:pt x="40554" y="68123"/>
                    </a:cubicBezTo>
                    <a:cubicBezTo>
                      <a:pt x="40769" y="68885"/>
                      <a:pt x="40971" y="69647"/>
                      <a:pt x="41173" y="70409"/>
                    </a:cubicBezTo>
                    <a:cubicBezTo>
                      <a:pt x="41376" y="71159"/>
                      <a:pt x="41566" y="71921"/>
                      <a:pt x="41757" y="72671"/>
                    </a:cubicBezTo>
                    <a:cubicBezTo>
                      <a:pt x="41852" y="73052"/>
                      <a:pt x="41947" y="73421"/>
                      <a:pt x="42043" y="73802"/>
                    </a:cubicBezTo>
                    <a:cubicBezTo>
                      <a:pt x="42126" y="74171"/>
                      <a:pt x="42221" y="74540"/>
                      <a:pt x="42304" y="74921"/>
                    </a:cubicBezTo>
                    <a:cubicBezTo>
                      <a:pt x="42388" y="75290"/>
                      <a:pt x="42483" y="75659"/>
                      <a:pt x="42566" y="76028"/>
                    </a:cubicBezTo>
                    <a:cubicBezTo>
                      <a:pt x="42650" y="76397"/>
                      <a:pt x="42745" y="76766"/>
                      <a:pt x="42816" y="77124"/>
                    </a:cubicBezTo>
                    <a:cubicBezTo>
                      <a:pt x="43126" y="78588"/>
                      <a:pt x="43436" y="80029"/>
                      <a:pt x="43686" y="81422"/>
                    </a:cubicBezTo>
                    <a:cubicBezTo>
                      <a:pt x="44733" y="87018"/>
                      <a:pt x="45341" y="91995"/>
                      <a:pt x="45722" y="95554"/>
                    </a:cubicBezTo>
                    <a:cubicBezTo>
                      <a:pt x="45817" y="96447"/>
                      <a:pt x="45900" y="97257"/>
                      <a:pt x="45972" y="97960"/>
                    </a:cubicBezTo>
                    <a:cubicBezTo>
                      <a:pt x="46055" y="98650"/>
                      <a:pt x="46114" y="99257"/>
                      <a:pt x="46150" y="99745"/>
                    </a:cubicBezTo>
                    <a:cubicBezTo>
                      <a:pt x="46245" y="100734"/>
                      <a:pt x="46305" y="101269"/>
                      <a:pt x="46305" y="101269"/>
                    </a:cubicBezTo>
                    <a:cubicBezTo>
                      <a:pt x="46369" y="101838"/>
                      <a:pt x="46515" y="102121"/>
                      <a:pt x="46640" y="102121"/>
                    </a:cubicBezTo>
                    <a:cubicBezTo>
                      <a:pt x="46769" y="102121"/>
                      <a:pt x="46877" y="101820"/>
                      <a:pt x="46853" y="101222"/>
                    </a:cubicBezTo>
                    <a:cubicBezTo>
                      <a:pt x="46853" y="101222"/>
                      <a:pt x="46805" y="100686"/>
                      <a:pt x="46734" y="99698"/>
                    </a:cubicBezTo>
                    <a:cubicBezTo>
                      <a:pt x="46686" y="99210"/>
                      <a:pt x="46638" y="98602"/>
                      <a:pt x="46579" y="97900"/>
                    </a:cubicBezTo>
                    <a:cubicBezTo>
                      <a:pt x="46507" y="97198"/>
                      <a:pt x="46436" y="96388"/>
                      <a:pt x="46353" y="95495"/>
                    </a:cubicBezTo>
                    <a:cubicBezTo>
                      <a:pt x="46007" y="91923"/>
                      <a:pt x="45472" y="86922"/>
                      <a:pt x="44483" y="81279"/>
                    </a:cubicBezTo>
                    <a:cubicBezTo>
                      <a:pt x="44245" y="79874"/>
                      <a:pt x="43948" y="78421"/>
                      <a:pt x="43650" y="76945"/>
                    </a:cubicBezTo>
                    <a:cubicBezTo>
                      <a:pt x="43590" y="76576"/>
                      <a:pt x="43495" y="76207"/>
                      <a:pt x="43412" y="75838"/>
                    </a:cubicBezTo>
                    <a:cubicBezTo>
                      <a:pt x="43328" y="75469"/>
                      <a:pt x="43245" y="75088"/>
                      <a:pt x="43162" y="74719"/>
                    </a:cubicBezTo>
                    <a:cubicBezTo>
                      <a:pt x="43078" y="74338"/>
                      <a:pt x="42995" y="73969"/>
                      <a:pt x="42912" y="73588"/>
                    </a:cubicBezTo>
                    <a:cubicBezTo>
                      <a:pt x="42816" y="73218"/>
                      <a:pt x="42721" y="72837"/>
                      <a:pt x="42626" y="72456"/>
                    </a:cubicBezTo>
                    <a:cubicBezTo>
                      <a:pt x="42447" y="71694"/>
                      <a:pt x="42269" y="70932"/>
                      <a:pt x="42066" y="70170"/>
                    </a:cubicBezTo>
                    <a:cubicBezTo>
                      <a:pt x="41876" y="69408"/>
                      <a:pt x="41673" y="68646"/>
                      <a:pt x="41471" y="67873"/>
                    </a:cubicBezTo>
                    <a:cubicBezTo>
                      <a:pt x="41054" y="66337"/>
                      <a:pt x="40638" y="64801"/>
                      <a:pt x="40173" y="63265"/>
                    </a:cubicBezTo>
                    <a:cubicBezTo>
                      <a:pt x="39733" y="61741"/>
                      <a:pt x="39245" y="60217"/>
                      <a:pt x="38768" y="58717"/>
                    </a:cubicBezTo>
                    <a:cubicBezTo>
                      <a:pt x="38518" y="57967"/>
                      <a:pt x="38268" y="57216"/>
                      <a:pt x="38030" y="56478"/>
                    </a:cubicBezTo>
                    <a:cubicBezTo>
                      <a:pt x="37971" y="56288"/>
                      <a:pt x="37899" y="56109"/>
                      <a:pt x="37840" y="55919"/>
                    </a:cubicBezTo>
                    <a:cubicBezTo>
                      <a:pt x="37780" y="55740"/>
                      <a:pt x="37709" y="55550"/>
                      <a:pt x="37649" y="55371"/>
                    </a:cubicBezTo>
                    <a:cubicBezTo>
                      <a:pt x="37518" y="55002"/>
                      <a:pt x="37387" y="54633"/>
                      <a:pt x="37268" y="54276"/>
                    </a:cubicBezTo>
                    <a:cubicBezTo>
                      <a:pt x="37137" y="53907"/>
                      <a:pt x="37006" y="53549"/>
                      <a:pt x="36887" y="53192"/>
                    </a:cubicBezTo>
                    <a:cubicBezTo>
                      <a:pt x="36756" y="52823"/>
                      <a:pt x="36613" y="52478"/>
                      <a:pt x="36482" y="52121"/>
                    </a:cubicBezTo>
                    <a:cubicBezTo>
                      <a:pt x="36220" y="51406"/>
                      <a:pt x="35970" y="50704"/>
                      <a:pt x="35696" y="50013"/>
                    </a:cubicBezTo>
                    <a:cubicBezTo>
                      <a:pt x="35161" y="48644"/>
                      <a:pt x="34637" y="47287"/>
                      <a:pt x="34101" y="46013"/>
                    </a:cubicBezTo>
                    <a:cubicBezTo>
                      <a:pt x="33958" y="45679"/>
                      <a:pt x="33827" y="45358"/>
                      <a:pt x="33696" y="45036"/>
                    </a:cubicBezTo>
                    <a:cubicBezTo>
                      <a:pt x="33625" y="44870"/>
                      <a:pt x="33553" y="44703"/>
                      <a:pt x="33482" y="44536"/>
                    </a:cubicBezTo>
                    <a:cubicBezTo>
                      <a:pt x="33410" y="44382"/>
                      <a:pt x="33339" y="44215"/>
                      <a:pt x="33268" y="44048"/>
                    </a:cubicBezTo>
                    <a:cubicBezTo>
                      <a:pt x="32982" y="43393"/>
                      <a:pt x="32696" y="42715"/>
                      <a:pt x="32398" y="42036"/>
                    </a:cubicBezTo>
                    <a:cubicBezTo>
                      <a:pt x="32089" y="41369"/>
                      <a:pt x="31779" y="40691"/>
                      <a:pt x="31458" y="40000"/>
                    </a:cubicBezTo>
                    <a:cubicBezTo>
                      <a:pt x="31303" y="39655"/>
                      <a:pt x="31136" y="39309"/>
                      <a:pt x="30982" y="38964"/>
                    </a:cubicBezTo>
                    <a:cubicBezTo>
                      <a:pt x="30815" y="38619"/>
                      <a:pt x="30648" y="38274"/>
                      <a:pt x="30482" y="37928"/>
                    </a:cubicBezTo>
                    <a:cubicBezTo>
                      <a:pt x="29136" y="35142"/>
                      <a:pt x="27684" y="32309"/>
                      <a:pt x="26088" y="29546"/>
                    </a:cubicBezTo>
                    <a:cubicBezTo>
                      <a:pt x="22885" y="23998"/>
                      <a:pt x="19111" y="18759"/>
                      <a:pt x="15384" y="14414"/>
                    </a:cubicBezTo>
                    <a:cubicBezTo>
                      <a:pt x="13515" y="12235"/>
                      <a:pt x="11682" y="10258"/>
                      <a:pt x="9979" y="8532"/>
                    </a:cubicBezTo>
                    <a:cubicBezTo>
                      <a:pt x="8264" y="6829"/>
                      <a:pt x="6705" y="5329"/>
                      <a:pt x="5359" y="4139"/>
                    </a:cubicBezTo>
                    <a:cubicBezTo>
                      <a:pt x="5026" y="3841"/>
                      <a:pt x="4716" y="3555"/>
                      <a:pt x="4419" y="3281"/>
                    </a:cubicBezTo>
                    <a:cubicBezTo>
                      <a:pt x="4109" y="3019"/>
                      <a:pt x="3823" y="2769"/>
                      <a:pt x="3550" y="2543"/>
                    </a:cubicBezTo>
                    <a:cubicBezTo>
                      <a:pt x="3014" y="2079"/>
                      <a:pt x="2561" y="1674"/>
                      <a:pt x="2180" y="1364"/>
                    </a:cubicBezTo>
                    <a:cubicBezTo>
                      <a:pt x="1406" y="733"/>
                      <a:pt x="990" y="388"/>
                      <a:pt x="990" y="388"/>
                    </a:cubicBezTo>
                    <a:cubicBezTo>
                      <a:pt x="657" y="117"/>
                      <a:pt x="397" y="0"/>
                      <a:pt x="2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18"/>
              <p:cNvSpPr/>
              <p:nvPr/>
            </p:nvSpPr>
            <p:spPr>
              <a:xfrm>
                <a:off x="3112839" y="6709262"/>
                <a:ext cx="58980" cy="663304"/>
              </a:xfrm>
              <a:custGeom>
                <a:avLst/>
                <a:gdLst/>
                <a:ahLst/>
                <a:cxnLst/>
                <a:rect l="l" t="t" r="r" b="b"/>
                <a:pathLst>
                  <a:path w="2384" h="26811" extrusionOk="0">
                    <a:moveTo>
                      <a:pt x="289" y="0"/>
                    </a:moveTo>
                    <a:cubicBezTo>
                      <a:pt x="158" y="0"/>
                      <a:pt x="25" y="72"/>
                      <a:pt x="1" y="212"/>
                    </a:cubicBezTo>
                    <a:cubicBezTo>
                      <a:pt x="1" y="212"/>
                      <a:pt x="1" y="724"/>
                      <a:pt x="13" y="1557"/>
                    </a:cubicBezTo>
                    <a:cubicBezTo>
                      <a:pt x="13" y="2390"/>
                      <a:pt x="24" y="3557"/>
                      <a:pt x="48" y="4891"/>
                    </a:cubicBezTo>
                    <a:cubicBezTo>
                      <a:pt x="84" y="7558"/>
                      <a:pt x="179" y="10868"/>
                      <a:pt x="322" y="13463"/>
                    </a:cubicBezTo>
                    <a:cubicBezTo>
                      <a:pt x="501" y="16047"/>
                      <a:pt x="798" y="19357"/>
                      <a:pt x="1156" y="22000"/>
                    </a:cubicBezTo>
                    <a:cubicBezTo>
                      <a:pt x="1239" y="22667"/>
                      <a:pt x="1310" y="23286"/>
                      <a:pt x="1394" y="23845"/>
                    </a:cubicBezTo>
                    <a:cubicBezTo>
                      <a:pt x="1477" y="24405"/>
                      <a:pt x="1560" y="24893"/>
                      <a:pt x="1620" y="25310"/>
                    </a:cubicBezTo>
                    <a:cubicBezTo>
                      <a:pt x="1751" y="26143"/>
                      <a:pt x="1822" y="26643"/>
                      <a:pt x="1822" y="26643"/>
                    </a:cubicBezTo>
                    <a:cubicBezTo>
                      <a:pt x="1848" y="26757"/>
                      <a:pt x="1960" y="26811"/>
                      <a:pt x="2076" y="26811"/>
                    </a:cubicBezTo>
                    <a:cubicBezTo>
                      <a:pt x="2226" y="26811"/>
                      <a:pt x="2383" y="26721"/>
                      <a:pt x="2370" y="26560"/>
                    </a:cubicBezTo>
                    <a:cubicBezTo>
                      <a:pt x="2370" y="26560"/>
                      <a:pt x="2322" y="26060"/>
                      <a:pt x="2251" y="25238"/>
                    </a:cubicBezTo>
                    <a:cubicBezTo>
                      <a:pt x="2203" y="24822"/>
                      <a:pt x="2156" y="24322"/>
                      <a:pt x="2108" y="23762"/>
                    </a:cubicBezTo>
                    <a:cubicBezTo>
                      <a:pt x="2048" y="23202"/>
                      <a:pt x="2013" y="22583"/>
                      <a:pt x="1953" y="21917"/>
                    </a:cubicBezTo>
                    <a:cubicBezTo>
                      <a:pt x="1727" y="19273"/>
                      <a:pt x="1560" y="15975"/>
                      <a:pt x="1394" y="13392"/>
                    </a:cubicBezTo>
                    <a:cubicBezTo>
                      <a:pt x="1072" y="8224"/>
                      <a:pt x="560" y="200"/>
                      <a:pt x="560" y="200"/>
                    </a:cubicBezTo>
                    <a:cubicBezTo>
                      <a:pt x="537" y="66"/>
                      <a:pt x="414" y="0"/>
                      <a:pt x="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18"/>
              <p:cNvSpPr/>
              <p:nvPr/>
            </p:nvSpPr>
            <p:spPr>
              <a:xfrm>
                <a:off x="2447432" y="6696496"/>
                <a:ext cx="526393" cy="233669"/>
              </a:xfrm>
              <a:custGeom>
                <a:avLst/>
                <a:gdLst/>
                <a:ahLst/>
                <a:cxnLst/>
                <a:rect l="l" t="t" r="r" b="b"/>
                <a:pathLst>
                  <a:path w="21277" h="9445" extrusionOk="0">
                    <a:moveTo>
                      <a:pt x="1569" y="0"/>
                    </a:moveTo>
                    <a:cubicBezTo>
                      <a:pt x="1521" y="0"/>
                      <a:pt x="1475" y="1"/>
                      <a:pt x="1429" y="1"/>
                    </a:cubicBezTo>
                    <a:cubicBezTo>
                      <a:pt x="1239" y="1"/>
                      <a:pt x="1072" y="13"/>
                      <a:pt x="929" y="25"/>
                    </a:cubicBezTo>
                    <a:cubicBezTo>
                      <a:pt x="786" y="25"/>
                      <a:pt x="655" y="37"/>
                      <a:pt x="560" y="49"/>
                    </a:cubicBezTo>
                    <a:cubicBezTo>
                      <a:pt x="358" y="61"/>
                      <a:pt x="239" y="73"/>
                      <a:pt x="239" y="73"/>
                    </a:cubicBezTo>
                    <a:cubicBezTo>
                      <a:pt x="0" y="132"/>
                      <a:pt x="48" y="585"/>
                      <a:pt x="286" y="632"/>
                    </a:cubicBezTo>
                    <a:cubicBezTo>
                      <a:pt x="286" y="632"/>
                      <a:pt x="393" y="620"/>
                      <a:pt x="584" y="620"/>
                    </a:cubicBezTo>
                    <a:cubicBezTo>
                      <a:pt x="616" y="616"/>
                      <a:pt x="650" y="615"/>
                      <a:pt x="687" y="615"/>
                    </a:cubicBezTo>
                    <a:cubicBezTo>
                      <a:pt x="761" y="615"/>
                      <a:pt x="846" y="620"/>
                      <a:pt x="941" y="620"/>
                    </a:cubicBezTo>
                    <a:cubicBezTo>
                      <a:pt x="1084" y="620"/>
                      <a:pt x="1239" y="620"/>
                      <a:pt x="1417" y="632"/>
                    </a:cubicBezTo>
                    <a:cubicBezTo>
                      <a:pt x="2120" y="668"/>
                      <a:pt x="3096" y="811"/>
                      <a:pt x="4191" y="1085"/>
                    </a:cubicBezTo>
                    <a:cubicBezTo>
                      <a:pt x="5287" y="1347"/>
                      <a:pt x="6489" y="1751"/>
                      <a:pt x="7668" y="2216"/>
                    </a:cubicBezTo>
                    <a:cubicBezTo>
                      <a:pt x="8847" y="2680"/>
                      <a:pt x="9990" y="3216"/>
                      <a:pt x="10990" y="3692"/>
                    </a:cubicBezTo>
                    <a:cubicBezTo>
                      <a:pt x="12978" y="4657"/>
                      <a:pt x="15479" y="6014"/>
                      <a:pt x="17419" y="7228"/>
                    </a:cubicBezTo>
                    <a:cubicBezTo>
                      <a:pt x="19372" y="8419"/>
                      <a:pt x="20789" y="9419"/>
                      <a:pt x="20789" y="9419"/>
                    </a:cubicBezTo>
                    <a:cubicBezTo>
                      <a:pt x="20814" y="9436"/>
                      <a:pt x="20841" y="9444"/>
                      <a:pt x="20870" y="9444"/>
                    </a:cubicBezTo>
                    <a:cubicBezTo>
                      <a:pt x="21056" y="9444"/>
                      <a:pt x="21277" y="9113"/>
                      <a:pt x="21122" y="8979"/>
                    </a:cubicBezTo>
                    <a:cubicBezTo>
                      <a:pt x="21122" y="8979"/>
                      <a:pt x="19765" y="7859"/>
                      <a:pt x="17860" y="6550"/>
                    </a:cubicBezTo>
                    <a:cubicBezTo>
                      <a:pt x="16907" y="5883"/>
                      <a:pt x="15824" y="5169"/>
                      <a:pt x="14717" y="4514"/>
                    </a:cubicBezTo>
                    <a:cubicBezTo>
                      <a:pt x="13597" y="3847"/>
                      <a:pt x="12466" y="3228"/>
                      <a:pt x="11454" y="2728"/>
                    </a:cubicBezTo>
                    <a:cubicBezTo>
                      <a:pt x="10430" y="2240"/>
                      <a:pt x="9240" y="1728"/>
                      <a:pt x="8013" y="1299"/>
                    </a:cubicBezTo>
                    <a:cubicBezTo>
                      <a:pt x="6787" y="859"/>
                      <a:pt x="5513" y="513"/>
                      <a:pt x="4358" y="287"/>
                    </a:cubicBezTo>
                    <a:cubicBezTo>
                      <a:pt x="3275" y="86"/>
                      <a:pt x="2296" y="0"/>
                      <a:pt x="15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18"/>
              <p:cNvSpPr/>
              <p:nvPr/>
            </p:nvSpPr>
            <p:spPr>
              <a:xfrm>
                <a:off x="2600004" y="6126931"/>
                <a:ext cx="57644" cy="287652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1627" extrusionOk="0">
                    <a:moveTo>
                      <a:pt x="372" y="0"/>
                    </a:moveTo>
                    <a:cubicBezTo>
                      <a:pt x="220" y="0"/>
                      <a:pt x="24" y="52"/>
                      <a:pt x="1" y="128"/>
                    </a:cubicBezTo>
                    <a:cubicBezTo>
                      <a:pt x="1" y="128"/>
                      <a:pt x="13" y="354"/>
                      <a:pt x="37" y="711"/>
                    </a:cubicBezTo>
                    <a:cubicBezTo>
                      <a:pt x="48" y="1080"/>
                      <a:pt x="72" y="1580"/>
                      <a:pt x="96" y="2164"/>
                    </a:cubicBezTo>
                    <a:cubicBezTo>
                      <a:pt x="144" y="3318"/>
                      <a:pt x="179" y="4771"/>
                      <a:pt x="310" y="5914"/>
                    </a:cubicBezTo>
                    <a:cubicBezTo>
                      <a:pt x="429" y="7045"/>
                      <a:pt x="703" y="8510"/>
                      <a:pt x="1060" y="9641"/>
                    </a:cubicBezTo>
                    <a:cubicBezTo>
                      <a:pt x="1156" y="9926"/>
                      <a:pt x="1227" y="10188"/>
                      <a:pt x="1322" y="10426"/>
                    </a:cubicBezTo>
                    <a:cubicBezTo>
                      <a:pt x="1406" y="10665"/>
                      <a:pt x="1477" y="10879"/>
                      <a:pt x="1549" y="11046"/>
                    </a:cubicBezTo>
                    <a:cubicBezTo>
                      <a:pt x="1703" y="11391"/>
                      <a:pt x="1787" y="11593"/>
                      <a:pt x="1787" y="11593"/>
                    </a:cubicBezTo>
                    <a:cubicBezTo>
                      <a:pt x="1800" y="11616"/>
                      <a:pt x="1832" y="11626"/>
                      <a:pt x="1876" y="11626"/>
                    </a:cubicBezTo>
                    <a:cubicBezTo>
                      <a:pt x="2033" y="11626"/>
                      <a:pt x="2329" y="11496"/>
                      <a:pt x="2311" y="11403"/>
                    </a:cubicBezTo>
                    <a:cubicBezTo>
                      <a:pt x="2311" y="11403"/>
                      <a:pt x="2251" y="11188"/>
                      <a:pt x="2156" y="10843"/>
                    </a:cubicBezTo>
                    <a:cubicBezTo>
                      <a:pt x="2108" y="10677"/>
                      <a:pt x="2061" y="10462"/>
                      <a:pt x="2001" y="10224"/>
                    </a:cubicBezTo>
                    <a:cubicBezTo>
                      <a:pt x="1942" y="9998"/>
                      <a:pt x="1906" y="9724"/>
                      <a:pt x="1846" y="9450"/>
                    </a:cubicBezTo>
                    <a:cubicBezTo>
                      <a:pt x="1632" y="8331"/>
                      <a:pt x="1489" y="6914"/>
                      <a:pt x="1370" y="5795"/>
                    </a:cubicBezTo>
                    <a:cubicBezTo>
                      <a:pt x="1251" y="4688"/>
                      <a:pt x="1072" y="3247"/>
                      <a:pt x="906" y="2092"/>
                    </a:cubicBezTo>
                    <a:cubicBezTo>
                      <a:pt x="822" y="1509"/>
                      <a:pt x="727" y="997"/>
                      <a:pt x="668" y="640"/>
                    </a:cubicBezTo>
                    <a:cubicBezTo>
                      <a:pt x="596" y="282"/>
                      <a:pt x="549" y="56"/>
                      <a:pt x="549" y="56"/>
                    </a:cubicBezTo>
                    <a:cubicBezTo>
                      <a:pt x="531" y="17"/>
                      <a:pt x="459" y="0"/>
                      <a:pt x="3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9" name="Google Shape;99;p18"/>
          <p:cNvSpPr/>
          <p:nvPr/>
        </p:nvSpPr>
        <p:spPr>
          <a:xfrm>
            <a:off x="82" y="3058584"/>
            <a:ext cx="9143830" cy="2103365"/>
          </a:xfrm>
          <a:custGeom>
            <a:avLst/>
            <a:gdLst/>
            <a:ahLst/>
            <a:cxnLst/>
            <a:rect l="l" t="t" r="r" b="b"/>
            <a:pathLst>
              <a:path w="252592" h="58104" extrusionOk="0">
                <a:moveTo>
                  <a:pt x="23957" y="0"/>
                </a:moveTo>
                <a:cubicBezTo>
                  <a:pt x="15373" y="0"/>
                  <a:pt x="7336" y="1024"/>
                  <a:pt x="0" y="3430"/>
                </a:cubicBezTo>
                <a:lnTo>
                  <a:pt x="0" y="17206"/>
                </a:lnTo>
                <a:lnTo>
                  <a:pt x="0" y="40352"/>
                </a:lnTo>
                <a:lnTo>
                  <a:pt x="0" y="58104"/>
                </a:lnTo>
                <a:lnTo>
                  <a:pt x="148650" y="58104"/>
                </a:lnTo>
                <a:cubicBezTo>
                  <a:pt x="147757" y="57997"/>
                  <a:pt x="146769" y="57818"/>
                  <a:pt x="145721" y="57568"/>
                </a:cubicBezTo>
                <a:lnTo>
                  <a:pt x="145721" y="57568"/>
                </a:lnTo>
                <a:lnTo>
                  <a:pt x="148650" y="58104"/>
                </a:lnTo>
                <a:lnTo>
                  <a:pt x="252592" y="58104"/>
                </a:lnTo>
                <a:lnTo>
                  <a:pt x="252592" y="16777"/>
                </a:lnTo>
                <a:cubicBezTo>
                  <a:pt x="236294" y="29080"/>
                  <a:pt x="217132" y="33582"/>
                  <a:pt x="196520" y="33582"/>
                </a:cubicBezTo>
                <a:cubicBezTo>
                  <a:pt x="140227" y="33582"/>
                  <a:pt x="73113" y="0"/>
                  <a:pt x="239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2007025" y="1582990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title" idx="2"/>
          </p:nvPr>
        </p:nvSpPr>
        <p:spPr>
          <a:xfrm>
            <a:off x="2575250" y="273196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subTitle" idx="1"/>
          </p:nvPr>
        </p:nvSpPr>
        <p:spPr>
          <a:xfrm>
            <a:off x="2007013" y="1879246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title" idx="3"/>
          </p:nvPr>
        </p:nvSpPr>
        <p:spPr>
          <a:xfrm>
            <a:off x="5017500" y="1582990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title" idx="4"/>
          </p:nvPr>
        </p:nvSpPr>
        <p:spPr>
          <a:xfrm>
            <a:off x="5585700" y="273196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5"/>
          </p:nvPr>
        </p:nvSpPr>
        <p:spPr>
          <a:xfrm>
            <a:off x="5017488" y="1879246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title" idx="6"/>
          </p:nvPr>
        </p:nvSpPr>
        <p:spPr>
          <a:xfrm>
            <a:off x="2007025" y="3658694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title" idx="7"/>
          </p:nvPr>
        </p:nvSpPr>
        <p:spPr>
          <a:xfrm>
            <a:off x="2575250" y="2348900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8"/>
          </p:nvPr>
        </p:nvSpPr>
        <p:spPr>
          <a:xfrm>
            <a:off x="2007013" y="3954950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title" idx="9"/>
          </p:nvPr>
        </p:nvSpPr>
        <p:spPr>
          <a:xfrm>
            <a:off x="5017500" y="3658694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title" idx="13"/>
          </p:nvPr>
        </p:nvSpPr>
        <p:spPr>
          <a:xfrm>
            <a:off x="5585700" y="2348900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14"/>
          </p:nvPr>
        </p:nvSpPr>
        <p:spPr>
          <a:xfrm>
            <a:off x="5017488" y="3954950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bg>
      <p:bgPr>
        <a:solidFill>
          <a:schemeClr val="dk2"/>
        </a:solidFill>
        <a:effectLst/>
      </p:bgPr>
    </p:bg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6">
  <p:cSld name="CUSTOM_7_1_1">
    <p:bg>
      <p:bgPr>
        <a:solidFill>
          <a:schemeClr val="lt1"/>
        </a:solidFill>
        <a:effectLst/>
      </p:bgPr>
    </p:bg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5" name="Google Shape;895;g2e91065d68d_0_349"/>
          <p:cNvGrpSpPr/>
          <p:nvPr/>
        </p:nvGrpSpPr>
        <p:grpSpPr>
          <a:xfrm>
            <a:off x="196876" y="-180407"/>
            <a:ext cx="2637197" cy="1754140"/>
            <a:chOff x="196876" y="-180407"/>
            <a:chExt cx="2637197" cy="1754140"/>
          </a:xfrm>
        </p:grpSpPr>
        <p:grpSp>
          <p:nvGrpSpPr>
            <p:cNvPr id="896" name="Google Shape;896;g2e91065d68d_0_349"/>
            <p:cNvGrpSpPr/>
            <p:nvPr/>
          </p:nvGrpSpPr>
          <p:grpSpPr>
            <a:xfrm rot="9401449">
              <a:off x="754395" y="69565"/>
              <a:ext cx="1522160" cy="1254196"/>
              <a:chOff x="698956" y="6526827"/>
              <a:chExt cx="1522132" cy="1254173"/>
            </a:xfrm>
          </p:grpSpPr>
          <p:grpSp>
            <p:nvGrpSpPr>
              <p:cNvPr id="897" name="Google Shape;897;g2e91065d68d_0_349"/>
              <p:cNvGrpSpPr/>
              <p:nvPr/>
            </p:nvGrpSpPr>
            <p:grpSpPr>
              <a:xfrm>
                <a:off x="970014" y="6599641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898" name="Google Shape;898;g2e91065d68d_0_349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99" name="Google Shape;899;g2e91065d68d_0_349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900" name="Google Shape;900;g2e91065d68d_0_349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1" name="Google Shape;901;g2e91065d68d_0_349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2" name="Google Shape;902;g2e91065d68d_0_349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903" name="Google Shape;903;g2e91065d68d_0_349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904" name="Google Shape;904;g2e91065d68d_0_349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05" name="Google Shape;905;g2e91065d68d_0_349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906" name="Google Shape;906;g2e91065d68d_0_349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7" name="Google Shape;907;g2e91065d68d_0_349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8" name="Google Shape;908;g2e91065d68d_0_349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9" name="Google Shape;909;g2e91065d68d_0_349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910" name="Google Shape;910;g2e91065d68d_0_349"/>
            <p:cNvSpPr/>
            <p:nvPr/>
          </p:nvSpPr>
          <p:spPr>
            <a:xfrm rot="10800000" flipH="1">
              <a:off x="196876" y="18"/>
              <a:ext cx="2637197" cy="681282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1" name="Google Shape;911;g2e91065d68d_0_349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2e91065d68d_0_264"/>
          <p:cNvSpPr/>
          <p:nvPr/>
        </p:nvSpPr>
        <p:spPr>
          <a:xfrm>
            <a:off x="3769625" y="0"/>
            <a:ext cx="5374339" cy="4746796"/>
          </a:xfrm>
          <a:custGeom>
            <a:avLst/>
            <a:gdLst/>
            <a:ahLst/>
            <a:cxnLst/>
            <a:rect l="l" t="t" r="r" b="b"/>
            <a:pathLst>
              <a:path w="176309" h="155722" extrusionOk="0">
                <a:moveTo>
                  <a:pt x="63247" y="0"/>
                </a:moveTo>
                <a:cubicBezTo>
                  <a:pt x="63247" y="0"/>
                  <a:pt x="80642" y="24848"/>
                  <a:pt x="37077" y="41672"/>
                </a:cubicBezTo>
                <a:cubicBezTo>
                  <a:pt x="1" y="55983"/>
                  <a:pt x="5335" y="88511"/>
                  <a:pt x="27957" y="97286"/>
                </a:cubicBezTo>
                <a:cubicBezTo>
                  <a:pt x="27849" y="97834"/>
                  <a:pt x="27742" y="98381"/>
                  <a:pt x="27659" y="98929"/>
                </a:cubicBezTo>
                <a:cubicBezTo>
                  <a:pt x="23670" y="124623"/>
                  <a:pt x="47626" y="125194"/>
                  <a:pt x="58960" y="130445"/>
                </a:cubicBezTo>
                <a:cubicBezTo>
                  <a:pt x="60782" y="131290"/>
                  <a:pt x="62425" y="132326"/>
                  <a:pt x="63997" y="133457"/>
                </a:cubicBezTo>
                <a:cubicBezTo>
                  <a:pt x="65985" y="140732"/>
                  <a:pt x="70795" y="147709"/>
                  <a:pt x="78010" y="151757"/>
                </a:cubicBezTo>
                <a:cubicBezTo>
                  <a:pt x="81701" y="153840"/>
                  <a:pt x="86071" y="154971"/>
                  <a:pt x="89976" y="155341"/>
                </a:cubicBezTo>
                <a:cubicBezTo>
                  <a:pt x="92794" y="155602"/>
                  <a:pt x="95482" y="155722"/>
                  <a:pt x="98053" y="155722"/>
                </a:cubicBezTo>
                <a:cubicBezTo>
                  <a:pt x="124611" y="155722"/>
                  <a:pt x="138682" y="142939"/>
                  <a:pt x="155020" y="141756"/>
                </a:cubicBezTo>
                <a:cubicBezTo>
                  <a:pt x="155811" y="141699"/>
                  <a:pt x="156608" y="141669"/>
                  <a:pt x="157412" y="141669"/>
                </a:cubicBezTo>
                <a:cubicBezTo>
                  <a:pt x="163153" y="141669"/>
                  <a:pt x="169259" y="143194"/>
                  <a:pt x="176308" y="147256"/>
                </a:cubicBezTo>
                <a:lnTo>
                  <a:pt x="17630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g2e91065d68d_0_264"/>
          <p:cNvSpPr/>
          <p:nvPr/>
        </p:nvSpPr>
        <p:spPr>
          <a:xfrm rot="10800000">
            <a:off x="-10703" y="2348879"/>
            <a:ext cx="3274652" cy="2797621"/>
          </a:xfrm>
          <a:custGeom>
            <a:avLst/>
            <a:gdLst/>
            <a:ahLst/>
            <a:cxnLst/>
            <a:rect l="l" t="t" r="r" b="b"/>
            <a:pathLst>
              <a:path w="545094" h="465688" extrusionOk="0">
                <a:moveTo>
                  <a:pt x="207028" y="1"/>
                </a:moveTo>
                <a:cubicBezTo>
                  <a:pt x="207028" y="1"/>
                  <a:pt x="259058" y="74319"/>
                  <a:pt x="128756" y="124647"/>
                </a:cubicBezTo>
                <a:cubicBezTo>
                  <a:pt x="1" y="174354"/>
                  <a:pt x="42285" y="297550"/>
                  <a:pt x="138002" y="297550"/>
                </a:cubicBezTo>
                <a:cubicBezTo>
                  <a:pt x="146029" y="297550"/>
                  <a:pt x="154432" y="296683"/>
                  <a:pt x="163141" y="294834"/>
                </a:cubicBezTo>
                <a:cubicBezTo>
                  <a:pt x="173520" y="292632"/>
                  <a:pt x="182326" y="291602"/>
                  <a:pt x="189704" y="291602"/>
                </a:cubicBezTo>
                <a:cubicBezTo>
                  <a:pt x="225753" y="291602"/>
                  <a:pt x="227678" y="316202"/>
                  <a:pt x="212112" y="348817"/>
                </a:cubicBezTo>
                <a:cubicBezTo>
                  <a:pt x="196610" y="381274"/>
                  <a:pt x="212112" y="431899"/>
                  <a:pt x="251176" y="453854"/>
                </a:cubicBezTo>
                <a:cubicBezTo>
                  <a:pt x="262225" y="460057"/>
                  <a:pt x="275286" y="463462"/>
                  <a:pt x="286978" y="464546"/>
                </a:cubicBezTo>
                <a:cubicBezTo>
                  <a:pt x="295411" y="465329"/>
                  <a:pt x="303454" y="465688"/>
                  <a:pt x="311146" y="465688"/>
                </a:cubicBezTo>
                <a:cubicBezTo>
                  <a:pt x="390544" y="465688"/>
                  <a:pt x="432621" y="427483"/>
                  <a:pt x="481467" y="423934"/>
                </a:cubicBezTo>
                <a:cubicBezTo>
                  <a:pt x="483856" y="423759"/>
                  <a:pt x="486261" y="423668"/>
                  <a:pt x="488687" y="423668"/>
                </a:cubicBezTo>
                <a:cubicBezTo>
                  <a:pt x="505818" y="423668"/>
                  <a:pt x="524017" y="428226"/>
                  <a:pt x="545094" y="440376"/>
                </a:cubicBezTo>
                <a:lnTo>
                  <a:pt x="5450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g2e91065d68d_0_264"/>
          <p:cNvSpPr txBox="1">
            <a:spLocks noGrp="1"/>
          </p:cNvSpPr>
          <p:nvPr>
            <p:ph type="ctrTitle"/>
          </p:nvPr>
        </p:nvSpPr>
        <p:spPr>
          <a:xfrm>
            <a:off x="810000" y="1682500"/>
            <a:ext cx="44874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916" name="Google Shape;916;g2e91065d68d_0_264"/>
          <p:cNvSpPr txBox="1">
            <a:spLocks noGrp="1"/>
          </p:cNvSpPr>
          <p:nvPr>
            <p:ph type="subTitle" idx="1"/>
          </p:nvPr>
        </p:nvSpPr>
        <p:spPr>
          <a:xfrm>
            <a:off x="810000" y="3602728"/>
            <a:ext cx="39885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g2e91065d68d_0_269"/>
          <p:cNvSpPr txBox="1">
            <a:spLocks noGrp="1"/>
          </p:cNvSpPr>
          <p:nvPr>
            <p:ph type="title"/>
          </p:nvPr>
        </p:nvSpPr>
        <p:spPr>
          <a:xfrm>
            <a:off x="717525" y="548746"/>
            <a:ext cx="460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19" name="Google Shape;919;g2e91065d68d_0_269"/>
          <p:cNvSpPr txBox="1">
            <a:spLocks noGrp="1"/>
          </p:cNvSpPr>
          <p:nvPr>
            <p:ph type="body" idx="1"/>
          </p:nvPr>
        </p:nvSpPr>
        <p:spPr>
          <a:xfrm>
            <a:off x="717450" y="1481774"/>
            <a:ext cx="7709100" cy="31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50"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920" name="Google Shape;920;g2e91065d68d_0_269"/>
          <p:cNvSpPr/>
          <p:nvPr/>
        </p:nvSpPr>
        <p:spPr>
          <a:xfrm>
            <a:off x="6477575" y="-399350"/>
            <a:ext cx="3025272" cy="2584568"/>
          </a:xfrm>
          <a:custGeom>
            <a:avLst/>
            <a:gdLst/>
            <a:ahLst/>
            <a:cxnLst/>
            <a:rect l="l" t="t" r="r" b="b"/>
            <a:pathLst>
              <a:path w="545094" h="465688" extrusionOk="0">
                <a:moveTo>
                  <a:pt x="207028" y="1"/>
                </a:moveTo>
                <a:cubicBezTo>
                  <a:pt x="207028" y="1"/>
                  <a:pt x="259058" y="74319"/>
                  <a:pt x="128756" y="124647"/>
                </a:cubicBezTo>
                <a:cubicBezTo>
                  <a:pt x="1" y="174354"/>
                  <a:pt x="42285" y="297550"/>
                  <a:pt x="138002" y="297550"/>
                </a:cubicBezTo>
                <a:cubicBezTo>
                  <a:pt x="146029" y="297550"/>
                  <a:pt x="154432" y="296683"/>
                  <a:pt x="163141" y="294834"/>
                </a:cubicBezTo>
                <a:cubicBezTo>
                  <a:pt x="173520" y="292632"/>
                  <a:pt x="182326" y="291602"/>
                  <a:pt x="189704" y="291602"/>
                </a:cubicBezTo>
                <a:cubicBezTo>
                  <a:pt x="225753" y="291602"/>
                  <a:pt x="227678" y="316202"/>
                  <a:pt x="212112" y="348817"/>
                </a:cubicBezTo>
                <a:cubicBezTo>
                  <a:pt x="196610" y="381274"/>
                  <a:pt x="212112" y="431899"/>
                  <a:pt x="251176" y="453854"/>
                </a:cubicBezTo>
                <a:cubicBezTo>
                  <a:pt x="262225" y="460057"/>
                  <a:pt x="275286" y="463462"/>
                  <a:pt x="286978" y="464546"/>
                </a:cubicBezTo>
                <a:cubicBezTo>
                  <a:pt x="295411" y="465329"/>
                  <a:pt x="303454" y="465688"/>
                  <a:pt x="311146" y="465688"/>
                </a:cubicBezTo>
                <a:cubicBezTo>
                  <a:pt x="390544" y="465688"/>
                  <a:pt x="432621" y="427483"/>
                  <a:pt x="481467" y="423934"/>
                </a:cubicBezTo>
                <a:cubicBezTo>
                  <a:pt x="483856" y="423759"/>
                  <a:pt x="486261" y="423668"/>
                  <a:pt x="488687" y="423668"/>
                </a:cubicBezTo>
                <a:cubicBezTo>
                  <a:pt x="505818" y="423668"/>
                  <a:pt x="524017" y="428226"/>
                  <a:pt x="545094" y="440376"/>
                </a:cubicBezTo>
                <a:lnTo>
                  <a:pt x="54509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g2e91065d68d_0_27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grpSp>
        <p:nvGrpSpPr>
          <p:cNvPr id="923" name="Google Shape;923;g2e91065d68d_0_273"/>
          <p:cNvGrpSpPr/>
          <p:nvPr/>
        </p:nvGrpSpPr>
        <p:grpSpPr>
          <a:xfrm rot="9401449">
            <a:off x="754395" y="69565"/>
            <a:ext cx="1522160" cy="1254196"/>
            <a:chOff x="698956" y="6526827"/>
            <a:chExt cx="1522132" cy="1254173"/>
          </a:xfrm>
        </p:grpSpPr>
        <p:grpSp>
          <p:nvGrpSpPr>
            <p:cNvPr id="924" name="Google Shape;924;g2e91065d68d_0_273"/>
            <p:cNvGrpSpPr/>
            <p:nvPr/>
          </p:nvGrpSpPr>
          <p:grpSpPr>
            <a:xfrm>
              <a:off x="970014" y="6599641"/>
              <a:ext cx="1251074" cy="1089966"/>
              <a:chOff x="2227541" y="6011760"/>
              <a:chExt cx="2864180" cy="2495343"/>
            </a:xfrm>
          </p:grpSpPr>
          <p:sp>
            <p:nvSpPr>
              <p:cNvPr id="925" name="Google Shape;925;g2e91065d68d_0_273"/>
              <p:cNvSpPr/>
              <p:nvPr/>
            </p:nvSpPr>
            <p:spPr>
              <a:xfrm rot="-1131582">
                <a:off x="2772277" y="6293752"/>
                <a:ext cx="2064072" cy="1922827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26" name="Google Shape;926;g2e91065d68d_0_273"/>
              <p:cNvGrpSpPr/>
              <p:nvPr/>
            </p:nvGrpSpPr>
            <p:grpSpPr>
              <a:xfrm>
                <a:off x="2227541" y="6635268"/>
                <a:ext cx="2250382" cy="1871836"/>
                <a:chOff x="2227541" y="6635268"/>
                <a:chExt cx="2250382" cy="1871836"/>
              </a:xfrm>
            </p:grpSpPr>
            <p:sp>
              <p:nvSpPr>
                <p:cNvPr id="927" name="Google Shape;927;g2e91065d68d_0_273"/>
                <p:cNvSpPr/>
                <p:nvPr/>
              </p:nvSpPr>
              <p:spPr>
                <a:xfrm rot="-1131582">
                  <a:off x="2389104" y="6911337"/>
                  <a:ext cx="1927256" cy="1319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98" h="53341" extrusionOk="0">
                      <a:moveTo>
                        <a:pt x="77657" y="0"/>
                      </a:moveTo>
                      <a:cubicBezTo>
                        <a:pt x="77524" y="0"/>
                        <a:pt x="77309" y="98"/>
                        <a:pt x="77038" y="330"/>
                      </a:cubicBezTo>
                      <a:cubicBezTo>
                        <a:pt x="77038" y="330"/>
                        <a:pt x="75681" y="1521"/>
                        <a:pt x="73430" y="3497"/>
                      </a:cubicBezTo>
                      <a:cubicBezTo>
                        <a:pt x="72299" y="4486"/>
                        <a:pt x="70954" y="5664"/>
                        <a:pt x="69430" y="6998"/>
                      </a:cubicBezTo>
                      <a:cubicBezTo>
                        <a:pt x="68668" y="7665"/>
                        <a:pt x="67870" y="8367"/>
                        <a:pt x="67037" y="9093"/>
                      </a:cubicBezTo>
                      <a:cubicBezTo>
                        <a:pt x="66203" y="9820"/>
                        <a:pt x="65334" y="10594"/>
                        <a:pt x="64441" y="11391"/>
                      </a:cubicBezTo>
                      <a:cubicBezTo>
                        <a:pt x="63548" y="12177"/>
                        <a:pt x="62631" y="12999"/>
                        <a:pt x="61691" y="13832"/>
                      </a:cubicBezTo>
                      <a:cubicBezTo>
                        <a:pt x="61453" y="14034"/>
                        <a:pt x="61215" y="14249"/>
                        <a:pt x="60976" y="14463"/>
                      </a:cubicBezTo>
                      <a:cubicBezTo>
                        <a:pt x="60750" y="14677"/>
                        <a:pt x="60512" y="14892"/>
                        <a:pt x="60274" y="15106"/>
                      </a:cubicBezTo>
                      <a:cubicBezTo>
                        <a:pt x="59798" y="15535"/>
                        <a:pt x="59321" y="15975"/>
                        <a:pt x="58845" y="16416"/>
                      </a:cubicBezTo>
                      <a:cubicBezTo>
                        <a:pt x="57881" y="17297"/>
                        <a:pt x="56916" y="18190"/>
                        <a:pt x="55940" y="19083"/>
                      </a:cubicBezTo>
                      <a:lnTo>
                        <a:pt x="55571" y="19416"/>
                      </a:lnTo>
                      <a:lnTo>
                        <a:pt x="55214" y="19773"/>
                      </a:lnTo>
                      <a:cubicBezTo>
                        <a:pt x="54976" y="20011"/>
                        <a:pt x="54738" y="20250"/>
                        <a:pt x="54499" y="20488"/>
                      </a:cubicBezTo>
                      <a:cubicBezTo>
                        <a:pt x="54035" y="20964"/>
                        <a:pt x="53571" y="21440"/>
                        <a:pt x="53106" y="21916"/>
                      </a:cubicBezTo>
                      <a:cubicBezTo>
                        <a:pt x="51261" y="23845"/>
                        <a:pt x="49463" y="25798"/>
                        <a:pt x="47725" y="27691"/>
                      </a:cubicBezTo>
                      <a:cubicBezTo>
                        <a:pt x="45975" y="29572"/>
                        <a:pt x="44284" y="31370"/>
                        <a:pt x="42653" y="33025"/>
                      </a:cubicBezTo>
                      <a:cubicBezTo>
                        <a:pt x="41033" y="34668"/>
                        <a:pt x="39259" y="36406"/>
                        <a:pt x="37342" y="38085"/>
                      </a:cubicBezTo>
                      <a:cubicBezTo>
                        <a:pt x="36378" y="38918"/>
                        <a:pt x="35390" y="39752"/>
                        <a:pt x="34354" y="40538"/>
                      </a:cubicBezTo>
                      <a:cubicBezTo>
                        <a:pt x="33318" y="41335"/>
                        <a:pt x="32247" y="42109"/>
                        <a:pt x="31151" y="42824"/>
                      </a:cubicBezTo>
                      <a:cubicBezTo>
                        <a:pt x="30044" y="43550"/>
                        <a:pt x="28913" y="44205"/>
                        <a:pt x="27746" y="44812"/>
                      </a:cubicBezTo>
                      <a:cubicBezTo>
                        <a:pt x="27460" y="44967"/>
                        <a:pt x="27175" y="45122"/>
                        <a:pt x="26877" y="45253"/>
                      </a:cubicBezTo>
                      <a:cubicBezTo>
                        <a:pt x="26579" y="45395"/>
                        <a:pt x="26293" y="45538"/>
                        <a:pt x="25996" y="45669"/>
                      </a:cubicBezTo>
                      <a:cubicBezTo>
                        <a:pt x="25401" y="45919"/>
                        <a:pt x="24793" y="46146"/>
                        <a:pt x="24186" y="46384"/>
                      </a:cubicBezTo>
                      <a:cubicBezTo>
                        <a:pt x="23888" y="46503"/>
                        <a:pt x="23591" y="46622"/>
                        <a:pt x="23293" y="46741"/>
                      </a:cubicBezTo>
                      <a:cubicBezTo>
                        <a:pt x="23138" y="46800"/>
                        <a:pt x="22995" y="46860"/>
                        <a:pt x="22853" y="46919"/>
                      </a:cubicBezTo>
                      <a:cubicBezTo>
                        <a:pt x="22698" y="46967"/>
                        <a:pt x="22543" y="47027"/>
                        <a:pt x="22400" y="47074"/>
                      </a:cubicBezTo>
                      <a:cubicBezTo>
                        <a:pt x="21793" y="47289"/>
                        <a:pt x="21198" y="47491"/>
                        <a:pt x="20602" y="47693"/>
                      </a:cubicBezTo>
                      <a:cubicBezTo>
                        <a:pt x="20317" y="47801"/>
                        <a:pt x="20019" y="47908"/>
                        <a:pt x="19721" y="48003"/>
                      </a:cubicBezTo>
                      <a:cubicBezTo>
                        <a:pt x="19435" y="48098"/>
                        <a:pt x="19138" y="48182"/>
                        <a:pt x="18852" y="48277"/>
                      </a:cubicBezTo>
                      <a:cubicBezTo>
                        <a:pt x="18257" y="48455"/>
                        <a:pt x="17685" y="48634"/>
                        <a:pt x="17114" y="48813"/>
                      </a:cubicBezTo>
                      <a:cubicBezTo>
                        <a:pt x="12566" y="50170"/>
                        <a:pt x="8470" y="51087"/>
                        <a:pt x="5553" y="51753"/>
                      </a:cubicBezTo>
                      <a:cubicBezTo>
                        <a:pt x="4100" y="52075"/>
                        <a:pt x="2922" y="52337"/>
                        <a:pt x="2112" y="52503"/>
                      </a:cubicBezTo>
                      <a:cubicBezTo>
                        <a:pt x="1314" y="52682"/>
                        <a:pt x="874" y="52777"/>
                        <a:pt x="874" y="52777"/>
                      </a:cubicBezTo>
                      <a:cubicBezTo>
                        <a:pt x="47" y="52974"/>
                        <a:pt x="1" y="53340"/>
                        <a:pt x="641" y="53340"/>
                      </a:cubicBezTo>
                      <a:cubicBezTo>
                        <a:pt x="739" y="53340"/>
                        <a:pt x="852" y="53332"/>
                        <a:pt x="981" y="53313"/>
                      </a:cubicBezTo>
                      <a:cubicBezTo>
                        <a:pt x="981" y="53313"/>
                        <a:pt x="1421" y="53218"/>
                        <a:pt x="2231" y="53063"/>
                      </a:cubicBezTo>
                      <a:cubicBezTo>
                        <a:pt x="3041" y="52896"/>
                        <a:pt x="4219" y="52658"/>
                        <a:pt x="5684" y="52361"/>
                      </a:cubicBezTo>
                      <a:cubicBezTo>
                        <a:pt x="8625" y="51741"/>
                        <a:pt x="12732" y="50884"/>
                        <a:pt x="17340" y="49575"/>
                      </a:cubicBezTo>
                      <a:cubicBezTo>
                        <a:pt x="17911" y="49408"/>
                        <a:pt x="18495" y="49241"/>
                        <a:pt x="19090" y="49063"/>
                      </a:cubicBezTo>
                      <a:cubicBezTo>
                        <a:pt x="19388" y="48979"/>
                        <a:pt x="19686" y="48884"/>
                        <a:pt x="19983" y="48801"/>
                      </a:cubicBezTo>
                      <a:cubicBezTo>
                        <a:pt x="20281" y="48705"/>
                        <a:pt x="20578" y="48598"/>
                        <a:pt x="20876" y="48503"/>
                      </a:cubicBezTo>
                      <a:cubicBezTo>
                        <a:pt x="21471" y="48301"/>
                        <a:pt x="22079" y="48098"/>
                        <a:pt x="22686" y="47896"/>
                      </a:cubicBezTo>
                      <a:cubicBezTo>
                        <a:pt x="22841" y="47848"/>
                        <a:pt x="22995" y="47789"/>
                        <a:pt x="23150" y="47741"/>
                      </a:cubicBezTo>
                      <a:cubicBezTo>
                        <a:pt x="23293" y="47681"/>
                        <a:pt x="23448" y="47622"/>
                        <a:pt x="23603" y="47562"/>
                      </a:cubicBezTo>
                      <a:cubicBezTo>
                        <a:pt x="23900" y="47455"/>
                        <a:pt x="24210" y="47336"/>
                        <a:pt x="24519" y="47217"/>
                      </a:cubicBezTo>
                      <a:cubicBezTo>
                        <a:pt x="25127" y="46979"/>
                        <a:pt x="25746" y="46753"/>
                        <a:pt x="26365" y="46515"/>
                      </a:cubicBezTo>
                      <a:cubicBezTo>
                        <a:pt x="26663" y="46372"/>
                        <a:pt x="26972" y="46229"/>
                        <a:pt x="27270" y="46086"/>
                      </a:cubicBezTo>
                      <a:cubicBezTo>
                        <a:pt x="27579" y="45955"/>
                        <a:pt x="27877" y="45800"/>
                        <a:pt x="28175" y="45646"/>
                      </a:cubicBezTo>
                      <a:cubicBezTo>
                        <a:pt x="29365" y="45038"/>
                        <a:pt x="30544" y="44372"/>
                        <a:pt x="31675" y="43645"/>
                      </a:cubicBezTo>
                      <a:cubicBezTo>
                        <a:pt x="32806" y="42919"/>
                        <a:pt x="33902" y="42145"/>
                        <a:pt x="34961" y="41347"/>
                      </a:cubicBezTo>
                      <a:cubicBezTo>
                        <a:pt x="36021" y="40538"/>
                        <a:pt x="37033" y="39704"/>
                        <a:pt x="38021" y="38859"/>
                      </a:cubicBezTo>
                      <a:cubicBezTo>
                        <a:pt x="39974" y="37168"/>
                        <a:pt x="41772" y="35430"/>
                        <a:pt x="43415" y="33763"/>
                      </a:cubicBezTo>
                      <a:cubicBezTo>
                        <a:pt x="45046" y="32108"/>
                        <a:pt x="46748" y="30286"/>
                        <a:pt x="48475" y="28381"/>
                      </a:cubicBezTo>
                      <a:cubicBezTo>
                        <a:pt x="50213" y="26488"/>
                        <a:pt x="51999" y="24524"/>
                        <a:pt x="53809" y="22595"/>
                      </a:cubicBezTo>
                      <a:cubicBezTo>
                        <a:pt x="54273" y="22107"/>
                        <a:pt x="54726" y="21631"/>
                        <a:pt x="55190" y="21154"/>
                      </a:cubicBezTo>
                      <a:cubicBezTo>
                        <a:pt x="55416" y="20916"/>
                        <a:pt x="55642" y="20678"/>
                        <a:pt x="55881" y="20452"/>
                      </a:cubicBezTo>
                      <a:lnTo>
                        <a:pt x="56226" y="20095"/>
                      </a:lnTo>
                      <a:lnTo>
                        <a:pt x="56583" y="19761"/>
                      </a:lnTo>
                      <a:cubicBezTo>
                        <a:pt x="57547" y="18857"/>
                        <a:pt x="58512" y="17952"/>
                        <a:pt x="59452" y="17071"/>
                      </a:cubicBezTo>
                      <a:cubicBezTo>
                        <a:pt x="59929" y="16618"/>
                        <a:pt x="60393" y="16178"/>
                        <a:pt x="60869" y="15749"/>
                      </a:cubicBezTo>
                      <a:cubicBezTo>
                        <a:pt x="61095" y="15523"/>
                        <a:pt x="61334" y="15308"/>
                        <a:pt x="61560" y="15094"/>
                      </a:cubicBezTo>
                      <a:cubicBezTo>
                        <a:pt x="61798" y="14880"/>
                        <a:pt x="62024" y="14666"/>
                        <a:pt x="62262" y="14451"/>
                      </a:cubicBezTo>
                      <a:cubicBezTo>
                        <a:pt x="63191" y="13606"/>
                        <a:pt x="64096" y="12784"/>
                        <a:pt x="64977" y="11987"/>
                      </a:cubicBezTo>
                      <a:cubicBezTo>
                        <a:pt x="72049" y="5581"/>
                        <a:pt x="77407" y="735"/>
                        <a:pt x="77407" y="735"/>
                      </a:cubicBezTo>
                      <a:cubicBezTo>
                        <a:pt x="77868" y="321"/>
                        <a:pt x="77898" y="0"/>
                        <a:pt x="7765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8" name="Google Shape;928;g2e91065d68d_0_273"/>
                <p:cNvSpPr/>
                <p:nvPr/>
              </p:nvSpPr>
              <p:spPr>
                <a:xfrm rot="-1131582">
                  <a:off x="3441562" y="7628158"/>
                  <a:ext cx="485043" cy="66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5" h="2670" extrusionOk="0">
                      <a:moveTo>
                        <a:pt x="13901" y="0"/>
                      </a:moveTo>
                      <a:cubicBezTo>
                        <a:pt x="13437" y="0"/>
                        <a:pt x="12960" y="12"/>
                        <a:pt x="12472" y="24"/>
                      </a:cubicBezTo>
                      <a:cubicBezTo>
                        <a:pt x="12234" y="24"/>
                        <a:pt x="11996" y="36"/>
                        <a:pt x="11758" y="36"/>
                      </a:cubicBezTo>
                      <a:cubicBezTo>
                        <a:pt x="11639" y="48"/>
                        <a:pt x="11520" y="48"/>
                        <a:pt x="11401" y="48"/>
                      </a:cubicBezTo>
                      <a:cubicBezTo>
                        <a:pt x="11282" y="60"/>
                        <a:pt x="11163" y="72"/>
                        <a:pt x="11044" y="72"/>
                      </a:cubicBezTo>
                      <a:cubicBezTo>
                        <a:pt x="10579" y="107"/>
                        <a:pt x="10127" y="143"/>
                        <a:pt x="9710" y="179"/>
                      </a:cubicBezTo>
                      <a:cubicBezTo>
                        <a:pt x="9472" y="203"/>
                        <a:pt x="9222" y="226"/>
                        <a:pt x="8972" y="250"/>
                      </a:cubicBezTo>
                      <a:cubicBezTo>
                        <a:pt x="8722" y="286"/>
                        <a:pt x="8460" y="322"/>
                        <a:pt x="8198" y="357"/>
                      </a:cubicBezTo>
                      <a:cubicBezTo>
                        <a:pt x="7674" y="429"/>
                        <a:pt x="7138" y="500"/>
                        <a:pt x="6602" y="584"/>
                      </a:cubicBezTo>
                      <a:cubicBezTo>
                        <a:pt x="6067" y="679"/>
                        <a:pt x="5519" y="786"/>
                        <a:pt x="4995" y="881"/>
                      </a:cubicBezTo>
                      <a:cubicBezTo>
                        <a:pt x="4733" y="941"/>
                        <a:pt x="4471" y="988"/>
                        <a:pt x="4221" y="1036"/>
                      </a:cubicBezTo>
                      <a:cubicBezTo>
                        <a:pt x="3971" y="1096"/>
                        <a:pt x="3733" y="1155"/>
                        <a:pt x="3495" y="1215"/>
                      </a:cubicBezTo>
                      <a:cubicBezTo>
                        <a:pt x="3019" y="1334"/>
                        <a:pt x="2566" y="1441"/>
                        <a:pt x="2161" y="1536"/>
                      </a:cubicBezTo>
                      <a:cubicBezTo>
                        <a:pt x="1769" y="1655"/>
                        <a:pt x="1411" y="1762"/>
                        <a:pt x="1114" y="1846"/>
                      </a:cubicBezTo>
                      <a:cubicBezTo>
                        <a:pt x="530" y="2024"/>
                        <a:pt x="173" y="2131"/>
                        <a:pt x="173" y="2131"/>
                      </a:cubicBezTo>
                      <a:cubicBezTo>
                        <a:pt x="1" y="2200"/>
                        <a:pt x="117" y="2669"/>
                        <a:pt x="307" y="2669"/>
                      </a:cubicBezTo>
                      <a:cubicBezTo>
                        <a:pt x="314" y="2669"/>
                        <a:pt x="321" y="2668"/>
                        <a:pt x="328" y="2667"/>
                      </a:cubicBezTo>
                      <a:cubicBezTo>
                        <a:pt x="328" y="2667"/>
                        <a:pt x="685" y="2584"/>
                        <a:pt x="1280" y="2453"/>
                      </a:cubicBezTo>
                      <a:cubicBezTo>
                        <a:pt x="1578" y="2393"/>
                        <a:pt x="1923" y="2310"/>
                        <a:pt x="2328" y="2227"/>
                      </a:cubicBezTo>
                      <a:cubicBezTo>
                        <a:pt x="2733" y="2155"/>
                        <a:pt x="3173" y="2084"/>
                        <a:pt x="3650" y="2000"/>
                      </a:cubicBezTo>
                      <a:cubicBezTo>
                        <a:pt x="3888" y="1953"/>
                        <a:pt x="4126" y="1917"/>
                        <a:pt x="4376" y="1870"/>
                      </a:cubicBezTo>
                      <a:cubicBezTo>
                        <a:pt x="4626" y="1834"/>
                        <a:pt x="4888" y="1798"/>
                        <a:pt x="5150" y="1762"/>
                      </a:cubicBezTo>
                      <a:cubicBezTo>
                        <a:pt x="5674" y="1691"/>
                        <a:pt x="6210" y="1619"/>
                        <a:pt x="6733" y="1548"/>
                      </a:cubicBezTo>
                      <a:cubicBezTo>
                        <a:pt x="7269" y="1489"/>
                        <a:pt x="7805" y="1429"/>
                        <a:pt x="8317" y="1381"/>
                      </a:cubicBezTo>
                      <a:cubicBezTo>
                        <a:pt x="8579" y="1346"/>
                        <a:pt x="8829" y="1322"/>
                        <a:pt x="9079" y="1298"/>
                      </a:cubicBezTo>
                      <a:cubicBezTo>
                        <a:pt x="9329" y="1274"/>
                        <a:pt x="9567" y="1250"/>
                        <a:pt x="9805" y="1239"/>
                      </a:cubicBezTo>
                      <a:cubicBezTo>
                        <a:pt x="10222" y="1191"/>
                        <a:pt x="10663" y="1155"/>
                        <a:pt x="11127" y="1108"/>
                      </a:cubicBezTo>
                      <a:cubicBezTo>
                        <a:pt x="11234" y="1096"/>
                        <a:pt x="11353" y="1084"/>
                        <a:pt x="11460" y="1072"/>
                      </a:cubicBezTo>
                      <a:cubicBezTo>
                        <a:pt x="11579" y="1072"/>
                        <a:pt x="11698" y="1060"/>
                        <a:pt x="11817" y="1060"/>
                      </a:cubicBezTo>
                      <a:cubicBezTo>
                        <a:pt x="12056" y="1036"/>
                        <a:pt x="12282" y="1024"/>
                        <a:pt x="12520" y="1012"/>
                      </a:cubicBezTo>
                      <a:cubicBezTo>
                        <a:pt x="12996" y="977"/>
                        <a:pt x="13460" y="941"/>
                        <a:pt x="13925" y="917"/>
                      </a:cubicBezTo>
                      <a:cubicBezTo>
                        <a:pt x="14389" y="893"/>
                        <a:pt x="14842" y="881"/>
                        <a:pt x="15258" y="869"/>
                      </a:cubicBezTo>
                      <a:cubicBezTo>
                        <a:pt x="15830" y="838"/>
                        <a:pt x="16354" y="838"/>
                        <a:pt x="16802" y="838"/>
                      </a:cubicBezTo>
                      <a:lnTo>
                        <a:pt x="16802" y="838"/>
                      </a:lnTo>
                      <a:cubicBezTo>
                        <a:pt x="17026" y="838"/>
                        <a:pt x="17231" y="838"/>
                        <a:pt x="17413" y="834"/>
                      </a:cubicBezTo>
                      <a:cubicBezTo>
                        <a:pt x="17866" y="834"/>
                        <a:pt x="18189" y="834"/>
                        <a:pt x="18314" y="827"/>
                      </a:cubicBezTo>
                      <a:lnTo>
                        <a:pt x="18314" y="827"/>
                      </a:lnTo>
                      <a:cubicBezTo>
                        <a:pt x="18323" y="833"/>
                        <a:pt x="18333" y="839"/>
                        <a:pt x="18342" y="846"/>
                      </a:cubicBezTo>
                      <a:cubicBezTo>
                        <a:pt x="18378" y="858"/>
                        <a:pt x="18413" y="869"/>
                        <a:pt x="18449" y="881"/>
                      </a:cubicBezTo>
                      <a:cubicBezTo>
                        <a:pt x="18509" y="905"/>
                        <a:pt x="18556" y="917"/>
                        <a:pt x="18616" y="929"/>
                      </a:cubicBezTo>
                      <a:cubicBezTo>
                        <a:pt x="18711" y="953"/>
                        <a:pt x="18794" y="977"/>
                        <a:pt x="18866" y="988"/>
                      </a:cubicBezTo>
                      <a:cubicBezTo>
                        <a:pt x="19009" y="1012"/>
                        <a:pt x="19104" y="1024"/>
                        <a:pt x="19175" y="1036"/>
                      </a:cubicBezTo>
                      <a:cubicBezTo>
                        <a:pt x="19318" y="1060"/>
                        <a:pt x="19330" y="1060"/>
                        <a:pt x="19330" y="1060"/>
                      </a:cubicBezTo>
                      <a:cubicBezTo>
                        <a:pt x="19533" y="1060"/>
                        <a:pt x="19604" y="607"/>
                        <a:pt x="19414" y="524"/>
                      </a:cubicBezTo>
                      <a:cubicBezTo>
                        <a:pt x="19414" y="524"/>
                        <a:pt x="19402" y="524"/>
                        <a:pt x="19271" y="500"/>
                      </a:cubicBezTo>
                      <a:cubicBezTo>
                        <a:pt x="19199" y="488"/>
                        <a:pt x="19104" y="465"/>
                        <a:pt x="18973" y="441"/>
                      </a:cubicBezTo>
                      <a:cubicBezTo>
                        <a:pt x="18914" y="429"/>
                        <a:pt x="18830" y="417"/>
                        <a:pt x="18759" y="393"/>
                      </a:cubicBezTo>
                      <a:cubicBezTo>
                        <a:pt x="18723" y="381"/>
                        <a:pt x="18675" y="369"/>
                        <a:pt x="18640" y="357"/>
                      </a:cubicBezTo>
                      <a:cubicBezTo>
                        <a:pt x="18616" y="346"/>
                        <a:pt x="18604" y="334"/>
                        <a:pt x="18580" y="334"/>
                      </a:cubicBezTo>
                      <a:cubicBezTo>
                        <a:pt x="18568" y="322"/>
                        <a:pt x="18556" y="322"/>
                        <a:pt x="18544" y="310"/>
                      </a:cubicBezTo>
                      <a:lnTo>
                        <a:pt x="18449" y="274"/>
                      </a:lnTo>
                      <a:lnTo>
                        <a:pt x="18402" y="262"/>
                      </a:lnTo>
                      <a:cubicBezTo>
                        <a:pt x="18354" y="250"/>
                        <a:pt x="18009" y="215"/>
                        <a:pt x="17449" y="167"/>
                      </a:cubicBezTo>
                      <a:cubicBezTo>
                        <a:pt x="16889" y="119"/>
                        <a:pt x="16127" y="36"/>
                        <a:pt x="15258" y="36"/>
                      </a:cubicBezTo>
                      <a:cubicBezTo>
                        <a:pt x="14830" y="24"/>
                        <a:pt x="14377" y="12"/>
                        <a:pt x="1390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9" name="Google Shape;929;g2e91065d68d_0_273"/>
                <p:cNvSpPr/>
                <p:nvPr/>
              </p:nvSpPr>
              <p:spPr>
                <a:xfrm rot="-1131582">
                  <a:off x="3621630" y="6827655"/>
                  <a:ext cx="184071" cy="404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0" h="16339" extrusionOk="0">
                      <a:moveTo>
                        <a:pt x="7065" y="0"/>
                      </a:moveTo>
                      <a:cubicBezTo>
                        <a:pt x="6996" y="0"/>
                        <a:pt x="6934" y="18"/>
                        <a:pt x="6902" y="61"/>
                      </a:cubicBezTo>
                      <a:cubicBezTo>
                        <a:pt x="6902" y="61"/>
                        <a:pt x="6771" y="370"/>
                        <a:pt x="6569" y="870"/>
                      </a:cubicBezTo>
                      <a:cubicBezTo>
                        <a:pt x="6367" y="1406"/>
                        <a:pt x="6081" y="2097"/>
                        <a:pt x="5759" y="2930"/>
                      </a:cubicBezTo>
                      <a:cubicBezTo>
                        <a:pt x="5140" y="4573"/>
                        <a:pt x="4378" y="6609"/>
                        <a:pt x="3771" y="8205"/>
                      </a:cubicBezTo>
                      <a:cubicBezTo>
                        <a:pt x="3473" y="9002"/>
                        <a:pt x="3128" y="9895"/>
                        <a:pt x="2759" y="10788"/>
                      </a:cubicBezTo>
                      <a:cubicBezTo>
                        <a:pt x="2378" y="11681"/>
                        <a:pt x="1973" y="12562"/>
                        <a:pt x="1580" y="13336"/>
                      </a:cubicBezTo>
                      <a:cubicBezTo>
                        <a:pt x="1378" y="13717"/>
                        <a:pt x="1187" y="14086"/>
                        <a:pt x="1009" y="14408"/>
                      </a:cubicBezTo>
                      <a:cubicBezTo>
                        <a:pt x="830" y="14717"/>
                        <a:pt x="663" y="15003"/>
                        <a:pt x="533" y="15241"/>
                      </a:cubicBezTo>
                      <a:cubicBezTo>
                        <a:pt x="247" y="15706"/>
                        <a:pt x="68" y="15991"/>
                        <a:pt x="68" y="15991"/>
                      </a:cubicBezTo>
                      <a:cubicBezTo>
                        <a:pt x="0" y="16117"/>
                        <a:pt x="265" y="16339"/>
                        <a:pt x="429" y="16339"/>
                      </a:cubicBezTo>
                      <a:cubicBezTo>
                        <a:pt x="466" y="16339"/>
                        <a:pt x="499" y="16327"/>
                        <a:pt x="521" y="16301"/>
                      </a:cubicBezTo>
                      <a:cubicBezTo>
                        <a:pt x="521" y="16301"/>
                        <a:pt x="723" y="16027"/>
                        <a:pt x="1056" y="15587"/>
                      </a:cubicBezTo>
                      <a:cubicBezTo>
                        <a:pt x="1211" y="15360"/>
                        <a:pt x="1402" y="15086"/>
                        <a:pt x="1616" y="14765"/>
                      </a:cubicBezTo>
                      <a:cubicBezTo>
                        <a:pt x="1818" y="14455"/>
                        <a:pt x="2045" y="14098"/>
                        <a:pt x="2283" y="13729"/>
                      </a:cubicBezTo>
                      <a:cubicBezTo>
                        <a:pt x="2735" y="12955"/>
                        <a:pt x="3211" y="12086"/>
                        <a:pt x="3640" y="11193"/>
                      </a:cubicBezTo>
                      <a:cubicBezTo>
                        <a:pt x="4069" y="10288"/>
                        <a:pt x="4462" y="9383"/>
                        <a:pt x="4759" y="8574"/>
                      </a:cubicBezTo>
                      <a:cubicBezTo>
                        <a:pt x="5378" y="6966"/>
                        <a:pt x="6009" y="4871"/>
                        <a:pt x="6521" y="3192"/>
                      </a:cubicBezTo>
                      <a:cubicBezTo>
                        <a:pt x="7033" y="1501"/>
                        <a:pt x="7414" y="227"/>
                        <a:pt x="7414" y="227"/>
                      </a:cubicBezTo>
                      <a:cubicBezTo>
                        <a:pt x="7439" y="102"/>
                        <a:pt x="7229" y="0"/>
                        <a:pt x="706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30" name="Google Shape;930;g2e91065d68d_0_273"/>
            <p:cNvGrpSpPr/>
            <p:nvPr/>
          </p:nvGrpSpPr>
          <p:grpSpPr>
            <a:xfrm>
              <a:off x="698956" y="6526827"/>
              <a:ext cx="761443" cy="1254173"/>
              <a:chOff x="1668617" y="5683195"/>
              <a:chExt cx="1743230" cy="2871275"/>
            </a:xfrm>
          </p:grpSpPr>
          <p:sp>
            <p:nvSpPr>
              <p:cNvPr id="931" name="Google Shape;931;g2e91065d68d_0_273"/>
              <p:cNvSpPr/>
              <p:nvPr/>
            </p:nvSpPr>
            <p:spPr>
              <a:xfrm>
                <a:off x="1668617" y="5683195"/>
                <a:ext cx="1729969" cy="2242458"/>
              </a:xfrm>
              <a:custGeom>
                <a:avLst/>
                <a:gdLst/>
                <a:ahLst/>
                <a:cxnLst/>
                <a:rect l="l" t="t" r="r" b="b"/>
                <a:pathLst>
                  <a:path w="69926" h="90641" extrusionOk="0">
                    <a:moveTo>
                      <a:pt x="18523" y="0"/>
                    </a:moveTo>
                    <a:cubicBezTo>
                      <a:pt x="16491" y="0"/>
                      <a:pt x="14474" y="212"/>
                      <a:pt x="12514" y="681"/>
                    </a:cubicBezTo>
                    <a:cubicBezTo>
                      <a:pt x="8025" y="1752"/>
                      <a:pt x="3239" y="4252"/>
                      <a:pt x="1334" y="8503"/>
                    </a:cubicBezTo>
                    <a:cubicBezTo>
                      <a:pt x="1274" y="8562"/>
                      <a:pt x="1227" y="8610"/>
                      <a:pt x="1167" y="8670"/>
                    </a:cubicBezTo>
                    <a:cubicBezTo>
                      <a:pt x="762" y="8991"/>
                      <a:pt x="715" y="9455"/>
                      <a:pt x="858" y="9836"/>
                    </a:cubicBezTo>
                    <a:cubicBezTo>
                      <a:pt x="703" y="10384"/>
                      <a:pt x="596" y="10944"/>
                      <a:pt x="536" y="11551"/>
                    </a:cubicBezTo>
                    <a:cubicBezTo>
                      <a:pt x="0" y="16968"/>
                      <a:pt x="3263" y="22302"/>
                      <a:pt x="6311" y="26505"/>
                    </a:cubicBezTo>
                    <a:cubicBezTo>
                      <a:pt x="13490" y="36399"/>
                      <a:pt x="23503" y="43602"/>
                      <a:pt x="32862" y="51258"/>
                    </a:cubicBezTo>
                    <a:cubicBezTo>
                      <a:pt x="42625" y="59271"/>
                      <a:pt x="49923" y="67689"/>
                      <a:pt x="56198" y="78619"/>
                    </a:cubicBezTo>
                    <a:cubicBezTo>
                      <a:pt x="57321" y="80578"/>
                      <a:pt x="62210" y="90640"/>
                      <a:pt x="65877" y="90640"/>
                    </a:cubicBezTo>
                    <a:cubicBezTo>
                      <a:pt x="66176" y="90640"/>
                      <a:pt x="66467" y="90573"/>
                      <a:pt x="66747" y="90430"/>
                    </a:cubicBezTo>
                    <a:cubicBezTo>
                      <a:pt x="69926" y="88810"/>
                      <a:pt x="69759" y="78154"/>
                      <a:pt x="69795" y="74952"/>
                    </a:cubicBezTo>
                    <a:cubicBezTo>
                      <a:pt x="69842" y="69999"/>
                      <a:pt x="69247" y="64998"/>
                      <a:pt x="68342" y="60104"/>
                    </a:cubicBezTo>
                    <a:cubicBezTo>
                      <a:pt x="68080" y="58676"/>
                      <a:pt x="67794" y="57271"/>
                      <a:pt x="67497" y="55866"/>
                    </a:cubicBezTo>
                    <a:cubicBezTo>
                      <a:pt x="65187" y="45305"/>
                      <a:pt x="61413" y="34423"/>
                      <a:pt x="56007" y="25029"/>
                    </a:cubicBezTo>
                    <a:cubicBezTo>
                      <a:pt x="51007" y="16349"/>
                      <a:pt x="43982" y="8039"/>
                      <a:pt x="34683" y="3824"/>
                    </a:cubicBezTo>
                    <a:cubicBezTo>
                      <a:pt x="29749" y="1583"/>
                      <a:pt x="24080" y="0"/>
                      <a:pt x="185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32" name="Google Shape;932;g2e91065d68d_0_273"/>
              <p:cNvGrpSpPr/>
              <p:nvPr/>
            </p:nvGrpSpPr>
            <p:grpSpPr>
              <a:xfrm>
                <a:off x="2252110" y="6027996"/>
                <a:ext cx="1159737" cy="2526474"/>
                <a:chOff x="2252110" y="6027996"/>
                <a:chExt cx="1159737" cy="2526474"/>
              </a:xfrm>
            </p:grpSpPr>
            <p:sp>
              <p:nvSpPr>
                <p:cNvPr id="933" name="Google Shape;933;g2e91065d68d_0_273"/>
                <p:cNvSpPr/>
                <p:nvPr/>
              </p:nvSpPr>
              <p:spPr>
                <a:xfrm>
                  <a:off x="2252110" y="6027996"/>
                  <a:ext cx="1159737" cy="2526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77" h="102121" extrusionOk="0">
                      <a:moveTo>
                        <a:pt x="249" y="0"/>
                      </a:moveTo>
                      <a:cubicBezTo>
                        <a:pt x="0" y="0"/>
                        <a:pt x="69" y="331"/>
                        <a:pt x="644" y="817"/>
                      </a:cubicBezTo>
                      <a:cubicBezTo>
                        <a:pt x="644" y="817"/>
                        <a:pt x="1049" y="1162"/>
                        <a:pt x="1799" y="1805"/>
                      </a:cubicBezTo>
                      <a:cubicBezTo>
                        <a:pt x="2180" y="2114"/>
                        <a:pt x="2633" y="2519"/>
                        <a:pt x="3157" y="2984"/>
                      </a:cubicBezTo>
                      <a:cubicBezTo>
                        <a:pt x="3419" y="3222"/>
                        <a:pt x="3704" y="3472"/>
                        <a:pt x="4002" y="3746"/>
                      </a:cubicBezTo>
                      <a:cubicBezTo>
                        <a:pt x="4300" y="4008"/>
                        <a:pt x="4609" y="4305"/>
                        <a:pt x="4943" y="4603"/>
                      </a:cubicBezTo>
                      <a:cubicBezTo>
                        <a:pt x="6264" y="5805"/>
                        <a:pt x="7788" y="7317"/>
                        <a:pt x="9467" y="9032"/>
                      </a:cubicBezTo>
                      <a:cubicBezTo>
                        <a:pt x="11134" y="10770"/>
                        <a:pt x="12932" y="12747"/>
                        <a:pt x="14765" y="14926"/>
                      </a:cubicBezTo>
                      <a:cubicBezTo>
                        <a:pt x="18409" y="19295"/>
                        <a:pt x="22100" y="24522"/>
                        <a:pt x="25231" y="30035"/>
                      </a:cubicBezTo>
                      <a:cubicBezTo>
                        <a:pt x="26791" y="32785"/>
                        <a:pt x="28219" y="35619"/>
                        <a:pt x="29529" y="38381"/>
                      </a:cubicBezTo>
                      <a:cubicBezTo>
                        <a:pt x="29696" y="38726"/>
                        <a:pt x="29862" y="39071"/>
                        <a:pt x="30029" y="39405"/>
                      </a:cubicBezTo>
                      <a:cubicBezTo>
                        <a:pt x="30184" y="39750"/>
                        <a:pt x="30339" y="40095"/>
                        <a:pt x="30505" y="40441"/>
                      </a:cubicBezTo>
                      <a:cubicBezTo>
                        <a:pt x="30815" y="41131"/>
                        <a:pt x="31124" y="41798"/>
                        <a:pt x="31422" y="42477"/>
                      </a:cubicBezTo>
                      <a:cubicBezTo>
                        <a:pt x="31720" y="43143"/>
                        <a:pt x="32006" y="43810"/>
                        <a:pt x="32291" y="44465"/>
                      </a:cubicBezTo>
                      <a:cubicBezTo>
                        <a:pt x="32363" y="44632"/>
                        <a:pt x="32434" y="44798"/>
                        <a:pt x="32506" y="44953"/>
                      </a:cubicBezTo>
                      <a:cubicBezTo>
                        <a:pt x="32577" y="45120"/>
                        <a:pt x="32637" y="45286"/>
                        <a:pt x="32708" y="45453"/>
                      </a:cubicBezTo>
                      <a:cubicBezTo>
                        <a:pt x="32839" y="45775"/>
                        <a:pt x="32970" y="46096"/>
                        <a:pt x="33113" y="46418"/>
                      </a:cubicBezTo>
                      <a:cubicBezTo>
                        <a:pt x="33649" y="47691"/>
                        <a:pt x="34161" y="49025"/>
                        <a:pt x="34708" y="50394"/>
                      </a:cubicBezTo>
                      <a:cubicBezTo>
                        <a:pt x="34970" y="51085"/>
                        <a:pt x="35232" y="51787"/>
                        <a:pt x="35494" y="52490"/>
                      </a:cubicBezTo>
                      <a:cubicBezTo>
                        <a:pt x="35625" y="52835"/>
                        <a:pt x="35768" y="53192"/>
                        <a:pt x="35899" y="53549"/>
                      </a:cubicBezTo>
                      <a:cubicBezTo>
                        <a:pt x="36018" y="53907"/>
                        <a:pt x="36149" y="54264"/>
                        <a:pt x="36280" y="54621"/>
                      </a:cubicBezTo>
                      <a:cubicBezTo>
                        <a:pt x="36411" y="54990"/>
                        <a:pt x="36542" y="55347"/>
                        <a:pt x="36661" y="55716"/>
                      </a:cubicBezTo>
                      <a:cubicBezTo>
                        <a:pt x="36732" y="55895"/>
                        <a:pt x="36792" y="56073"/>
                        <a:pt x="36863" y="56252"/>
                      </a:cubicBezTo>
                      <a:cubicBezTo>
                        <a:pt x="36923" y="56443"/>
                        <a:pt x="36982" y="56621"/>
                        <a:pt x="37054" y="56812"/>
                      </a:cubicBezTo>
                      <a:cubicBezTo>
                        <a:pt x="37304" y="57550"/>
                        <a:pt x="37554" y="58288"/>
                        <a:pt x="37804" y="59026"/>
                      </a:cubicBezTo>
                      <a:cubicBezTo>
                        <a:pt x="38280" y="60526"/>
                        <a:pt x="38780" y="62027"/>
                        <a:pt x="39233" y="63551"/>
                      </a:cubicBezTo>
                      <a:cubicBezTo>
                        <a:pt x="39697" y="65075"/>
                        <a:pt x="40126" y="66599"/>
                        <a:pt x="40554" y="68123"/>
                      </a:cubicBezTo>
                      <a:cubicBezTo>
                        <a:pt x="40769" y="68885"/>
                        <a:pt x="40971" y="69647"/>
                        <a:pt x="41173" y="70409"/>
                      </a:cubicBezTo>
                      <a:cubicBezTo>
                        <a:pt x="41376" y="71159"/>
                        <a:pt x="41566" y="71921"/>
                        <a:pt x="41757" y="72671"/>
                      </a:cubicBezTo>
                      <a:cubicBezTo>
                        <a:pt x="41852" y="73052"/>
                        <a:pt x="41947" y="73421"/>
                        <a:pt x="42043" y="73802"/>
                      </a:cubicBezTo>
                      <a:cubicBezTo>
                        <a:pt x="42126" y="74171"/>
                        <a:pt x="42221" y="74540"/>
                        <a:pt x="42304" y="74921"/>
                      </a:cubicBezTo>
                      <a:cubicBezTo>
                        <a:pt x="42388" y="75290"/>
                        <a:pt x="42483" y="75659"/>
                        <a:pt x="42566" y="76028"/>
                      </a:cubicBezTo>
                      <a:cubicBezTo>
                        <a:pt x="42650" y="76397"/>
                        <a:pt x="42745" y="76766"/>
                        <a:pt x="42816" y="77124"/>
                      </a:cubicBezTo>
                      <a:cubicBezTo>
                        <a:pt x="43126" y="78588"/>
                        <a:pt x="43436" y="80029"/>
                        <a:pt x="43686" y="81422"/>
                      </a:cubicBezTo>
                      <a:cubicBezTo>
                        <a:pt x="44733" y="87018"/>
                        <a:pt x="45341" y="91995"/>
                        <a:pt x="45722" y="95554"/>
                      </a:cubicBezTo>
                      <a:cubicBezTo>
                        <a:pt x="45817" y="96447"/>
                        <a:pt x="45900" y="97257"/>
                        <a:pt x="45972" y="97960"/>
                      </a:cubicBezTo>
                      <a:cubicBezTo>
                        <a:pt x="46055" y="98650"/>
                        <a:pt x="46114" y="99257"/>
                        <a:pt x="46150" y="99745"/>
                      </a:cubicBezTo>
                      <a:cubicBezTo>
                        <a:pt x="46245" y="100734"/>
                        <a:pt x="46305" y="101269"/>
                        <a:pt x="46305" y="101269"/>
                      </a:cubicBezTo>
                      <a:cubicBezTo>
                        <a:pt x="46369" y="101838"/>
                        <a:pt x="46515" y="102121"/>
                        <a:pt x="46640" y="102121"/>
                      </a:cubicBezTo>
                      <a:cubicBezTo>
                        <a:pt x="46769" y="102121"/>
                        <a:pt x="46877" y="101820"/>
                        <a:pt x="46853" y="101222"/>
                      </a:cubicBezTo>
                      <a:cubicBezTo>
                        <a:pt x="46853" y="101222"/>
                        <a:pt x="46805" y="100686"/>
                        <a:pt x="46734" y="99698"/>
                      </a:cubicBezTo>
                      <a:cubicBezTo>
                        <a:pt x="46686" y="99210"/>
                        <a:pt x="46638" y="98602"/>
                        <a:pt x="46579" y="97900"/>
                      </a:cubicBezTo>
                      <a:cubicBezTo>
                        <a:pt x="46507" y="97198"/>
                        <a:pt x="46436" y="96388"/>
                        <a:pt x="46353" y="95495"/>
                      </a:cubicBezTo>
                      <a:cubicBezTo>
                        <a:pt x="46007" y="91923"/>
                        <a:pt x="45472" y="86922"/>
                        <a:pt x="44483" y="81279"/>
                      </a:cubicBezTo>
                      <a:cubicBezTo>
                        <a:pt x="44245" y="79874"/>
                        <a:pt x="43948" y="78421"/>
                        <a:pt x="43650" y="76945"/>
                      </a:cubicBezTo>
                      <a:cubicBezTo>
                        <a:pt x="43590" y="76576"/>
                        <a:pt x="43495" y="76207"/>
                        <a:pt x="43412" y="75838"/>
                      </a:cubicBezTo>
                      <a:cubicBezTo>
                        <a:pt x="43328" y="75469"/>
                        <a:pt x="43245" y="75088"/>
                        <a:pt x="43162" y="74719"/>
                      </a:cubicBezTo>
                      <a:cubicBezTo>
                        <a:pt x="43078" y="74338"/>
                        <a:pt x="42995" y="73969"/>
                        <a:pt x="42912" y="73588"/>
                      </a:cubicBezTo>
                      <a:cubicBezTo>
                        <a:pt x="42816" y="73218"/>
                        <a:pt x="42721" y="72837"/>
                        <a:pt x="42626" y="72456"/>
                      </a:cubicBezTo>
                      <a:cubicBezTo>
                        <a:pt x="42447" y="71694"/>
                        <a:pt x="42269" y="70932"/>
                        <a:pt x="42066" y="70170"/>
                      </a:cubicBezTo>
                      <a:cubicBezTo>
                        <a:pt x="41876" y="69408"/>
                        <a:pt x="41673" y="68646"/>
                        <a:pt x="41471" y="67873"/>
                      </a:cubicBezTo>
                      <a:cubicBezTo>
                        <a:pt x="41054" y="66337"/>
                        <a:pt x="40638" y="64801"/>
                        <a:pt x="40173" y="63265"/>
                      </a:cubicBezTo>
                      <a:cubicBezTo>
                        <a:pt x="39733" y="61741"/>
                        <a:pt x="39245" y="60217"/>
                        <a:pt x="38768" y="58717"/>
                      </a:cubicBezTo>
                      <a:cubicBezTo>
                        <a:pt x="38518" y="57967"/>
                        <a:pt x="38268" y="57216"/>
                        <a:pt x="38030" y="56478"/>
                      </a:cubicBezTo>
                      <a:cubicBezTo>
                        <a:pt x="37971" y="56288"/>
                        <a:pt x="37899" y="56109"/>
                        <a:pt x="37840" y="55919"/>
                      </a:cubicBezTo>
                      <a:cubicBezTo>
                        <a:pt x="37780" y="55740"/>
                        <a:pt x="37709" y="55550"/>
                        <a:pt x="37649" y="55371"/>
                      </a:cubicBezTo>
                      <a:cubicBezTo>
                        <a:pt x="37518" y="55002"/>
                        <a:pt x="37387" y="54633"/>
                        <a:pt x="37268" y="54276"/>
                      </a:cubicBezTo>
                      <a:cubicBezTo>
                        <a:pt x="37137" y="53907"/>
                        <a:pt x="37006" y="53549"/>
                        <a:pt x="36887" y="53192"/>
                      </a:cubicBezTo>
                      <a:cubicBezTo>
                        <a:pt x="36756" y="52823"/>
                        <a:pt x="36613" y="52478"/>
                        <a:pt x="36482" y="52121"/>
                      </a:cubicBezTo>
                      <a:cubicBezTo>
                        <a:pt x="36220" y="51406"/>
                        <a:pt x="35970" y="50704"/>
                        <a:pt x="35696" y="50013"/>
                      </a:cubicBezTo>
                      <a:cubicBezTo>
                        <a:pt x="35161" y="48644"/>
                        <a:pt x="34637" y="47287"/>
                        <a:pt x="34101" y="46013"/>
                      </a:cubicBezTo>
                      <a:cubicBezTo>
                        <a:pt x="33958" y="45679"/>
                        <a:pt x="33827" y="45358"/>
                        <a:pt x="33696" y="45036"/>
                      </a:cubicBezTo>
                      <a:cubicBezTo>
                        <a:pt x="33625" y="44870"/>
                        <a:pt x="33553" y="44703"/>
                        <a:pt x="33482" y="44536"/>
                      </a:cubicBezTo>
                      <a:cubicBezTo>
                        <a:pt x="33410" y="44382"/>
                        <a:pt x="33339" y="44215"/>
                        <a:pt x="33268" y="44048"/>
                      </a:cubicBezTo>
                      <a:cubicBezTo>
                        <a:pt x="32982" y="43393"/>
                        <a:pt x="32696" y="42715"/>
                        <a:pt x="32398" y="42036"/>
                      </a:cubicBezTo>
                      <a:cubicBezTo>
                        <a:pt x="32089" y="41369"/>
                        <a:pt x="31779" y="40691"/>
                        <a:pt x="31458" y="40000"/>
                      </a:cubicBezTo>
                      <a:cubicBezTo>
                        <a:pt x="31303" y="39655"/>
                        <a:pt x="31136" y="39309"/>
                        <a:pt x="30982" y="38964"/>
                      </a:cubicBezTo>
                      <a:cubicBezTo>
                        <a:pt x="30815" y="38619"/>
                        <a:pt x="30648" y="38274"/>
                        <a:pt x="30482" y="37928"/>
                      </a:cubicBezTo>
                      <a:cubicBezTo>
                        <a:pt x="29136" y="35142"/>
                        <a:pt x="27684" y="32309"/>
                        <a:pt x="26088" y="29546"/>
                      </a:cubicBezTo>
                      <a:cubicBezTo>
                        <a:pt x="22885" y="23998"/>
                        <a:pt x="19111" y="18759"/>
                        <a:pt x="15384" y="14414"/>
                      </a:cubicBezTo>
                      <a:cubicBezTo>
                        <a:pt x="13515" y="12235"/>
                        <a:pt x="11682" y="10258"/>
                        <a:pt x="9979" y="8532"/>
                      </a:cubicBezTo>
                      <a:cubicBezTo>
                        <a:pt x="8264" y="6829"/>
                        <a:pt x="6705" y="5329"/>
                        <a:pt x="5359" y="4139"/>
                      </a:cubicBezTo>
                      <a:cubicBezTo>
                        <a:pt x="5026" y="3841"/>
                        <a:pt x="4716" y="3555"/>
                        <a:pt x="4419" y="3281"/>
                      </a:cubicBezTo>
                      <a:cubicBezTo>
                        <a:pt x="4109" y="3019"/>
                        <a:pt x="3823" y="2769"/>
                        <a:pt x="3550" y="2543"/>
                      </a:cubicBezTo>
                      <a:cubicBezTo>
                        <a:pt x="3014" y="2079"/>
                        <a:pt x="2561" y="1674"/>
                        <a:pt x="2180" y="1364"/>
                      </a:cubicBezTo>
                      <a:cubicBezTo>
                        <a:pt x="1406" y="733"/>
                        <a:pt x="990" y="388"/>
                        <a:pt x="990" y="388"/>
                      </a:cubicBezTo>
                      <a:cubicBezTo>
                        <a:pt x="657" y="117"/>
                        <a:pt x="397" y="0"/>
                        <a:pt x="2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4" name="Google Shape;934;g2e91065d68d_0_273"/>
                <p:cNvSpPr/>
                <p:nvPr/>
              </p:nvSpPr>
              <p:spPr>
                <a:xfrm>
                  <a:off x="3112839" y="6709262"/>
                  <a:ext cx="58980" cy="663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4" h="26811" extrusionOk="0">
                      <a:moveTo>
                        <a:pt x="289" y="0"/>
                      </a:moveTo>
                      <a:cubicBezTo>
                        <a:pt x="158" y="0"/>
                        <a:pt x="25" y="72"/>
                        <a:pt x="1" y="212"/>
                      </a:cubicBezTo>
                      <a:cubicBezTo>
                        <a:pt x="1" y="212"/>
                        <a:pt x="1" y="724"/>
                        <a:pt x="13" y="1557"/>
                      </a:cubicBezTo>
                      <a:cubicBezTo>
                        <a:pt x="13" y="2390"/>
                        <a:pt x="24" y="3557"/>
                        <a:pt x="48" y="4891"/>
                      </a:cubicBezTo>
                      <a:cubicBezTo>
                        <a:pt x="84" y="7558"/>
                        <a:pt x="179" y="10868"/>
                        <a:pt x="322" y="13463"/>
                      </a:cubicBezTo>
                      <a:cubicBezTo>
                        <a:pt x="501" y="16047"/>
                        <a:pt x="798" y="19357"/>
                        <a:pt x="1156" y="22000"/>
                      </a:cubicBezTo>
                      <a:cubicBezTo>
                        <a:pt x="1239" y="22667"/>
                        <a:pt x="1310" y="23286"/>
                        <a:pt x="1394" y="23845"/>
                      </a:cubicBezTo>
                      <a:cubicBezTo>
                        <a:pt x="1477" y="24405"/>
                        <a:pt x="1560" y="24893"/>
                        <a:pt x="1620" y="25310"/>
                      </a:cubicBezTo>
                      <a:cubicBezTo>
                        <a:pt x="1751" y="26143"/>
                        <a:pt x="1822" y="26643"/>
                        <a:pt x="1822" y="26643"/>
                      </a:cubicBezTo>
                      <a:cubicBezTo>
                        <a:pt x="1848" y="26757"/>
                        <a:pt x="1960" y="26811"/>
                        <a:pt x="2076" y="26811"/>
                      </a:cubicBezTo>
                      <a:cubicBezTo>
                        <a:pt x="2226" y="26811"/>
                        <a:pt x="2383" y="26721"/>
                        <a:pt x="2370" y="26560"/>
                      </a:cubicBezTo>
                      <a:cubicBezTo>
                        <a:pt x="2370" y="26560"/>
                        <a:pt x="2322" y="26060"/>
                        <a:pt x="2251" y="25238"/>
                      </a:cubicBezTo>
                      <a:cubicBezTo>
                        <a:pt x="2203" y="24822"/>
                        <a:pt x="2156" y="24322"/>
                        <a:pt x="2108" y="23762"/>
                      </a:cubicBezTo>
                      <a:cubicBezTo>
                        <a:pt x="2048" y="23202"/>
                        <a:pt x="2013" y="22583"/>
                        <a:pt x="1953" y="21917"/>
                      </a:cubicBezTo>
                      <a:cubicBezTo>
                        <a:pt x="1727" y="19273"/>
                        <a:pt x="1560" y="15975"/>
                        <a:pt x="1394" y="13392"/>
                      </a:cubicBezTo>
                      <a:cubicBezTo>
                        <a:pt x="1072" y="8224"/>
                        <a:pt x="560" y="200"/>
                        <a:pt x="560" y="200"/>
                      </a:cubicBezTo>
                      <a:cubicBezTo>
                        <a:pt x="537" y="66"/>
                        <a:pt x="414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5" name="Google Shape;935;g2e91065d68d_0_273"/>
                <p:cNvSpPr/>
                <p:nvPr/>
              </p:nvSpPr>
              <p:spPr>
                <a:xfrm>
                  <a:off x="2447432" y="6696496"/>
                  <a:ext cx="526393" cy="233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7" h="9445" extrusionOk="0">
                      <a:moveTo>
                        <a:pt x="1569" y="0"/>
                      </a:moveTo>
                      <a:cubicBezTo>
                        <a:pt x="1521" y="0"/>
                        <a:pt x="1475" y="1"/>
                        <a:pt x="1429" y="1"/>
                      </a:cubicBezTo>
                      <a:cubicBezTo>
                        <a:pt x="1239" y="1"/>
                        <a:pt x="1072" y="13"/>
                        <a:pt x="929" y="25"/>
                      </a:cubicBezTo>
                      <a:cubicBezTo>
                        <a:pt x="786" y="25"/>
                        <a:pt x="655" y="37"/>
                        <a:pt x="560" y="49"/>
                      </a:cubicBezTo>
                      <a:cubicBezTo>
                        <a:pt x="358" y="61"/>
                        <a:pt x="239" y="73"/>
                        <a:pt x="239" y="73"/>
                      </a:cubicBezTo>
                      <a:cubicBezTo>
                        <a:pt x="0" y="132"/>
                        <a:pt x="48" y="585"/>
                        <a:pt x="286" y="632"/>
                      </a:cubicBezTo>
                      <a:cubicBezTo>
                        <a:pt x="286" y="632"/>
                        <a:pt x="393" y="620"/>
                        <a:pt x="584" y="620"/>
                      </a:cubicBezTo>
                      <a:cubicBezTo>
                        <a:pt x="616" y="616"/>
                        <a:pt x="650" y="615"/>
                        <a:pt x="687" y="615"/>
                      </a:cubicBezTo>
                      <a:cubicBezTo>
                        <a:pt x="761" y="615"/>
                        <a:pt x="846" y="620"/>
                        <a:pt x="941" y="620"/>
                      </a:cubicBezTo>
                      <a:cubicBezTo>
                        <a:pt x="1084" y="620"/>
                        <a:pt x="1239" y="620"/>
                        <a:pt x="1417" y="632"/>
                      </a:cubicBezTo>
                      <a:cubicBezTo>
                        <a:pt x="2120" y="668"/>
                        <a:pt x="3096" y="811"/>
                        <a:pt x="4191" y="1085"/>
                      </a:cubicBezTo>
                      <a:cubicBezTo>
                        <a:pt x="5287" y="1347"/>
                        <a:pt x="6489" y="1751"/>
                        <a:pt x="7668" y="2216"/>
                      </a:cubicBezTo>
                      <a:cubicBezTo>
                        <a:pt x="8847" y="2680"/>
                        <a:pt x="9990" y="3216"/>
                        <a:pt x="10990" y="3692"/>
                      </a:cubicBezTo>
                      <a:cubicBezTo>
                        <a:pt x="12978" y="4657"/>
                        <a:pt x="15479" y="6014"/>
                        <a:pt x="17419" y="7228"/>
                      </a:cubicBezTo>
                      <a:cubicBezTo>
                        <a:pt x="19372" y="8419"/>
                        <a:pt x="20789" y="9419"/>
                        <a:pt x="20789" y="9419"/>
                      </a:cubicBezTo>
                      <a:cubicBezTo>
                        <a:pt x="20814" y="9436"/>
                        <a:pt x="20841" y="9444"/>
                        <a:pt x="20870" y="9444"/>
                      </a:cubicBezTo>
                      <a:cubicBezTo>
                        <a:pt x="21056" y="9444"/>
                        <a:pt x="21277" y="9113"/>
                        <a:pt x="21122" y="8979"/>
                      </a:cubicBezTo>
                      <a:cubicBezTo>
                        <a:pt x="21122" y="8979"/>
                        <a:pt x="19765" y="7859"/>
                        <a:pt x="17860" y="6550"/>
                      </a:cubicBezTo>
                      <a:cubicBezTo>
                        <a:pt x="16907" y="5883"/>
                        <a:pt x="15824" y="5169"/>
                        <a:pt x="14717" y="4514"/>
                      </a:cubicBezTo>
                      <a:cubicBezTo>
                        <a:pt x="13597" y="3847"/>
                        <a:pt x="12466" y="3228"/>
                        <a:pt x="11454" y="2728"/>
                      </a:cubicBezTo>
                      <a:cubicBezTo>
                        <a:pt x="10430" y="2240"/>
                        <a:pt x="9240" y="1728"/>
                        <a:pt x="8013" y="1299"/>
                      </a:cubicBezTo>
                      <a:cubicBezTo>
                        <a:pt x="6787" y="859"/>
                        <a:pt x="5513" y="513"/>
                        <a:pt x="4358" y="287"/>
                      </a:cubicBezTo>
                      <a:cubicBezTo>
                        <a:pt x="3275" y="86"/>
                        <a:pt x="2296" y="0"/>
                        <a:pt x="156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6" name="Google Shape;936;g2e91065d68d_0_273"/>
                <p:cNvSpPr/>
                <p:nvPr/>
              </p:nvSpPr>
              <p:spPr>
                <a:xfrm>
                  <a:off x="2600004" y="6126931"/>
                  <a:ext cx="57644" cy="287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0" h="11627" extrusionOk="0">
                      <a:moveTo>
                        <a:pt x="372" y="0"/>
                      </a:moveTo>
                      <a:cubicBezTo>
                        <a:pt x="220" y="0"/>
                        <a:pt x="24" y="52"/>
                        <a:pt x="1" y="128"/>
                      </a:cubicBezTo>
                      <a:cubicBezTo>
                        <a:pt x="1" y="128"/>
                        <a:pt x="13" y="354"/>
                        <a:pt x="37" y="711"/>
                      </a:cubicBezTo>
                      <a:cubicBezTo>
                        <a:pt x="48" y="1080"/>
                        <a:pt x="72" y="1580"/>
                        <a:pt x="96" y="2164"/>
                      </a:cubicBezTo>
                      <a:cubicBezTo>
                        <a:pt x="144" y="3318"/>
                        <a:pt x="179" y="4771"/>
                        <a:pt x="310" y="5914"/>
                      </a:cubicBezTo>
                      <a:cubicBezTo>
                        <a:pt x="429" y="7045"/>
                        <a:pt x="703" y="8510"/>
                        <a:pt x="1060" y="9641"/>
                      </a:cubicBezTo>
                      <a:cubicBezTo>
                        <a:pt x="1156" y="9926"/>
                        <a:pt x="1227" y="10188"/>
                        <a:pt x="1322" y="10426"/>
                      </a:cubicBezTo>
                      <a:cubicBezTo>
                        <a:pt x="1406" y="10665"/>
                        <a:pt x="1477" y="10879"/>
                        <a:pt x="1549" y="11046"/>
                      </a:cubicBezTo>
                      <a:cubicBezTo>
                        <a:pt x="1703" y="11391"/>
                        <a:pt x="1787" y="11593"/>
                        <a:pt x="1787" y="11593"/>
                      </a:cubicBezTo>
                      <a:cubicBezTo>
                        <a:pt x="1800" y="11616"/>
                        <a:pt x="1832" y="11626"/>
                        <a:pt x="1876" y="11626"/>
                      </a:cubicBezTo>
                      <a:cubicBezTo>
                        <a:pt x="2033" y="11626"/>
                        <a:pt x="2329" y="11496"/>
                        <a:pt x="2311" y="11403"/>
                      </a:cubicBezTo>
                      <a:cubicBezTo>
                        <a:pt x="2311" y="11403"/>
                        <a:pt x="2251" y="11188"/>
                        <a:pt x="2156" y="10843"/>
                      </a:cubicBezTo>
                      <a:cubicBezTo>
                        <a:pt x="2108" y="10677"/>
                        <a:pt x="2061" y="10462"/>
                        <a:pt x="2001" y="10224"/>
                      </a:cubicBezTo>
                      <a:cubicBezTo>
                        <a:pt x="1942" y="9998"/>
                        <a:pt x="1906" y="9724"/>
                        <a:pt x="1846" y="9450"/>
                      </a:cubicBezTo>
                      <a:cubicBezTo>
                        <a:pt x="1632" y="8331"/>
                        <a:pt x="1489" y="6914"/>
                        <a:pt x="1370" y="5795"/>
                      </a:cubicBezTo>
                      <a:cubicBezTo>
                        <a:pt x="1251" y="4688"/>
                        <a:pt x="1072" y="3247"/>
                        <a:pt x="906" y="2092"/>
                      </a:cubicBezTo>
                      <a:cubicBezTo>
                        <a:pt x="822" y="1509"/>
                        <a:pt x="727" y="997"/>
                        <a:pt x="668" y="640"/>
                      </a:cubicBezTo>
                      <a:cubicBezTo>
                        <a:pt x="596" y="282"/>
                        <a:pt x="549" y="56"/>
                        <a:pt x="549" y="56"/>
                      </a:cubicBezTo>
                      <a:cubicBezTo>
                        <a:pt x="531" y="17"/>
                        <a:pt x="459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937" name="Google Shape;937;g2e91065d68d_0_273"/>
          <p:cNvSpPr/>
          <p:nvPr/>
        </p:nvSpPr>
        <p:spPr>
          <a:xfrm>
            <a:off x="135300" y="3359424"/>
            <a:ext cx="3190928" cy="1665834"/>
          </a:xfrm>
          <a:custGeom>
            <a:avLst/>
            <a:gdLst/>
            <a:ahLst/>
            <a:cxnLst/>
            <a:rect l="l" t="t" r="r" b="b"/>
            <a:pathLst>
              <a:path w="80737" h="42149" extrusionOk="0">
                <a:moveTo>
                  <a:pt x="40565" y="1"/>
                </a:moveTo>
                <a:cubicBezTo>
                  <a:pt x="34671" y="1"/>
                  <a:pt x="29373" y="2489"/>
                  <a:pt x="25658" y="6478"/>
                </a:cubicBezTo>
                <a:cubicBezTo>
                  <a:pt x="23157" y="9151"/>
                  <a:pt x="19680" y="10629"/>
                  <a:pt x="16026" y="10629"/>
                </a:cubicBezTo>
                <a:cubicBezTo>
                  <a:pt x="15872" y="10629"/>
                  <a:pt x="15717" y="10626"/>
                  <a:pt x="15562" y="10621"/>
                </a:cubicBezTo>
                <a:cubicBezTo>
                  <a:pt x="15383" y="10609"/>
                  <a:pt x="15216" y="10609"/>
                  <a:pt x="15038" y="10609"/>
                </a:cubicBezTo>
                <a:cubicBezTo>
                  <a:pt x="6727" y="10609"/>
                  <a:pt x="0" y="17324"/>
                  <a:pt x="0" y="25623"/>
                </a:cubicBezTo>
                <a:cubicBezTo>
                  <a:pt x="0" y="33910"/>
                  <a:pt x="6727" y="40625"/>
                  <a:pt x="15038" y="40625"/>
                </a:cubicBezTo>
                <a:cubicBezTo>
                  <a:pt x="19705" y="40625"/>
                  <a:pt x="23872" y="38505"/>
                  <a:pt x="26623" y="35184"/>
                </a:cubicBezTo>
                <a:cubicBezTo>
                  <a:pt x="30278" y="38589"/>
                  <a:pt x="35171" y="40684"/>
                  <a:pt x="40565" y="40684"/>
                </a:cubicBezTo>
                <a:cubicBezTo>
                  <a:pt x="43529" y="40684"/>
                  <a:pt x="46351" y="40053"/>
                  <a:pt x="48887" y="38910"/>
                </a:cubicBezTo>
                <a:cubicBezTo>
                  <a:pt x="51233" y="40922"/>
                  <a:pt x="54293" y="42149"/>
                  <a:pt x="57638" y="42149"/>
                </a:cubicBezTo>
                <a:cubicBezTo>
                  <a:pt x="61984" y="42149"/>
                  <a:pt x="65854" y="40077"/>
                  <a:pt x="68306" y="36874"/>
                </a:cubicBezTo>
                <a:cubicBezTo>
                  <a:pt x="69628" y="38124"/>
                  <a:pt x="71414" y="38898"/>
                  <a:pt x="73378" y="38898"/>
                </a:cubicBezTo>
                <a:cubicBezTo>
                  <a:pt x="77438" y="38898"/>
                  <a:pt x="80736" y="35600"/>
                  <a:pt x="80736" y="31540"/>
                </a:cubicBezTo>
                <a:cubicBezTo>
                  <a:pt x="80736" y="27480"/>
                  <a:pt x="77438" y="24194"/>
                  <a:pt x="73378" y="24194"/>
                </a:cubicBezTo>
                <a:lnTo>
                  <a:pt x="73343" y="24194"/>
                </a:lnTo>
                <a:cubicBezTo>
                  <a:pt x="73331" y="24194"/>
                  <a:pt x="73318" y="24194"/>
                  <a:pt x="73306" y="24194"/>
                </a:cubicBezTo>
                <a:cubicBezTo>
                  <a:pt x="71641" y="24194"/>
                  <a:pt x="70062" y="23386"/>
                  <a:pt x="69211" y="21944"/>
                </a:cubicBezTo>
                <a:cubicBezTo>
                  <a:pt x="67925" y="19777"/>
                  <a:pt x="66044" y="17991"/>
                  <a:pt x="63782" y="16824"/>
                </a:cubicBezTo>
                <a:cubicBezTo>
                  <a:pt x="61734" y="15764"/>
                  <a:pt x="60091" y="14086"/>
                  <a:pt x="59139" y="11978"/>
                </a:cubicBezTo>
                <a:cubicBezTo>
                  <a:pt x="55948" y="4918"/>
                  <a:pt x="48840" y="1"/>
                  <a:pt x="4056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g2e91065d68d_0_273"/>
          <p:cNvSpPr/>
          <p:nvPr/>
        </p:nvSpPr>
        <p:spPr>
          <a:xfrm flipH="1">
            <a:off x="3838" y="2854054"/>
            <a:ext cx="9136313" cy="2289456"/>
          </a:xfrm>
          <a:custGeom>
            <a:avLst/>
            <a:gdLst/>
            <a:ahLst/>
            <a:cxnLst/>
            <a:rect l="l" t="t" r="r" b="b"/>
            <a:pathLst>
              <a:path w="282858" h="70881" extrusionOk="0">
                <a:moveTo>
                  <a:pt x="57528" y="1"/>
                </a:moveTo>
                <a:cubicBezTo>
                  <a:pt x="37107" y="1"/>
                  <a:pt x="17867" y="6326"/>
                  <a:pt x="1" y="16029"/>
                </a:cubicBezTo>
                <a:lnTo>
                  <a:pt x="1" y="70881"/>
                </a:lnTo>
                <a:lnTo>
                  <a:pt x="282857" y="70881"/>
                </a:lnTo>
                <a:lnTo>
                  <a:pt x="282857" y="53831"/>
                </a:lnTo>
                <a:cubicBezTo>
                  <a:pt x="276183" y="53941"/>
                  <a:pt x="269511" y="54030"/>
                  <a:pt x="262852" y="54030"/>
                </a:cubicBezTo>
                <a:cubicBezTo>
                  <a:pt x="230491" y="54030"/>
                  <a:pt x="198425" y="51930"/>
                  <a:pt x="167736" y="39913"/>
                </a:cubicBezTo>
                <a:cubicBezTo>
                  <a:pt x="131005" y="25530"/>
                  <a:pt x="101025" y="967"/>
                  <a:pt x="59794" y="27"/>
                </a:cubicBezTo>
                <a:cubicBezTo>
                  <a:pt x="59037" y="10"/>
                  <a:pt x="58282" y="1"/>
                  <a:pt x="575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g2e91065d68d_0_273"/>
          <p:cNvSpPr/>
          <p:nvPr/>
        </p:nvSpPr>
        <p:spPr>
          <a:xfrm flipH="1">
            <a:off x="7315803" y="3477799"/>
            <a:ext cx="1828197" cy="1665810"/>
          </a:xfrm>
          <a:custGeom>
            <a:avLst/>
            <a:gdLst/>
            <a:ahLst/>
            <a:cxnLst/>
            <a:rect l="l" t="t" r="r" b="b"/>
            <a:pathLst>
              <a:path w="57091" h="52020" extrusionOk="0">
                <a:moveTo>
                  <a:pt x="167" y="14181"/>
                </a:moveTo>
                <a:cubicBezTo>
                  <a:pt x="845" y="14181"/>
                  <a:pt x="14859" y="1"/>
                  <a:pt x="24658" y="18574"/>
                </a:cubicBezTo>
                <a:cubicBezTo>
                  <a:pt x="34457" y="37160"/>
                  <a:pt x="57090" y="28040"/>
                  <a:pt x="50840" y="52019"/>
                </a:cubicBezTo>
                <a:lnTo>
                  <a:pt x="0" y="52019"/>
                </a:lnTo>
                <a:close/>
              </a:path>
            </a:pathLst>
          </a:custGeom>
          <a:solidFill>
            <a:schemeClr val="lt1">
              <a:alpha val="43137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g2e91065d68d_0_273"/>
          <p:cNvSpPr/>
          <p:nvPr/>
        </p:nvSpPr>
        <p:spPr>
          <a:xfrm rot="10800000" flipH="1">
            <a:off x="196876" y="18"/>
            <a:ext cx="2637197" cy="681282"/>
          </a:xfrm>
          <a:custGeom>
            <a:avLst/>
            <a:gdLst/>
            <a:ahLst/>
            <a:cxnLst/>
            <a:rect l="l" t="t" r="r" b="b"/>
            <a:pathLst>
              <a:path w="59984" h="15496" extrusionOk="0">
                <a:moveTo>
                  <a:pt x="8620" y="0"/>
                </a:moveTo>
                <a:cubicBezTo>
                  <a:pt x="6622" y="0"/>
                  <a:pt x="4637" y="834"/>
                  <a:pt x="3227" y="2459"/>
                </a:cubicBezTo>
                <a:cubicBezTo>
                  <a:pt x="988" y="5042"/>
                  <a:pt x="941" y="8769"/>
                  <a:pt x="2893" y="11400"/>
                </a:cubicBezTo>
                <a:cubicBezTo>
                  <a:pt x="2608" y="11662"/>
                  <a:pt x="2334" y="11948"/>
                  <a:pt x="2072" y="12245"/>
                </a:cubicBezTo>
                <a:cubicBezTo>
                  <a:pt x="1203" y="13246"/>
                  <a:pt x="512" y="14341"/>
                  <a:pt x="0" y="15496"/>
                </a:cubicBezTo>
                <a:lnTo>
                  <a:pt x="59984" y="15496"/>
                </a:lnTo>
                <a:cubicBezTo>
                  <a:pt x="58853" y="11960"/>
                  <a:pt x="56781" y="8685"/>
                  <a:pt x="53769" y="6066"/>
                </a:cubicBezTo>
                <a:cubicBezTo>
                  <a:pt x="49777" y="2603"/>
                  <a:pt x="44856" y="905"/>
                  <a:pt x="39958" y="905"/>
                </a:cubicBezTo>
                <a:cubicBezTo>
                  <a:pt x="34060" y="905"/>
                  <a:pt x="28196" y="3367"/>
                  <a:pt x="24027" y="8174"/>
                </a:cubicBezTo>
                <a:cubicBezTo>
                  <a:pt x="23967" y="8233"/>
                  <a:pt x="23932" y="8304"/>
                  <a:pt x="23872" y="8364"/>
                </a:cubicBezTo>
                <a:cubicBezTo>
                  <a:pt x="22789" y="9138"/>
                  <a:pt x="21777" y="9995"/>
                  <a:pt x="20860" y="10960"/>
                </a:cubicBezTo>
                <a:cubicBezTo>
                  <a:pt x="20848" y="10948"/>
                  <a:pt x="20836" y="10936"/>
                  <a:pt x="20824" y="10924"/>
                </a:cubicBezTo>
                <a:cubicBezTo>
                  <a:pt x="19288" y="9578"/>
                  <a:pt x="17526" y="8674"/>
                  <a:pt x="15681" y="8162"/>
                </a:cubicBezTo>
                <a:cubicBezTo>
                  <a:pt x="16014" y="5840"/>
                  <a:pt x="15216" y="3399"/>
                  <a:pt x="13311" y="1756"/>
                </a:cubicBezTo>
                <a:cubicBezTo>
                  <a:pt x="11954" y="577"/>
                  <a:pt x="10283" y="0"/>
                  <a:pt x="86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g2e91065d68d_0_273"/>
          <p:cNvSpPr txBox="1">
            <a:spLocks noGrp="1"/>
          </p:cNvSpPr>
          <p:nvPr>
            <p:ph type="title"/>
          </p:nvPr>
        </p:nvSpPr>
        <p:spPr>
          <a:xfrm>
            <a:off x="1891075" y="2571750"/>
            <a:ext cx="5361900" cy="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42" name="Google Shape;942;g2e91065d68d_0_273"/>
          <p:cNvSpPr txBox="1">
            <a:spLocks noGrp="1"/>
          </p:cNvSpPr>
          <p:nvPr>
            <p:ph type="title" idx="2" hasCustomPrompt="1"/>
          </p:nvPr>
        </p:nvSpPr>
        <p:spPr>
          <a:xfrm>
            <a:off x="1891075" y="1639950"/>
            <a:ext cx="5361900" cy="10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43" name="Google Shape;943;g2e91065d68d_0_273"/>
          <p:cNvSpPr txBox="1">
            <a:spLocks noGrp="1"/>
          </p:cNvSpPr>
          <p:nvPr>
            <p:ph type="subTitle" idx="1"/>
          </p:nvPr>
        </p:nvSpPr>
        <p:spPr>
          <a:xfrm>
            <a:off x="1891050" y="3081750"/>
            <a:ext cx="5361900" cy="4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CUSTOM_2"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5" name="Google Shape;945;g2e91065d68d_0_296"/>
          <p:cNvGrpSpPr/>
          <p:nvPr/>
        </p:nvGrpSpPr>
        <p:grpSpPr>
          <a:xfrm rot="244921">
            <a:off x="647179" y="3832742"/>
            <a:ext cx="1145761" cy="872458"/>
            <a:chOff x="3077675" y="6690087"/>
            <a:chExt cx="2525088" cy="1922768"/>
          </a:xfrm>
        </p:grpSpPr>
        <p:sp>
          <p:nvSpPr>
            <p:cNvPr id="946" name="Google Shape;946;g2e91065d68d_0_296"/>
            <p:cNvSpPr/>
            <p:nvPr/>
          </p:nvSpPr>
          <p:spPr>
            <a:xfrm>
              <a:off x="3538754" y="6690087"/>
              <a:ext cx="2064009" cy="1922768"/>
            </a:xfrm>
            <a:custGeom>
              <a:avLst/>
              <a:gdLst/>
              <a:ahLst/>
              <a:cxnLst/>
              <a:rect l="l" t="t" r="r" b="b"/>
              <a:pathLst>
                <a:path w="83428" h="77719" extrusionOk="0">
                  <a:moveTo>
                    <a:pt x="43744" y="1"/>
                  </a:moveTo>
                  <a:cubicBezTo>
                    <a:pt x="43607" y="1"/>
                    <a:pt x="43469" y="5"/>
                    <a:pt x="43328" y="15"/>
                  </a:cubicBezTo>
                  <a:cubicBezTo>
                    <a:pt x="39256" y="277"/>
                    <a:pt x="37779" y="4360"/>
                    <a:pt x="36839" y="7718"/>
                  </a:cubicBezTo>
                  <a:cubicBezTo>
                    <a:pt x="35589" y="12203"/>
                    <a:pt x="34968" y="18558"/>
                    <a:pt x="31040" y="18558"/>
                  </a:cubicBezTo>
                  <a:cubicBezTo>
                    <a:pt x="29952" y="18558"/>
                    <a:pt x="28611" y="18070"/>
                    <a:pt x="26933" y="16921"/>
                  </a:cubicBezTo>
                  <a:cubicBezTo>
                    <a:pt x="25614" y="16019"/>
                    <a:pt x="23908" y="14589"/>
                    <a:pt x="22178" y="14589"/>
                  </a:cubicBezTo>
                  <a:cubicBezTo>
                    <a:pt x="21830" y="14589"/>
                    <a:pt x="21481" y="14647"/>
                    <a:pt x="21134" y="14778"/>
                  </a:cubicBezTo>
                  <a:cubicBezTo>
                    <a:pt x="15276" y="16993"/>
                    <a:pt x="19075" y="24530"/>
                    <a:pt x="19753" y="28387"/>
                  </a:cubicBezTo>
                  <a:cubicBezTo>
                    <a:pt x="20166" y="30701"/>
                    <a:pt x="20096" y="34763"/>
                    <a:pt x="17456" y="34763"/>
                  </a:cubicBezTo>
                  <a:cubicBezTo>
                    <a:pt x="17054" y="34763"/>
                    <a:pt x="16592" y="34669"/>
                    <a:pt x="16062" y="34459"/>
                  </a:cubicBezTo>
                  <a:cubicBezTo>
                    <a:pt x="11365" y="32594"/>
                    <a:pt x="10296" y="26273"/>
                    <a:pt x="4770" y="26273"/>
                  </a:cubicBezTo>
                  <a:cubicBezTo>
                    <a:pt x="4512" y="26273"/>
                    <a:pt x="4244" y="26287"/>
                    <a:pt x="3966" y="26315"/>
                  </a:cubicBezTo>
                  <a:cubicBezTo>
                    <a:pt x="715" y="26649"/>
                    <a:pt x="1" y="29554"/>
                    <a:pt x="489" y="32328"/>
                  </a:cubicBezTo>
                  <a:cubicBezTo>
                    <a:pt x="1251" y="36555"/>
                    <a:pt x="3644" y="40222"/>
                    <a:pt x="5085" y="44211"/>
                  </a:cubicBezTo>
                  <a:cubicBezTo>
                    <a:pt x="6597" y="48390"/>
                    <a:pt x="7061" y="52997"/>
                    <a:pt x="6549" y="57403"/>
                  </a:cubicBezTo>
                  <a:cubicBezTo>
                    <a:pt x="6275" y="59784"/>
                    <a:pt x="4037" y="62999"/>
                    <a:pt x="4632" y="65380"/>
                  </a:cubicBezTo>
                  <a:cubicBezTo>
                    <a:pt x="5513" y="68856"/>
                    <a:pt x="12336" y="68321"/>
                    <a:pt x="15050" y="68797"/>
                  </a:cubicBezTo>
                  <a:cubicBezTo>
                    <a:pt x="18884" y="69476"/>
                    <a:pt x="22766" y="70095"/>
                    <a:pt x="26468" y="71345"/>
                  </a:cubicBezTo>
                  <a:cubicBezTo>
                    <a:pt x="30939" y="72847"/>
                    <a:pt x="38196" y="77718"/>
                    <a:pt x="44090" y="77718"/>
                  </a:cubicBezTo>
                  <a:cubicBezTo>
                    <a:pt x="46186" y="77718"/>
                    <a:pt x="48109" y="77102"/>
                    <a:pt x="49674" y="75500"/>
                  </a:cubicBezTo>
                  <a:cubicBezTo>
                    <a:pt x="51602" y="73524"/>
                    <a:pt x="50626" y="70488"/>
                    <a:pt x="49185" y="68559"/>
                  </a:cubicBezTo>
                  <a:cubicBezTo>
                    <a:pt x="47364" y="66130"/>
                    <a:pt x="44090" y="64594"/>
                    <a:pt x="42661" y="61856"/>
                  </a:cubicBezTo>
                  <a:cubicBezTo>
                    <a:pt x="41468" y="59570"/>
                    <a:pt x="43103" y="58980"/>
                    <a:pt x="45242" y="58980"/>
                  </a:cubicBezTo>
                  <a:cubicBezTo>
                    <a:pt x="47158" y="58980"/>
                    <a:pt x="49479" y="59453"/>
                    <a:pt x="50531" y="59605"/>
                  </a:cubicBezTo>
                  <a:cubicBezTo>
                    <a:pt x="52312" y="59861"/>
                    <a:pt x="54410" y="60234"/>
                    <a:pt x="56446" y="60234"/>
                  </a:cubicBezTo>
                  <a:cubicBezTo>
                    <a:pt x="59050" y="60234"/>
                    <a:pt x="61553" y="59624"/>
                    <a:pt x="63163" y="57379"/>
                  </a:cubicBezTo>
                  <a:cubicBezTo>
                    <a:pt x="66116" y="53271"/>
                    <a:pt x="61497" y="49068"/>
                    <a:pt x="58818" y="46354"/>
                  </a:cubicBezTo>
                  <a:cubicBezTo>
                    <a:pt x="55151" y="42627"/>
                    <a:pt x="56532" y="41246"/>
                    <a:pt x="59306" y="40817"/>
                  </a:cubicBezTo>
                  <a:cubicBezTo>
                    <a:pt x="60111" y="40689"/>
                    <a:pt x="61032" y="40643"/>
                    <a:pt x="61979" y="40643"/>
                  </a:cubicBezTo>
                  <a:cubicBezTo>
                    <a:pt x="63762" y="40643"/>
                    <a:pt x="65636" y="40807"/>
                    <a:pt x="66997" y="40901"/>
                  </a:cubicBezTo>
                  <a:cubicBezTo>
                    <a:pt x="68350" y="40991"/>
                    <a:pt x="70090" y="41137"/>
                    <a:pt x="71903" y="41137"/>
                  </a:cubicBezTo>
                  <a:cubicBezTo>
                    <a:pt x="76075" y="41137"/>
                    <a:pt x="80636" y="40364"/>
                    <a:pt x="81773" y="36364"/>
                  </a:cubicBezTo>
                  <a:cubicBezTo>
                    <a:pt x="83428" y="30578"/>
                    <a:pt x="75260" y="28090"/>
                    <a:pt x="71057" y="27816"/>
                  </a:cubicBezTo>
                  <a:cubicBezTo>
                    <a:pt x="69545" y="27720"/>
                    <a:pt x="66307" y="27518"/>
                    <a:pt x="65557" y="25863"/>
                  </a:cubicBezTo>
                  <a:cubicBezTo>
                    <a:pt x="64425" y="23339"/>
                    <a:pt x="68890" y="21386"/>
                    <a:pt x="70414" y="20291"/>
                  </a:cubicBezTo>
                  <a:cubicBezTo>
                    <a:pt x="73534" y="18029"/>
                    <a:pt x="75927" y="14493"/>
                    <a:pt x="76606" y="10659"/>
                  </a:cubicBezTo>
                  <a:cubicBezTo>
                    <a:pt x="77201" y="7313"/>
                    <a:pt x="75355" y="4337"/>
                    <a:pt x="72319" y="2920"/>
                  </a:cubicBezTo>
                  <a:cubicBezTo>
                    <a:pt x="71216" y="2408"/>
                    <a:pt x="70191" y="2186"/>
                    <a:pt x="69227" y="2186"/>
                  </a:cubicBezTo>
                  <a:cubicBezTo>
                    <a:pt x="63183" y="2186"/>
                    <a:pt x="59515" y="10924"/>
                    <a:pt x="53960" y="12135"/>
                  </a:cubicBezTo>
                  <a:cubicBezTo>
                    <a:pt x="53728" y="12186"/>
                    <a:pt x="53514" y="12210"/>
                    <a:pt x="53317" y="12210"/>
                  </a:cubicBezTo>
                  <a:cubicBezTo>
                    <a:pt x="50797" y="12210"/>
                    <a:pt x="50946" y="8282"/>
                    <a:pt x="50317" y="6206"/>
                  </a:cubicBezTo>
                  <a:cubicBezTo>
                    <a:pt x="49353" y="3076"/>
                    <a:pt x="47297" y="1"/>
                    <a:pt x="43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g2e91065d68d_0_296"/>
            <p:cNvSpPr/>
            <p:nvPr/>
          </p:nvSpPr>
          <p:spPr>
            <a:xfrm>
              <a:off x="3077675" y="7144734"/>
              <a:ext cx="1927197" cy="1319656"/>
            </a:xfrm>
            <a:custGeom>
              <a:avLst/>
              <a:gdLst/>
              <a:ahLst/>
              <a:cxnLst/>
              <a:rect l="l" t="t" r="r" b="b"/>
              <a:pathLst>
                <a:path w="77898" h="53341" extrusionOk="0">
                  <a:moveTo>
                    <a:pt x="77657" y="0"/>
                  </a:moveTo>
                  <a:cubicBezTo>
                    <a:pt x="77524" y="0"/>
                    <a:pt x="77309" y="98"/>
                    <a:pt x="77038" y="330"/>
                  </a:cubicBezTo>
                  <a:cubicBezTo>
                    <a:pt x="77038" y="330"/>
                    <a:pt x="75681" y="1521"/>
                    <a:pt x="73430" y="3497"/>
                  </a:cubicBezTo>
                  <a:cubicBezTo>
                    <a:pt x="72299" y="4486"/>
                    <a:pt x="70954" y="5664"/>
                    <a:pt x="69430" y="6998"/>
                  </a:cubicBezTo>
                  <a:cubicBezTo>
                    <a:pt x="68668" y="7665"/>
                    <a:pt x="67870" y="8367"/>
                    <a:pt x="67037" y="9093"/>
                  </a:cubicBezTo>
                  <a:cubicBezTo>
                    <a:pt x="66203" y="9820"/>
                    <a:pt x="65334" y="10594"/>
                    <a:pt x="64441" y="11391"/>
                  </a:cubicBezTo>
                  <a:cubicBezTo>
                    <a:pt x="63548" y="12177"/>
                    <a:pt x="62631" y="12999"/>
                    <a:pt x="61691" y="13832"/>
                  </a:cubicBezTo>
                  <a:cubicBezTo>
                    <a:pt x="61453" y="14034"/>
                    <a:pt x="61215" y="14249"/>
                    <a:pt x="60976" y="14463"/>
                  </a:cubicBezTo>
                  <a:cubicBezTo>
                    <a:pt x="60750" y="14677"/>
                    <a:pt x="60512" y="14892"/>
                    <a:pt x="60274" y="15106"/>
                  </a:cubicBezTo>
                  <a:cubicBezTo>
                    <a:pt x="59798" y="15535"/>
                    <a:pt x="59321" y="15975"/>
                    <a:pt x="58845" y="16416"/>
                  </a:cubicBezTo>
                  <a:cubicBezTo>
                    <a:pt x="57881" y="17297"/>
                    <a:pt x="56916" y="18190"/>
                    <a:pt x="55940" y="19083"/>
                  </a:cubicBezTo>
                  <a:lnTo>
                    <a:pt x="55571" y="19416"/>
                  </a:lnTo>
                  <a:lnTo>
                    <a:pt x="55214" y="19773"/>
                  </a:lnTo>
                  <a:cubicBezTo>
                    <a:pt x="54976" y="20011"/>
                    <a:pt x="54738" y="20250"/>
                    <a:pt x="54499" y="20488"/>
                  </a:cubicBezTo>
                  <a:cubicBezTo>
                    <a:pt x="54035" y="20964"/>
                    <a:pt x="53571" y="21440"/>
                    <a:pt x="53106" y="21916"/>
                  </a:cubicBezTo>
                  <a:cubicBezTo>
                    <a:pt x="51261" y="23845"/>
                    <a:pt x="49463" y="25798"/>
                    <a:pt x="47725" y="27691"/>
                  </a:cubicBezTo>
                  <a:cubicBezTo>
                    <a:pt x="45975" y="29572"/>
                    <a:pt x="44284" y="31370"/>
                    <a:pt x="42653" y="33025"/>
                  </a:cubicBezTo>
                  <a:cubicBezTo>
                    <a:pt x="41033" y="34668"/>
                    <a:pt x="39259" y="36406"/>
                    <a:pt x="37342" y="38085"/>
                  </a:cubicBezTo>
                  <a:cubicBezTo>
                    <a:pt x="36378" y="38918"/>
                    <a:pt x="35390" y="39752"/>
                    <a:pt x="34354" y="40538"/>
                  </a:cubicBezTo>
                  <a:cubicBezTo>
                    <a:pt x="33318" y="41335"/>
                    <a:pt x="32247" y="42109"/>
                    <a:pt x="31151" y="42824"/>
                  </a:cubicBezTo>
                  <a:cubicBezTo>
                    <a:pt x="30044" y="43550"/>
                    <a:pt x="28913" y="44205"/>
                    <a:pt x="27746" y="44812"/>
                  </a:cubicBezTo>
                  <a:cubicBezTo>
                    <a:pt x="27460" y="44967"/>
                    <a:pt x="27175" y="45122"/>
                    <a:pt x="26877" y="45253"/>
                  </a:cubicBezTo>
                  <a:cubicBezTo>
                    <a:pt x="26579" y="45395"/>
                    <a:pt x="26293" y="45538"/>
                    <a:pt x="25996" y="45669"/>
                  </a:cubicBezTo>
                  <a:cubicBezTo>
                    <a:pt x="25401" y="45919"/>
                    <a:pt x="24793" y="46146"/>
                    <a:pt x="24186" y="46384"/>
                  </a:cubicBezTo>
                  <a:cubicBezTo>
                    <a:pt x="23888" y="46503"/>
                    <a:pt x="23591" y="46622"/>
                    <a:pt x="23293" y="46741"/>
                  </a:cubicBezTo>
                  <a:cubicBezTo>
                    <a:pt x="23138" y="46800"/>
                    <a:pt x="22995" y="46860"/>
                    <a:pt x="22853" y="46919"/>
                  </a:cubicBezTo>
                  <a:cubicBezTo>
                    <a:pt x="22698" y="46967"/>
                    <a:pt x="22543" y="47027"/>
                    <a:pt x="22400" y="47074"/>
                  </a:cubicBezTo>
                  <a:cubicBezTo>
                    <a:pt x="21793" y="47289"/>
                    <a:pt x="21198" y="47491"/>
                    <a:pt x="20602" y="47693"/>
                  </a:cubicBezTo>
                  <a:cubicBezTo>
                    <a:pt x="20317" y="47801"/>
                    <a:pt x="20019" y="47908"/>
                    <a:pt x="19721" y="48003"/>
                  </a:cubicBezTo>
                  <a:cubicBezTo>
                    <a:pt x="19435" y="48098"/>
                    <a:pt x="19138" y="48182"/>
                    <a:pt x="18852" y="48277"/>
                  </a:cubicBezTo>
                  <a:cubicBezTo>
                    <a:pt x="18257" y="48455"/>
                    <a:pt x="17685" y="48634"/>
                    <a:pt x="17114" y="48813"/>
                  </a:cubicBezTo>
                  <a:cubicBezTo>
                    <a:pt x="12566" y="50170"/>
                    <a:pt x="8470" y="51087"/>
                    <a:pt x="5553" y="51753"/>
                  </a:cubicBezTo>
                  <a:cubicBezTo>
                    <a:pt x="4100" y="52075"/>
                    <a:pt x="2922" y="52337"/>
                    <a:pt x="2112" y="52503"/>
                  </a:cubicBezTo>
                  <a:cubicBezTo>
                    <a:pt x="1314" y="52682"/>
                    <a:pt x="874" y="52777"/>
                    <a:pt x="874" y="52777"/>
                  </a:cubicBezTo>
                  <a:cubicBezTo>
                    <a:pt x="47" y="52974"/>
                    <a:pt x="1" y="53340"/>
                    <a:pt x="641" y="53340"/>
                  </a:cubicBezTo>
                  <a:cubicBezTo>
                    <a:pt x="739" y="53340"/>
                    <a:pt x="852" y="53332"/>
                    <a:pt x="981" y="53313"/>
                  </a:cubicBezTo>
                  <a:cubicBezTo>
                    <a:pt x="981" y="53313"/>
                    <a:pt x="1421" y="53218"/>
                    <a:pt x="2231" y="53063"/>
                  </a:cubicBezTo>
                  <a:cubicBezTo>
                    <a:pt x="3041" y="52896"/>
                    <a:pt x="4219" y="52658"/>
                    <a:pt x="5684" y="52361"/>
                  </a:cubicBezTo>
                  <a:cubicBezTo>
                    <a:pt x="8625" y="51741"/>
                    <a:pt x="12732" y="50884"/>
                    <a:pt x="17340" y="49575"/>
                  </a:cubicBezTo>
                  <a:cubicBezTo>
                    <a:pt x="17911" y="49408"/>
                    <a:pt x="18495" y="49241"/>
                    <a:pt x="19090" y="49063"/>
                  </a:cubicBezTo>
                  <a:cubicBezTo>
                    <a:pt x="19388" y="48979"/>
                    <a:pt x="19686" y="48884"/>
                    <a:pt x="19983" y="48801"/>
                  </a:cubicBezTo>
                  <a:cubicBezTo>
                    <a:pt x="20281" y="48705"/>
                    <a:pt x="20578" y="48598"/>
                    <a:pt x="20876" y="48503"/>
                  </a:cubicBezTo>
                  <a:cubicBezTo>
                    <a:pt x="21471" y="48301"/>
                    <a:pt x="22079" y="48098"/>
                    <a:pt x="22686" y="47896"/>
                  </a:cubicBezTo>
                  <a:cubicBezTo>
                    <a:pt x="22841" y="47848"/>
                    <a:pt x="22995" y="47789"/>
                    <a:pt x="23150" y="47741"/>
                  </a:cubicBezTo>
                  <a:cubicBezTo>
                    <a:pt x="23293" y="47681"/>
                    <a:pt x="23448" y="47622"/>
                    <a:pt x="23603" y="47562"/>
                  </a:cubicBezTo>
                  <a:cubicBezTo>
                    <a:pt x="23900" y="47455"/>
                    <a:pt x="24210" y="47336"/>
                    <a:pt x="24519" y="47217"/>
                  </a:cubicBezTo>
                  <a:cubicBezTo>
                    <a:pt x="25127" y="46979"/>
                    <a:pt x="25746" y="46753"/>
                    <a:pt x="26365" y="46515"/>
                  </a:cubicBezTo>
                  <a:cubicBezTo>
                    <a:pt x="26663" y="46372"/>
                    <a:pt x="26972" y="46229"/>
                    <a:pt x="27270" y="46086"/>
                  </a:cubicBezTo>
                  <a:cubicBezTo>
                    <a:pt x="27579" y="45955"/>
                    <a:pt x="27877" y="45800"/>
                    <a:pt x="28175" y="45646"/>
                  </a:cubicBezTo>
                  <a:cubicBezTo>
                    <a:pt x="29365" y="45038"/>
                    <a:pt x="30544" y="44372"/>
                    <a:pt x="31675" y="43645"/>
                  </a:cubicBezTo>
                  <a:cubicBezTo>
                    <a:pt x="32806" y="42919"/>
                    <a:pt x="33902" y="42145"/>
                    <a:pt x="34961" y="41347"/>
                  </a:cubicBezTo>
                  <a:cubicBezTo>
                    <a:pt x="36021" y="40538"/>
                    <a:pt x="37033" y="39704"/>
                    <a:pt x="38021" y="38859"/>
                  </a:cubicBezTo>
                  <a:cubicBezTo>
                    <a:pt x="39974" y="37168"/>
                    <a:pt x="41772" y="35430"/>
                    <a:pt x="43415" y="33763"/>
                  </a:cubicBezTo>
                  <a:cubicBezTo>
                    <a:pt x="45046" y="32108"/>
                    <a:pt x="46748" y="30286"/>
                    <a:pt x="48475" y="28381"/>
                  </a:cubicBezTo>
                  <a:cubicBezTo>
                    <a:pt x="50213" y="26488"/>
                    <a:pt x="51999" y="24524"/>
                    <a:pt x="53809" y="22595"/>
                  </a:cubicBezTo>
                  <a:cubicBezTo>
                    <a:pt x="54273" y="22107"/>
                    <a:pt x="54726" y="21631"/>
                    <a:pt x="55190" y="21154"/>
                  </a:cubicBezTo>
                  <a:cubicBezTo>
                    <a:pt x="55416" y="20916"/>
                    <a:pt x="55642" y="20678"/>
                    <a:pt x="55881" y="20452"/>
                  </a:cubicBezTo>
                  <a:lnTo>
                    <a:pt x="56226" y="20095"/>
                  </a:lnTo>
                  <a:lnTo>
                    <a:pt x="56583" y="19761"/>
                  </a:lnTo>
                  <a:cubicBezTo>
                    <a:pt x="57547" y="18857"/>
                    <a:pt x="58512" y="17952"/>
                    <a:pt x="59452" y="17071"/>
                  </a:cubicBezTo>
                  <a:cubicBezTo>
                    <a:pt x="59929" y="16618"/>
                    <a:pt x="60393" y="16178"/>
                    <a:pt x="60869" y="15749"/>
                  </a:cubicBezTo>
                  <a:cubicBezTo>
                    <a:pt x="61095" y="15523"/>
                    <a:pt x="61334" y="15308"/>
                    <a:pt x="61560" y="15094"/>
                  </a:cubicBezTo>
                  <a:cubicBezTo>
                    <a:pt x="61798" y="14880"/>
                    <a:pt x="62024" y="14666"/>
                    <a:pt x="62262" y="14451"/>
                  </a:cubicBezTo>
                  <a:cubicBezTo>
                    <a:pt x="63191" y="13606"/>
                    <a:pt x="64096" y="12784"/>
                    <a:pt x="64977" y="11987"/>
                  </a:cubicBezTo>
                  <a:cubicBezTo>
                    <a:pt x="72049" y="5581"/>
                    <a:pt x="77407" y="735"/>
                    <a:pt x="77407" y="735"/>
                  </a:cubicBezTo>
                  <a:cubicBezTo>
                    <a:pt x="77868" y="321"/>
                    <a:pt x="77898" y="0"/>
                    <a:pt x="776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g2e91065d68d_0_296"/>
            <p:cNvSpPr/>
            <p:nvPr/>
          </p:nvSpPr>
          <p:spPr>
            <a:xfrm>
              <a:off x="4083257" y="7963826"/>
              <a:ext cx="485028" cy="66056"/>
            </a:xfrm>
            <a:custGeom>
              <a:avLst/>
              <a:gdLst/>
              <a:ahLst/>
              <a:cxnLst/>
              <a:rect l="l" t="t" r="r" b="b"/>
              <a:pathLst>
                <a:path w="19605" h="2670" extrusionOk="0">
                  <a:moveTo>
                    <a:pt x="13901" y="0"/>
                  </a:moveTo>
                  <a:cubicBezTo>
                    <a:pt x="13437" y="0"/>
                    <a:pt x="12960" y="12"/>
                    <a:pt x="12472" y="24"/>
                  </a:cubicBezTo>
                  <a:cubicBezTo>
                    <a:pt x="12234" y="24"/>
                    <a:pt x="11996" y="36"/>
                    <a:pt x="11758" y="36"/>
                  </a:cubicBezTo>
                  <a:cubicBezTo>
                    <a:pt x="11639" y="48"/>
                    <a:pt x="11520" y="48"/>
                    <a:pt x="11401" y="48"/>
                  </a:cubicBezTo>
                  <a:cubicBezTo>
                    <a:pt x="11282" y="60"/>
                    <a:pt x="11163" y="72"/>
                    <a:pt x="11044" y="72"/>
                  </a:cubicBezTo>
                  <a:cubicBezTo>
                    <a:pt x="10579" y="107"/>
                    <a:pt x="10127" y="143"/>
                    <a:pt x="9710" y="179"/>
                  </a:cubicBezTo>
                  <a:cubicBezTo>
                    <a:pt x="9472" y="203"/>
                    <a:pt x="9222" y="226"/>
                    <a:pt x="8972" y="250"/>
                  </a:cubicBezTo>
                  <a:cubicBezTo>
                    <a:pt x="8722" y="286"/>
                    <a:pt x="8460" y="322"/>
                    <a:pt x="8198" y="357"/>
                  </a:cubicBezTo>
                  <a:cubicBezTo>
                    <a:pt x="7674" y="429"/>
                    <a:pt x="7138" y="500"/>
                    <a:pt x="6602" y="584"/>
                  </a:cubicBezTo>
                  <a:cubicBezTo>
                    <a:pt x="6067" y="679"/>
                    <a:pt x="5519" y="786"/>
                    <a:pt x="4995" y="881"/>
                  </a:cubicBezTo>
                  <a:cubicBezTo>
                    <a:pt x="4733" y="941"/>
                    <a:pt x="4471" y="988"/>
                    <a:pt x="4221" y="1036"/>
                  </a:cubicBezTo>
                  <a:cubicBezTo>
                    <a:pt x="3971" y="1096"/>
                    <a:pt x="3733" y="1155"/>
                    <a:pt x="3495" y="1215"/>
                  </a:cubicBezTo>
                  <a:cubicBezTo>
                    <a:pt x="3019" y="1334"/>
                    <a:pt x="2566" y="1441"/>
                    <a:pt x="2161" y="1536"/>
                  </a:cubicBezTo>
                  <a:cubicBezTo>
                    <a:pt x="1769" y="1655"/>
                    <a:pt x="1411" y="1762"/>
                    <a:pt x="1114" y="1846"/>
                  </a:cubicBezTo>
                  <a:cubicBezTo>
                    <a:pt x="530" y="2024"/>
                    <a:pt x="173" y="2131"/>
                    <a:pt x="173" y="2131"/>
                  </a:cubicBezTo>
                  <a:cubicBezTo>
                    <a:pt x="1" y="2200"/>
                    <a:pt x="117" y="2669"/>
                    <a:pt x="307" y="2669"/>
                  </a:cubicBezTo>
                  <a:cubicBezTo>
                    <a:pt x="314" y="2669"/>
                    <a:pt x="321" y="2668"/>
                    <a:pt x="328" y="2667"/>
                  </a:cubicBezTo>
                  <a:cubicBezTo>
                    <a:pt x="328" y="2667"/>
                    <a:pt x="685" y="2584"/>
                    <a:pt x="1280" y="2453"/>
                  </a:cubicBezTo>
                  <a:cubicBezTo>
                    <a:pt x="1578" y="2393"/>
                    <a:pt x="1923" y="2310"/>
                    <a:pt x="2328" y="2227"/>
                  </a:cubicBezTo>
                  <a:cubicBezTo>
                    <a:pt x="2733" y="2155"/>
                    <a:pt x="3173" y="2084"/>
                    <a:pt x="3650" y="2000"/>
                  </a:cubicBezTo>
                  <a:cubicBezTo>
                    <a:pt x="3888" y="1953"/>
                    <a:pt x="4126" y="1917"/>
                    <a:pt x="4376" y="1870"/>
                  </a:cubicBezTo>
                  <a:cubicBezTo>
                    <a:pt x="4626" y="1834"/>
                    <a:pt x="4888" y="1798"/>
                    <a:pt x="5150" y="1762"/>
                  </a:cubicBezTo>
                  <a:cubicBezTo>
                    <a:pt x="5674" y="1691"/>
                    <a:pt x="6210" y="1619"/>
                    <a:pt x="6733" y="1548"/>
                  </a:cubicBezTo>
                  <a:cubicBezTo>
                    <a:pt x="7269" y="1489"/>
                    <a:pt x="7805" y="1429"/>
                    <a:pt x="8317" y="1381"/>
                  </a:cubicBezTo>
                  <a:cubicBezTo>
                    <a:pt x="8579" y="1346"/>
                    <a:pt x="8829" y="1322"/>
                    <a:pt x="9079" y="1298"/>
                  </a:cubicBezTo>
                  <a:cubicBezTo>
                    <a:pt x="9329" y="1274"/>
                    <a:pt x="9567" y="1250"/>
                    <a:pt x="9805" y="1239"/>
                  </a:cubicBezTo>
                  <a:cubicBezTo>
                    <a:pt x="10222" y="1191"/>
                    <a:pt x="10663" y="1155"/>
                    <a:pt x="11127" y="1108"/>
                  </a:cubicBezTo>
                  <a:cubicBezTo>
                    <a:pt x="11234" y="1096"/>
                    <a:pt x="11353" y="1084"/>
                    <a:pt x="11460" y="1072"/>
                  </a:cubicBezTo>
                  <a:cubicBezTo>
                    <a:pt x="11579" y="1072"/>
                    <a:pt x="11698" y="1060"/>
                    <a:pt x="11817" y="1060"/>
                  </a:cubicBezTo>
                  <a:cubicBezTo>
                    <a:pt x="12056" y="1036"/>
                    <a:pt x="12282" y="1024"/>
                    <a:pt x="12520" y="1012"/>
                  </a:cubicBezTo>
                  <a:cubicBezTo>
                    <a:pt x="12996" y="977"/>
                    <a:pt x="13460" y="941"/>
                    <a:pt x="13925" y="917"/>
                  </a:cubicBezTo>
                  <a:cubicBezTo>
                    <a:pt x="14389" y="893"/>
                    <a:pt x="14842" y="881"/>
                    <a:pt x="15258" y="869"/>
                  </a:cubicBezTo>
                  <a:cubicBezTo>
                    <a:pt x="15830" y="838"/>
                    <a:pt x="16354" y="838"/>
                    <a:pt x="16802" y="838"/>
                  </a:cubicBezTo>
                  <a:lnTo>
                    <a:pt x="16802" y="838"/>
                  </a:lnTo>
                  <a:cubicBezTo>
                    <a:pt x="17026" y="838"/>
                    <a:pt x="17231" y="838"/>
                    <a:pt x="17413" y="834"/>
                  </a:cubicBezTo>
                  <a:cubicBezTo>
                    <a:pt x="17866" y="834"/>
                    <a:pt x="18189" y="834"/>
                    <a:pt x="18314" y="827"/>
                  </a:cubicBezTo>
                  <a:lnTo>
                    <a:pt x="18314" y="827"/>
                  </a:lnTo>
                  <a:cubicBezTo>
                    <a:pt x="18323" y="833"/>
                    <a:pt x="18333" y="839"/>
                    <a:pt x="18342" y="846"/>
                  </a:cubicBezTo>
                  <a:cubicBezTo>
                    <a:pt x="18378" y="858"/>
                    <a:pt x="18413" y="869"/>
                    <a:pt x="18449" y="881"/>
                  </a:cubicBezTo>
                  <a:cubicBezTo>
                    <a:pt x="18509" y="905"/>
                    <a:pt x="18556" y="917"/>
                    <a:pt x="18616" y="929"/>
                  </a:cubicBezTo>
                  <a:cubicBezTo>
                    <a:pt x="18711" y="953"/>
                    <a:pt x="18794" y="977"/>
                    <a:pt x="18866" y="988"/>
                  </a:cubicBezTo>
                  <a:cubicBezTo>
                    <a:pt x="19009" y="1012"/>
                    <a:pt x="19104" y="1024"/>
                    <a:pt x="19175" y="1036"/>
                  </a:cubicBezTo>
                  <a:cubicBezTo>
                    <a:pt x="19318" y="1060"/>
                    <a:pt x="19330" y="1060"/>
                    <a:pt x="19330" y="1060"/>
                  </a:cubicBezTo>
                  <a:cubicBezTo>
                    <a:pt x="19533" y="1060"/>
                    <a:pt x="19604" y="607"/>
                    <a:pt x="19414" y="524"/>
                  </a:cubicBezTo>
                  <a:cubicBezTo>
                    <a:pt x="19414" y="524"/>
                    <a:pt x="19402" y="524"/>
                    <a:pt x="19271" y="500"/>
                  </a:cubicBezTo>
                  <a:cubicBezTo>
                    <a:pt x="19199" y="488"/>
                    <a:pt x="19104" y="465"/>
                    <a:pt x="18973" y="441"/>
                  </a:cubicBezTo>
                  <a:cubicBezTo>
                    <a:pt x="18914" y="429"/>
                    <a:pt x="18830" y="417"/>
                    <a:pt x="18759" y="393"/>
                  </a:cubicBezTo>
                  <a:cubicBezTo>
                    <a:pt x="18723" y="381"/>
                    <a:pt x="18675" y="369"/>
                    <a:pt x="18640" y="357"/>
                  </a:cubicBezTo>
                  <a:cubicBezTo>
                    <a:pt x="18616" y="346"/>
                    <a:pt x="18604" y="334"/>
                    <a:pt x="18580" y="334"/>
                  </a:cubicBezTo>
                  <a:cubicBezTo>
                    <a:pt x="18568" y="322"/>
                    <a:pt x="18556" y="322"/>
                    <a:pt x="18544" y="310"/>
                  </a:cubicBezTo>
                  <a:lnTo>
                    <a:pt x="18449" y="274"/>
                  </a:lnTo>
                  <a:lnTo>
                    <a:pt x="18402" y="262"/>
                  </a:lnTo>
                  <a:cubicBezTo>
                    <a:pt x="18354" y="250"/>
                    <a:pt x="18009" y="215"/>
                    <a:pt x="17449" y="167"/>
                  </a:cubicBezTo>
                  <a:cubicBezTo>
                    <a:pt x="16889" y="119"/>
                    <a:pt x="16127" y="36"/>
                    <a:pt x="15258" y="36"/>
                  </a:cubicBezTo>
                  <a:cubicBezTo>
                    <a:pt x="14830" y="24"/>
                    <a:pt x="14377" y="12"/>
                    <a:pt x="13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g2e91065d68d_0_296"/>
            <p:cNvSpPr/>
            <p:nvPr/>
          </p:nvSpPr>
          <p:spPr>
            <a:xfrm>
              <a:off x="4465836" y="7206782"/>
              <a:ext cx="184066" cy="404227"/>
            </a:xfrm>
            <a:custGeom>
              <a:avLst/>
              <a:gdLst/>
              <a:ahLst/>
              <a:cxnLst/>
              <a:rect l="l" t="t" r="r" b="b"/>
              <a:pathLst>
                <a:path w="7440" h="16339" extrusionOk="0">
                  <a:moveTo>
                    <a:pt x="7065" y="0"/>
                  </a:moveTo>
                  <a:cubicBezTo>
                    <a:pt x="6996" y="0"/>
                    <a:pt x="6934" y="18"/>
                    <a:pt x="6902" y="61"/>
                  </a:cubicBezTo>
                  <a:cubicBezTo>
                    <a:pt x="6902" y="61"/>
                    <a:pt x="6771" y="370"/>
                    <a:pt x="6569" y="870"/>
                  </a:cubicBezTo>
                  <a:cubicBezTo>
                    <a:pt x="6367" y="1406"/>
                    <a:pt x="6081" y="2097"/>
                    <a:pt x="5759" y="2930"/>
                  </a:cubicBezTo>
                  <a:cubicBezTo>
                    <a:pt x="5140" y="4573"/>
                    <a:pt x="4378" y="6609"/>
                    <a:pt x="3771" y="8205"/>
                  </a:cubicBezTo>
                  <a:cubicBezTo>
                    <a:pt x="3473" y="9002"/>
                    <a:pt x="3128" y="9895"/>
                    <a:pt x="2759" y="10788"/>
                  </a:cubicBezTo>
                  <a:cubicBezTo>
                    <a:pt x="2378" y="11681"/>
                    <a:pt x="1973" y="12562"/>
                    <a:pt x="1580" y="13336"/>
                  </a:cubicBezTo>
                  <a:cubicBezTo>
                    <a:pt x="1378" y="13717"/>
                    <a:pt x="1187" y="14086"/>
                    <a:pt x="1009" y="14408"/>
                  </a:cubicBezTo>
                  <a:cubicBezTo>
                    <a:pt x="830" y="14717"/>
                    <a:pt x="663" y="15003"/>
                    <a:pt x="533" y="15241"/>
                  </a:cubicBezTo>
                  <a:cubicBezTo>
                    <a:pt x="247" y="15706"/>
                    <a:pt x="68" y="15991"/>
                    <a:pt x="68" y="15991"/>
                  </a:cubicBezTo>
                  <a:cubicBezTo>
                    <a:pt x="0" y="16117"/>
                    <a:pt x="265" y="16339"/>
                    <a:pt x="429" y="16339"/>
                  </a:cubicBezTo>
                  <a:cubicBezTo>
                    <a:pt x="466" y="16339"/>
                    <a:pt x="499" y="16327"/>
                    <a:pt x="521" y="16301"/>
                  </a:cubicBezTo>
                  <a:cubicBezTo>
                    <a:pt x="521" y="16301"/>
                    <a:pt x="723" y="16027"/>
                    <a:pt x="1056" y="15587"/>
                  </a:cubicBezTo>
                  <a:cubicBezTo>
                    <a:pt x="1211" y="15360"/>
                    <a:pt x="1402" y="15086"/>
                    <a:pt x="1616" y="14765"/>
                  </a:cubicBezTo>
                  <a:cubicBezTo>
                    <a:pt x="1818" y="14455"/>
                    <a:pt x="2045" y="14098"/>
                    <a:pt x="2283" y="13729"/>
                  </a:cubicBezTo>
                  <a:cubicBezTo>
                    <a:pt x="2735" y="12955"/>
                    <a:pt x="3211" y="12086"/>
                    <a:pt x="3640" y="11193"/>
                  </a:cubicBezTo>
                  <a:cubicBezTo>
                    <a:pt x="4069" y="10288"/>
                    <a:pt x="4462" y="9383"/>
                    <a:pt x="4759" y="8574"/>
                  </a:cubicBezTo>
                  <a:cubicBezTo>
                    <a:pt x="5378" y="6966"/>
                    <a:pt x="6009" y="4871"/>
                    <a:pt x="6521" y="3192"/>
                  </a:cubicBezTo>
                  <a:cubicBezTo>
                    <a:pt x="7033" y="1501"/>
                    <a:pt x="7414" y="227"/>
                    <a:pt x="7414" y="227"/>
                  </a:cubicBezTo>
                  <a:cubicBezTo>
                    <a:pt x="7439" y="102"/>
                    <a:pt x="7229" y="0"/>
                    <a:pt x="7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0" name="Google Shape;950;g2e91065d68d_0_296"/>
          <p:cNvGrpSpPr/>
          <p:nvPr/>
        </p:nvGrpSpPr>
        <p:grpSpPr>
          <a:xfrm rot="-1537546">
            <a:off x="604996" y="3763987"/>
            <a:ext cx="488794" cy="774382"/>
            <a:chOff x="-1904298" y="1056455"/>
            <a:chExt cx="581725" cy="921610"/>
          </a:xfrm>
        </p:grpSpPr>
        <p:sp>
          <p:nvSpPr>
            <p:cNvPr id="951" name="Google Shape;951;g2e91065d68d_0_296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g2e91065d68d_0_296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3" name="Google Shape;953;g2e91065d68d_0_296"/>
          <p:cNvSpPr/>
          <p:nvPr/>
        </p:nvSpPr>
        <p:spPr>
          <a:xfrm>
            <a:off x="1" y="3744009"/>
            <a:ext cx="1536033" cy="1399598"/>
          </a:xfrm>
          <a:custGeom>
            <a:avLst/>
            <a:gdLst/>
            <a:ahLst/>
            <a:cxnLst/>
            <a:rect l="l" t="t" r="r" b="b"/>
            <a:pathLst>
              <a:path w="57091" h="52020" extrusionOk="0">
                <a:moveTo>
                  <a:pt x="167" y="14181"/>
                </a:moveTo>
                <a:cubicBezTo>
                  <a:pt x="845" y="14181"/>
                  <a:pt x="14859" y="1"/>
                  <a:pt x="24658" y="18574"/>
                </a:cubicBezTo>
                <a:cubicBezTo>
                  <a:pt x="34457" y="37160"/>
                  <a:pt x="57090" y="28040"/>
                  <a:pt x="50840" y="52019"/>
                </a:cubicBezTo>
                <a:lnTo>
                  <a:pt x="0" y="520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g2e91065d68d_0_296"/>
          <p:cNvSpPr/>
          <p:nvPr/>
        </p:nvSpPr>
        <p:spPr>
          <a:xfrm>
            <a:off x="2292986" y="714386"/>
            <a:ext cx="6851022" cy="4429224"/>
          </a:xfrm>
          <a:custGeom>
            <a:avLst/>
            <a:gdLst/>
            <a:ahLst/>
            <a:cxnLst/>
            <a:rect l="l" t="t" r="r" b="b"/>
            <a:pathLst>
              <a:path w="213944" h="138316" extrusionOk="0">
                <a:moveTo>
                  <a:pt x="187607" y="17884"/>
                </a:moveTo>
                <a:cubicBezTo>
                  <a:pt x="185262" y="10061"/>
                  <a:pt x="178440" y="0"/>
                  <a:pt x="158818" y="500"/>
                </a:cubicBezTo>
                <a:cubicBezTo>
                  <a:pt x="138756" y="1012"/>
                  <a:pt x="122325" y="29659"/>
                  <a:pt x="89500" y="43720"/>
                </a:cubicBezTo>
                <a:cubicBezTo>
                  <a:pt x="72260" y="51114"/>
                  <a:pt x="1" y="63092"/>
                  <a:pt x="41589" y="138315"/>
                </a:cubicBezTo>
                <a:lnTo>
                  <a:pt x="60425" y="138315"/>
                </a:lnTo>
                <a:lnTo>
                  <a:pt x="186881" y="138315"/>
                </a:lnTo>
                <a:lnTo>
                  <a:pt x="213944" y="138315"/>
                </a:lnTo>
                <a:lnTo>
                  <a:pt x="213944" y="33588"/>
                </a:lnTo>
                <a:cubicBezTo>
                  <a:pt x="211241" y="26349"/>
                  <a:pt x="204455" y="18038"/>
                  <a:pt x="187607" y="1788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g2e91065d68d_0_296"/>
          <p:cNvSpPr/>
          <p:nvPr/>
        </p:nvSpPr>
        <p:spPr>
          <a:xfrm>
            <a:off x="2838848" y="1324408"/>
            <a:ext cx="4536814" cy="2368458"/>
          </a:xfrm>
          <a:custGeom>
            <a:avLst/>
            <a:gdLst/>
            <a:ahLst/>
            <a:cxnLst/>
            <a:rect l="l" t="t" r="r" b="b"/>
            <a:pathLst>
              <a:path w="80737" h="42149" extrusionOk="0">
                <a:moveTo>
                  <a:pt x="40565" y="1"/>
                </a:moveTo>
                <a:cubicBezTo>
                  <a:pt x="34671" y="1"/>
                  <a:pt x="29373" y="2489"/>
                  <a:pt x="25658" y="6478"/>
                </a:cubicBezTo>
                <a:cubicBezTo>
                  <a:pt x="23157" y="9151"/>
                  <a:pt x="19680" y="10629"/>
                  <a:pt x="16026" y="10629"/>
                </a:cubicBezTo>
                <a:cubicBezTo>
                  <a:pt x="15872" y="10629"/>
                  <a:pt x="15717" y="10626"/>
                  <a:pt x="15562" y="10621"/>
                </a:cubicBezTo>
                <a:cubicBezTo>
                  <a:pt x="15383" y="10609"/>
                  <a:pt x="15216" y="10609"/>
                  <a:pt x="15038" y="10609"/>
                </a:cubicBezTo>
                <a:cubicBezTo>
                  <a:pt x="6727" y="10609"/>
                  <a:pt x="0" y="17324"/>
                  <a:pt x="0" y="25623"/>
                </a:cubicBezTo>
                <a:cubicBezTo>
                  <a:pt x="0" y="33910"/>
                  <a:pt x="6727" y="40625"/>
                  <a:pt x="15038" y="40625"/>
                </a:cubicBezTo>
                <a:cubicBezTo>
                  <a:pt x="19705" y="40625"/>
                  <a:pt x="23872" y="38505"/>
                  <a:pt x="26623" y="35184"/>
                </a:cubicBezTo>
                <a:cubicBezTo>
                  <a:pt x="30278" y="38589"/>
                  <a:pt x="35171" y="40684"/>
                  <a:pt x="40565" y="40684"/>
                </a:cubicBezTo>
                <a:cubicBezTo>
                  <a:pt x="43529" y="40684"/>
                  <a:pt x="46351" y="40053"/>
                  <a:pt x="48887" y="38910"/>
                </a:cubicBezTo>
                <a:cubicBezTo>
                  <a:pt x="51233" y="40922"/>
                  <a:pt x="54293" y="42149"/>
                  <a:pt x="57638" y="42149"/>
                </a:cubicBezTo>
                <a:cubicBezTo>
                  <a:pt x="61984" y="42149"/>
                  <a:pt x="65854" y="40077"/>
                  <a:pt x="68306" y="36874"/>
                </a:cubicBezTo>
                <a:cubicBezTo>
                  <a:pt x="69628" y="38124"/>
                  <a:pt x="71414" y="38898"/>
                  <a:pt x="73378" y="38898"/>
                </a:cubicBezTo>
                <a:cubicBezTo>
                  <a:pt x="77438" y="38898"/>
                  <a:pt x="80736" y="35600"/>
                  <a:pt x="80736" y="31540"/>
                </a:cubicBezTo>
                <a:cubicBezTo>
                  <a:pt x="80736" y="27480"/>
                  <a:pt x="77438" y="24194"/>
                  <a:pt x="73378" y="24194"/>
                </a:cubicBezTo>
                <a:lnTo>
                  <a:pt x="73343" y="24194"/>
                </a:lnTo>
                <a:cubicBezTo>
                  <a:pt x="73331" y="24194"/>
                  <a:pt x="73318" y="24194"/>
                  <a:pt x="73306" y="24194"/>
                </a:cubicBezTo>
                <a:cubicBezTo>
                  <a:pt x="71641" y="24194"/>
                  <a:pt x="70062" y="23386"/>
                  <a:pt x="69211" y="21944"/>
                </a:cubicBezTo>
                <a:cubicBezTo>
                  <a:pt x="67925" y="19777"/>
                  <a:pt x="66044" y="17991"/>
                  <a:pt x="63782" y="16824"/>
                </a:cubicBezTo>
                <a:cubicBezTo>
                  <a:pt x="61734" y="15764"/>
                  <a:pt x="60091" y="14086"/>
                  <a:pt x="59139" y="11978"/>
                </a:cubicBezTo>
                <a:cubicBezTo>
                  <a:pt x="55948" y="4918"/>
                  <a:pt x="48840" y="1"/>
                  <a:pt x="40565" y="1"/>
                </a:cubicBezTo>
                <a:close/>
              </a:path>
            </a:pathLst>
          </a:custGeom>
          <a:solidFill>
            <a:schemeClr val="lt1">
              <a:alpha val="43137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g2e91065d68d_0_296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57" name="Google Shape;957;g2e91065d68d_0_296"/>
          <p:cNvSpPr txBox="1">
            <a:spLocks noGrp="1"/>
          </p:cNvSpPr>
          <p:nvPr>
            <p:ph type="subTitle" idx="1"/>
          </p:nvPr>
        </p:nvSpPr>
        <p:spPr>
          <a:xfrm>
            <a:off x="1528650" y="1342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8" name="Google Shape;958;g2e91065d68d_0_296"/>
          <p:cNvSpPr txBox="1">
            <a:spLocks noGrp="1"/>
          </p:cNvSpPr>
          <p:nvPr>
            <p:ph type="subTitle" idx="2"/>
          </p:nvPr>
        </p:nvSpPr>
        <p:spPr>
          <a:xfrm>
            <a:off x="5008050" y="1342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9" name="Google Shape;959;g2e91065d68d_0_296"/>
          <p:cNvSpPr txBox="1">
            <a:spLocks noGrp="1"/>
          </p:cNvSpPr>
          <p:nvPr>
            <p:ph type="title" idx="3"/>
          </p:nvPr>
        </p:nvSpPr>
        <p:spPr>
          <a:xfrm>
            <a:off x="1528650" y="3808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960" name="Google Shape;960;g2e91065d68d_0_296"/>
          <p:cNvSpPr txBox="1">
            <a:spLocks noGrp="1"/>
          </p:cNvSpPr>
          <p:nvPr>
            <p:ph type="subTitle" idx="4"/>
          </p:nvPr>
        </p:nvSpPr>
        <p:spPr>
          <a:xfrm>
            <a:off x="5008050" y="2940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1" name="Google Shape;961;g2e91065d68d_0_296"/>
          <p:cNvSpPr txBox="1">
            <a:spLocks noGrp="1"/>
          </p:cNvSpPr>
          <p:nvPr>
            <p:ph type="title" idx="5"/>
          </p:nvPr>
        </p:nvSpPr>
        <p:spPr>
          <a:xfrm>
            <a:off x="1528650" y="2210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962" name="Google Shape;962;g2e91065d68d_0_296"/>
          <p:cNvSpPr txBox="1">
            <a:spLocks noGrp="1"/>
          </p:cNvSpPr>
          <p:nvPr>
            <p:ph type="title" idx="6"/>
          </p:nvPr>
        </p:nvSpPr>
        <p:spPr>
          <a:xfrm>
            <a:off x="5008050" y="2210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963" name="Google Shape;963;g2e91065d68d_0_296"/>
          <p:cNvSpPr txBox="1">
            <a:spLocks noGrp="1"/>
          </p:cNvSpPr>
          <p:nvPr>
            <p:ph type="subTitle" idx="7"/>
          </p:nvPr>
        </p:nvSpPr>
        <p:spPr>
          <a:xfrm>
            <a:off x="1528650" y="2940100"/>
            <a:ext cx="26073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4" name="Google Shape;964;g2e91065d68d_0_296"/>
          <p:cNvSpPr txBox="1">
            <a:spLocks noGrp="1"/>
          </p:cNvSpPr>
          <p:nvPr>
            <p:ph type="title" idx="8"/>
          </p:nvPr>
        </p:nvSpPr>
        <p:spPr>
          <a:xfrm>
            <a:off x="5008050" y="3808350"/>
            <a:ext cx="260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0">
    <p:bg>
      <p:bgPr>
        <a:solidFill>
          <a:schemeClr val="dk2"/>
        </a:solidFill>
        <a:effectLst/>
      </p:bgPr>
    </p:bg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2e91065d68d_0_317"/>
          <p:cNvSpPr/>
          <p:nvPr/>
        </p:nvSpPr>
        <p:spPr>
          <a:xfrm flipH="1">
            <a:off x="4420751" y="2753749"/>
            <a:ext cx="4769720" cy="2389758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chemeClr val="lt1">
              <a:alpha val="29803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7" name="Google Shape;967;g2e91065d68d_0_317"/>
          <p:cNvGrpSpPr/>
          <p:nvPr/>
        </p:nvGrpSpPr>
        <p:grpSpPr>
          <a:xfrm rot="-1314983">
            <a:off x="8216043" y="3311271"/>
            <a:ext cx="972293" cy="928264"/>
            <a:chOff x="-1855532" y="1600966"/>
            <a:chExt cx="890361" cy="822923"/>
          </a:xfrm>
        </p:grpSpPr>
        <p:sp>
          <p:nvSpPr>
            <p:cNvPr id="968" name="Google Shape;968;g2e91065d68d_0_317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g2e91065d68d_0_317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0" name="Google Shape;970;g2e91065d68d_0_317"/>
          <p:cNvSpPr/>
          <p:nvPr/>
        </p:nvSpPr>
        <p:spPr>
          <a:xfrm>
            <a:off x="70" y="850947"/>
            <a:ext cx="8179245" cy="4098021"/>
          </a:xfrm>
          <a:custGeom>
            <a:avLst/>
            <a:gdLst/>
            <a:ahLst/>
            <a:cxnLst/>
            <a:rect l="l" t="t" r="r" b="b"/>
            <a:pathLst>
              <a:path w="225946" h="113205" extrusionOk="0">
                <a:moveTo>
                  <a:pt x="62499" y="1"/>
                </a:moveTo>
                <a:cubicBezTo>
                  <a:pt x="59883" y="1"/>
                  <a:pt x="57255" y="334"/>
                  <a:pt x="54710" y="1008"/>
                </a:cubicBezTo>
                <a:cubicBezTo>
                  <a:pt x="48019" y="2794"/>
                  <a:pt x="42649" y="6628"/>
                  <a:pt x="39791" y="11712"/>
                </a:cubicBezTo>
                <a:cubicBezTo>
                  <a:pt x="36672" y="17272"/>
                  <a:pt x="35588" y="24499"/>
                  <a:pt x="28540" y="28059"/>
                </a:cubicBezTo>
                <a:cubicBezTo>
                  <a:pt x="26790" y="28940"/>
                  <a:pt x="24873" y="29250"/>
                  <a:pt x="22908" y="29678"/>
                </a:cubicBezTo>
                <a:cubicBezTo>
                  <a:pt x="21075" y="30083"/>
                  <a:pt x="19539" y="30774"/>
                  <a:pt x="18229" y="31869"/>
                </a:cubicBezTo>
                <a:cubicBezTo>
                  <a:pt x="15634" y="34048"/>
                  <a:pt x="13788" y="36953"/>
                  <a:pt x="12371" y="39691"/>
                </a:cubicBezTo>
                <a:cubicBezTo>
                  <a:pt x="10811" y="42715"/>
                  <a:pt x="9811" y="45906"/>
                  <a:pt x="9407" y="49157"/>
                </a:cubicBezTo>
                <a:cubicBezTo>
                  <a:pt x="8978" y="52514"/>
                  <a:pt x="9526" y="55765"/>
                  <a:pt x="9799" y="59122"/>
                </a:cubicBezTo>
                <a:cubicBezTo>
                  <a:pt x="9942" y="60956"/>
                  <a:pt x="9907" y="62813"/>
                  <a:pt x="9145" y="64563"/>
                </a:cubicBezTo>
                <a:cubicBezTo>
                  <a:pt x="8454" y="66159"/>
                  <a:pt x="7156" y="67528"/>
                  <a:pt x="5858" y="68850"/>
                </a:cubicBezTo>
                <a:cubicBezTo>
                  <a:pt x="3608" y="71124"/>
                  <a:pt x="2644" y="74053"/>
                  <a:pt x="1739" y="76886"/>
                </a:cubicBezTo>
                <a:cubicBezTo>
                  <a:pt x="1" y="82375"/>
                  <a:pt x="822" y="87769"/>
                  <a:pt x="5025" y="92293"/>
                </a:cubicBezTo>
                <a:cubicBezTo>
                  <a:pt x="9359" y="96948"/>
                  <a:pt x="15860" y="100080"/>
                  <a:pt x="22753" y="101830"/>
                </a:cubicBezTo>
                <a:cubicBezTo>
                  <a:pt x="28327" y="103249"/>
                  <a:pt x="34155" y="103754"/>
                  <a:pt x="39991" y="103754"/>
                </a:cubicBezTo>
                <a:cubicBezTo>
                  <a:pt x="42970" y="103754"/>
                  <a:pt x="45950" y="103623"/>
                  <a:pt x="48900" y="103413"/>
                </a:cubicBezTo>
                <a:cubicBezTo>
                  <a:pt x="53579" y="103092"/>
                  <a:pt x="58222" y="102437"/>
                  <a:pt x="62913" y="102175"/>
                </a:cubicBezTo>
                <a:cubicBezTo>
                  <a:pt x="63658" y="102135"/>
                  <a:pt x="64397" y="102114"/>
                  <a:pt x="65129" y="102114"/>
                </a:cubicBezTo>
                <a:cubicBezTo>
                  <a:pt x="68914" y="102114"/>
                  <a:pt x="72542" y="102654"/>
                  <a:pt x="76153" y="103711"/>
                </a:cubicBezTo>
                <a:cubicBezTo>
                  <a:pt x="80213" y="104902"/>
                  <a:pt x="84083" y="106461"/>
                  <a:pt x="88166" y="107592"/>
                </a:cubicBezTo>
                <a:cubicBezTo>
                  <a:pt x="90798" y="108319"/>
                  <a:pt x="93500" y="108890"/>
                  <a:pt x="96227" y="109331"/>
                </a:cubicBezTo>
                <a:cubicBezTo>
                  <a:pt x="101001" y="110283"/>
                  <a:pt x="106085" y="110676"/>
                  <a:pt x="110574" y="111283"/>
                </a:cubicBezTo>
                <a:cubicBezTo>
                  <a:pt x="113741" y="111712"/>
                  <a:pt x="116765" y="112534"/>
                  <a:pt x="119908" y="113022"/>
                </a:cubicBezTo>
                <a:cubicBezTo>
                  <a:pt x="120759" y="113151"/>
                  <a:pt x="121581" y="113204"/>
                  <a:pt x="122390" y="113204"/>
                </a:cubicBezTo>
                <a:cubicBezTo>
                  <a:pt x="124492" y="113204"/>
                  <a:pt x="126501" y="112842"/>
                  <a:pt x="128660" y="112498"/>
                </a:cubicBezTo>
                <a:cubicBezTo>
                  <a:pt x="130320" y="112230"/>
                  <a:pt x="131984" y="112138"/>
                  <a:pt x="133653" y="112138"/>
                </a:cubicBezTo>
                <a:cubicBezTo>
                  <a:pt x="135321" y="112138"/>
                  <a:pt x="136994" y="112230"/>
                  <a:pt x="138673" y="112331"/>
                </a:cubicBezTo>
                <a:cubicBezTo>
                  <a:pt x="141764" y="112515"/>
                  <a:pt x="144846" y="112620"/>
                  <a:pt x="147945" y="112620"/>
                </a:cubicBezTo>
                <a:cubicBezTo>
                  <a:pt x="148259" y="112620"/>
                  <a:pt x="148574" y="112619"/>
                  <a:pt x="148888" y="112617"/>
                </a:cubicBezTo>
                <a:cubicBezTo>
                  <a:pt x="162152" y="112522"/>
                  <a:pt x="175273" y="110831"/>
                  <a:pt x="188488" y="110069"/>
                </a:cubicBezTo>
                <a:cubicBezTo>
                  <a:pt x="199526" y="109438"/>
                  <a:pt x="212682" y="110081"/>
                  <a:pt x="221040" y="103235"/>
                </a:cubicBezTo>
                <a:cubicBezTo>
                  <a:pt x="224219" y="100627"/>
                  <a:pt x="225946" y="97151"/>
                  <a:pt x="225350" y="93531"/>
                </a:cubicBezTo>
                <a:cubicBezTo>
                  <a:pt x="224803" y="90138"/>
                  <a:pt x="222243" y="87197"/>
                  <a:pt x="218087" y="86007"/>
                </a:cubicBezTo>
                <a:cubicBezTo>
                  <a:pt x="212908" y="84518"/>
                  <a:pt x="207181" y="85637"/>
                  <a:pt x="201943" y="84316"/>
                </a:cubicBezTo>
                <a:cubicBezTo>
                  <a:pt x="197144" y="83101"/>
                  <a:pt x="193418" y="80244"/>
                  <a:pt x="189429" y="77958"/>
                </a:cubicBezTo>
                <a:cubicBezTo>
                  <a:pt x="187453" y="76815"/>
                  <a:pt x="185357" y="75779"/>
                  <a:pt x="183047" y="75124"/>
                </a:cubicBezTo>
                <a:cubicBezTo>
                  <a:pt x="181018" y="74552"/>
                  <a:pt x="178881" y="74329"/>
                  <a:pt x="176737" y="74329"/>
                </a:cubicBezTo>
                <a:cubicBezTo>
                  <a:pt x="176026" y="74329"/>
                  <a:pt x="175314" y="74353"/>
                  <a:pt x="174606" y="74398"/>
                </a:cubicBezTo>
                <a:cubicBezTo>
                  <a:pt x="168947" y="74749"/>
                  <a:pt x="163483" y="76316"/>
                  <a:pt x="157786" y="76316"/>
                </a:cubicBezTo>
                <a:cubicBezTo>
                  <a:pt x="157682" y="76316"/>
                  <a:pt x="157577" y="76316"/>
                  <a:pt x="157473" y="76315"/>
                </a:cubicBezTo>
                <a:cubicBezTo>
                  <a:pt x="152663" y="76267"/>
                  <a:pt x="147317" y="75124"/>
                  <a:pt x="144816" y="71600"/>
                </a:cubicBezTo>
                <a:cubicBezTo>
                  <a:pt x="143388" y="69576"/>
                  <a:pt x="143149" y="67207"/>
                  <a:pt x="142661" y="64956"/>
                </a:cubicBezTo>
                <a:cubicBezTo>
                  <a:pt x="142245" y="62968"/>
                  <a:pt x="141518" y="61075"/>
                  <a:pt x="140209" y="59337"/>
                </a:cubicBezTo>
                <a:cubicBezTo>
                  <a:pt x="137863" y="56205"/>
                  <a:pt x="134089" y="53753"/>
                  <a:pt x="129743" y="52514"/>
                </a:cubicBezTo>
                <a:cubicBezTo>
                  <a:pt x="127656" y="51919"/>
                  <a:pt x="125480" y="51649"/>
                  <a:pt x="123261" y="51649"/>
                </a:cubicBezTo>
                <a:cubicBezTo>
                  <a:pt x="123037" y="51649"/>
                  <a:pt x="122812" y="51652"/>
                  <a:pt x="122587" y="51657"/>
                </a:cubicBezTo>
                <a:cubicBezTo>
                  <a:pt x="122123" y="51669"/>
                  <a:pt x="121659" y="51693"/>
                  <a:pt x="121182" y="51728"/>
                </a:cubicBezTo>
                <a:cubicBezTo>
                  <a:pt x="116479" y="50609"/>
                  <a:pt x="111503" y="50002"/>
                  <a:pt x="107121" y="48192"/>
                </a:cubicBezTo>
                <a:cubicBezTo>
                  <a:pt x="99501" y="45049"/>
                  <a:pt x="96298" y="38441"/>
                  <a:pt x="94560" y="32178"/>
                </a:cubicBezTo>
                <a:cubicBezTo>
                  <a:pt x="93584" y="28678"/>
                  <a:pt x="92929" y="25106"/>
                  <a:pt x="91726" y="21641"/>
                </a:cubicBezTo>
                <a:cubicBezTo>
                  <a:pt x="90810" y="19034"/>
                  <a:pt x="89548" y="16486"/>
                  <a:pt x="87952" y="14081"/>
                </a:cubicBezTo>
                <a:cubicBezTo>
                  <a:pt x="84809" y="9330"/>
                  <a:pt x="80237" y="4973"/>
                  <a:pt x="74200" y="2365"/>
                </a:cubicBezTo>
                <a:cubicBezTo>
                  <a:pt x="70558" y="797"/>
                  <a:pt x="66542" y="1"/>
                  <a:pt x="62499" y="1"/>
                </a:cubicBezTo>
                <a:close/>
              </a:path>
            </a:pathLst>
          </a:custGeom>
          <a:solidFill>
            <a:schemeClr val="lt1">
              <a:alpha val="43137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1" name="Google Shape;971;g2e91065d68d_0_317"/>
          <p:cNvGrpSpPr/>
          <p:nvPr/>
        </p:nvGrpSpPr>
        <p:grpSpPr>
          <a:xfrm>
            <a:off x="461664" y="2367616"/>
            <a:ext cx="1251074" cy="1089966"/>
            <a:chOff x="2227541" y="6011760"/>
            <a:chExt cx="2864180" cy="2495343"/>
          </a:xfrm>
        </p:grpSpPr>
        <p:sp>
          <p:nvSpPr>
            <p:cNvPr id="972" name="Google Shape;972;g2e91065d68d_0_317"/>
            <p:cNvSpPr/>
            <p:nvPr/>
          </p:nvSpPr>
          <p:spPr>
            <a:xfrm rot="-1131582">
              <a:off x="2772277" y="6293752"/>
              <a:ext cx="2064072" cy="1922827"/>
            </a:xfrm>
            <a:custGeom>
              <a:avLst/>
              <a:gdLst/>
              <a:ahLst/>
              <a:cxnLst/>
              <a:rect l="l" t="t" r="r" b="b"/>
              <a:pathLst>
                <a:path w="83428" h="77719" extrusionOk="0">
                  <a:moveTo>
                    <a:pt x="43744" y="1"/>
                  </a:moveTo>
                  <a:cubicBezTo>
                    <a:pt x="43607" y="1"/>
                    <a:pt x="43469" y="5"/>
                    <a:pt x="43328" y="15"/>
                  </a:cubicBezTo>
                  <a:cubicBezTo>
                    <a:pt x="39256" y="277"/>
                    <a:pt x="37779" y="4360"/>
                    <a:pt x="36839" y="7718"/>
                  </a:cubicBezTo>
                  <a:cubicBezTo>
                    <a:pt x="35589" y="12203"/>
                    <a:pt x="34968" y="18558"/>
                    <a:pt x="31040" y="18558"/>
                  </a:cubicBezTo>
                  <a:cubicBezTo>
                    <a:pt x="29952" y="18558"/>
                    <a:pt x="28611" y="18070"/>
                    <a:pt x="26933" y="16921"/>
                  </a:cubicBezTo>
                  <a:cubicBezTo>
                    <a:pt x="25614" y="16019"/>
                    <a:pt x="23908" y="14589"/>
                    <a:pt x="22178" y="14589"/>
                  </a:cubicBezTo>
                  <a:cubicBezTo>
                    <a:pt x="21830" y="14589"/>
                    <a:pt x="21481" y="14647"/>
                    <a:pt x="21134" y="14778"/>
                  </a:cubicBezTo>
                  <a:cubicBezTo>
                    <a:pt x="15276" y="16993"/>
                    <a:pt x="19075" y="24530"/>
                    <a:pt x="19753" y="28387"/>
                  </a:cubicBezTo>
                  <a:cubicBezTo>
                    <a:pt x="20166" y="30701"/>
                    <a:pt x="20096" y="34763"/>
                    <a:pt x="17456" y="34763"/>
                  </a:cubicBezTo>
                  <a:cubicBezTo>
                    <a:pt x="17054" y="34763"/>
                    <a:pt x="16592" y="34669"/>
                    <a:pt x="16062" y="34459"/>
                  </a:cubicBezTo>
                  <a:cubicBezTo>
                    <a:pt x="11365" y="32594"/>
                    <a:pt x="10296" y="26273"/>
                    <a:pt x="4770" y="26273"/>
                  </a:cubicBezTo>
                  <a:cubicBezTo>
                    <a:pt x="4512" y="26273"/>
                    <a:pt x="4244" y="26287"/>
                    <a:pt x="3966" y="26315"/>
                  </a:cubicBezTo>
                  <a:cubicBezTo>
                    <a:pt x="715" y="26649"/>
                    <a:pt x="1" y="29554"/>
                    <a:pt x="489" y="32328"/>
                  </a:cubicBezTo>
                  <a:cubicBezTo>
                    <a:pt x="1251" y="36555"/>
                    <a:pt x="3644" y="40222"/>
                    <a:pt x="5085" y="44211"/>
                  </a:cubicBezTo>
                  <a:cubicBezTo>
                    <a:pt x="6597" y="48390"/>
                    <a:pt x="7061" y="52997"/>
                    <a:pt x="6549" y="57403"/>
                  </a:cubicBezTo>
                  <a:cubicBezTo>
                    <a:pt x="6275" y="59784"/>
                    <a:pt x="4037" y="62999"/>
                    <a:pt x="4632" y="65380"/>
                  </a:cubicBezTo>
                  <a:cubicBezTo>
                    <a:pt x="5513" y="68856"/>
                    <a:pt x="12336" y="68321"/>
                    <a:pt x="15050" y="68797"/>
                  </a:cubicBezTo>
                  <a:cubicBezTo>
                    <a:pt x="18884" y="69476"/>
                    <a:pt x="22766" y="70095"/>
                    <a:pt x="26468" y="71345"/>
                  </a:cubicBezTo>
                  <a:cubicBezTo>
                    <a:pt x="30939" y="72847"/>
                    <a:pt x="38196" y="77718"/>
                    <a:pt x="44090" y="77718"/>
                  </a:cubicBezTo>
                  <a:cubicBezTo>
                    <a:pt x="46186" y="77718"/>
                    <a:pt x="48109" y="77102"/>
                    <a:pt x="49674" y="75500"/>
                  </a:cubicBezTo>
                  <a:cubicBezTo>
                    <a:pt x="51602" y="73524"/>
                    <a:pt x="50626" y="70488"/>
                    <a:pt x="49185" y="68559"/>
                  </a:cubicBezTo>
                  <a:cubicBezTo>
                    <a:pt x="47364" y="66130"/>
                    <a:pt x="44090" y="64594"/>
                    <a:pt x="42661" y="61856"/>
                  </a:cubicBezTo>
                  <a:cubicBezTo>
                    <a:pt x="41468" y="59570"/>
                    <a:pt x="43103" y="58980"/>
                    <a:pt x="45242" y="58980"/>
                  </a:cubicBezTo>
                  <a:cubicBezTo>
                    <a:pt x="47158" y="58980"/>
                    <a:pt x="49479" y="59453"/>
                    <a:pt x="50531" y="59605"/>
                  </a:cubicBezTo>
                  <a:cubicBezTo>
                    <a:pt x="52312" y="59861"/>
                    <a:pt x="54410" y="60234"/>
                    <a:pt x="56446" y="60234"/>
                  </a:cubicBezTo>
                  <a:cubicBezTo>
                    <a:pt x="59050" y="60234"/>
                    <a:pt x="61553" y="59624"/>
                    <a:pt x="63163" y="57379"/>
                  </a:cubicBezTo>
                  <a:cubicBezTo>
                    <a:pt x="66116" y="53271"/>
                    <a:pt x="61497" y="49068"/>
                    <a:pt x="58818" y="46354"/>
                  </a:cubicBezTo>
                  <a:cubicBezTo>
                    <a:pt x="55151" y="42627"/>
                    <a:pt x="56532" y="41246"/>
                    <a:pt x="59306" y="40817"/>
                  </a:cubicBezTo>
                  <a:cubicBezTo>
                    <a:pt x="60111" y="40689"/>
                    <a:pt x="61032" y="40643"/>
                    <a:pt x="61979" y="40643"/>
                  </a:cubicBezTo>
                  <a:cubicBezTo>
                    <a:pt x="63762" y="40643"/>
                    <a:pt x="65636" y="40807"/>
                    <a:pt x="66997" y="40901"/>
                  </a:cubicBezTo>
                  <a:cubicBezTo>
                    <a:pt x="68350" y="40991"/>
                    <a:pt x="70090" y="41137"/>
                    <a:pt x="71903" y="41137"/>
                  </a:cubicBezTo>
                  <a:cubicBezTo>
                    <a:pt x="76075" y="41137"/>
                    <a:pt x="80636" y="40364"/>
                    <a:pt x="81773" y="36364"/>
                  </a:cubicBezTo>
                  <a:cubicBezTo>
                    <a:pt x="83428" y="30578"/>
                    <a:pt x="75260" y="28090"/>
                    <a:pt x="71057" y="27816"/>
                  </a:cubicBezTo>
                  <a:cubicBezTo>
                    <a:pt x="69545" y="27720"/>
                    <a:pt x="66307" y="27518"/>
                    <a:pt x="65557" y="25863"/>
                  </a:cubicBezTo>
                  <a:cubicBezTo>
                    <a:pt x="64425" y="23339"/>
                    <a:pt x="68890" y="21386"/>
                    <a:pt x="70414" y="20291"/>
                  </a:cubicBezTo>
                  <a:cubicBezTo>
                    <a:pt x="73534" y="18029"/>
                    <a:pt x="75927" y="14493"/>
                    <a:pt x="76606" y="10659"/>
                  </a:cubicBezTo>
                  <a:cubicBezTo>
                    <a:pt x="77201" y="7313"/>
                    <a:pt x="75355" y="4337"/>
                    <a:pt x="72319" y="2920"/>
                  </a:cubicBezTo>
                  <a:cubicBezTo>
                    <a:pt x="71216" y="2408"/>
                    <a:pt x="70191" y="2186"/>
                    <a:pt x="69227" y="2186"/>
                  </a:cubicBezTo>
                  <a:cubicBezTo>
                    <a:pt x="63183" y="2186"/>
                    <a:pt x="59515" y="10924"/>
                    <a:pt x="53960" y="12135"/>
                  </a:cubicBezTo>
                  <a:cubicBezTo>
                    <a:pt x="53728" y="12186"/>
                    <a:pt x="53514" y="12210"/>
                    <a:pt x="53317" y="12210"/>
                  </a:cubicBezTo>
                  <a:cubicBezTo>
                    <a:pt x="50797" y="12210"/>
                    <a:pt x="50946" y="8282"/>
                    <a:pt x="50317" y="6206"/>
                  </a:cubicBezTo>
                  <a:cubicBezTo>
                    <a:pt x="49353" y="3076"/>
                    <a:pt x="47297" y="1"/>
                    <a:pt x="43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73" name="Google Shape;973;g2e91065d68d_0_317"/>
            <p:cNvGrpSpPr/>
            <p:nvPr/>
          </p:nvGrpSpPr>
          <p:grpSpPr>
            <a:xfrm>
              <a:off x="2227541" y="6635268"/>
              <a:ext cx="2250382" cy="1871836"/>
              <a:chOff x="2227541" y="6635268"/>
              <a:chExt cx="2250382" cy="1871836"/>
            </a:xfrm>
          </p:grpSpPr>
          <p:sp>
            <p:nvSpPr>
              <p:cNvPr id="974" name="Google Shape;974;g2e91065d68d_0_317"/>
              <p:cNvSpPr/>
              <p:nvPr/>
            </p:nvSpPr>
            <p:spPr>
              <a:xfrm rot="-1131582">
                <a:off x="2389104" y="6911337"/>
                <a:ext cx="1927256" cy="1319697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g2e91065d68d_0_317"/>
              <p:cNvSpPr/>
              <p:nvPr/>
            </p:nvSpPr>
            <p:spPr>
              <a:xfrm rot="-1131582">
                <a:off x="3441562" y="7628158"/>
                <a:ext cx="485043" cy="66058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g2e91065d68d_0_317"/>
              <p:cNvSpPr/>
              <p:nvPr/>
            </p:nvSpPr>
            <p:spPr>
              <a:xfrm rot="-1131582">
                <a:off x="3621630" y="6827655"/>
                <a:ext cx="184071" cy="404239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77" name="Google Shape;977;g2e91065d68d_0_317"/>
          <p:cNvGrpSpPr/>
          <p:nvPr/>
        </p:nvGrpSpPr>
        <p:grpSpPr>
          <a:xfrm>
            <a:off x="190606" y="2294802"/>
            <a:ext cx="761443" cy="1254173"/>
            <a:chOff x="1668617" y="5683195"/>
            <a:chExt cx="1743230" cy="2871275"/>
          </a:xfrm>
        </p:grpSpPr>
        <p:sp>
          <p:nvSpPr>
            <p:cNvPr id="978" name="Google Shape;978;g2e91065d68d_0_317"/>
            <p:cNvSpPr/>
            <p:nvPr/>
          </p:nvSpPr>
          <p:spPr>
            <a:xfrm>
              <a:off x="1668617" y="5683195"/>
              <a:ext cx="1729969" cy="2242458"/>
            </a:xfrm>
            <a:custGeom>
              <a:avLst/>
              <a:gdLst/>
              <a:ahLst/>
              <a:cxnLst/>
              <a:rect l="l" t="t" r="r" b="b"/>
              <a:pathLst>
                <a:path w="69926" h="90641" extrusionOk="0">
                  <a:moveTo>
                    <a:pt x="18523" y="0"/>
                  </a:moveTo>
                  <a:cubicBezTo>
                    <a:pt x="16491" y="0"/>
                    <a:pt x="14474" y="212"/>
                    <a:pt x="12514" y="681"/>
                  </a:cubicBezTo>
                  <a:cubicBezTo>
                    <a:pt x="8025" y="1752"/>
                    <a:pt x="3239" y="4252"/>
                    <a:pt x="1334" y="8503"/>
                  </a:cubicBezTo>
                  <a:cubicBezTo>
                    <a:pt x="1274" y="8562"/>
                    <a:pt x="1227" y="8610"/>
                    <a:pt x="1167" y="8670"/>
                  </a:cubicBezTo>
                  <a:cubicBezTo>
                    <a:pt x="762" y="8991"/>
                    <a:pt x="715" y="9455"/>
                    <a:pt x="858" y="9836"/>
                  </a:cubicBezTo>
                  <a:cubicBezTo>
                    <a:pt x="703" y="10384"/>
                    <a:pt x="596" y="10944"/>
                    <a:pt x="536" y="11551"/>
                  </a:cubicBezTo>
                  <a:cubicBezTo>
                    <a:pt x="0" y="16968"/>
                    <a:pt x="3263" y="22302"/>
                    <a:pt x="6311" y="26505"/>
                  </a:cubicBezTo>
                  <a:cubicBezTo>
                    <a:pt x="13490" y="36399"/>
                    <a:pt x="23503" y="43602"/>
                    <a:pt x="32862" y="51258"/>
                  </a:cubicBezTo>
                  <a:cubicBezTo>
                    <a:pt x="42625" y="59271"/>
                    <a:pt x="49923" y="67689"/>
                    <a:pt x="56198" y="78619"/>
                  </a:cubicBezTo>
                  <a:cubicBezTo>
                    <a:pt x="57321" y="80578"/>
                    <a:pt x="62210" y="90640"/>
                    <a:pt x="65877" y="90640"/>
                  </a:cubicBezTo>
                  <a:cubicBezTo>
                    <a:pt x="66176" y="90640"/>
                    <a:pt x="66467" y="90573"/>
                    <a:pt x="66747" y="90430"/>
                  </a:cubicBezTo>
                  <a:cubicBezTo>
                    <a:pt x="69926" y="88810"/>
                    <a:pt x="69759" y="78154"/>
                    <a:pt x="69795" y="74952"/>
                  </a:cubicBezTo>
                  <a:cubicBezTo>
                    <a:pt x="69842" y="69999"/>
                    <a:pt x="69247" y="64998"/>
                    <a:pt x="68342" y="60104"/>
                  </a:cubicBezTo>
                  <a:cubicBezTo>
                    <a:pt x="68080" y="58676"/>
                    <a:pt x="67794" y="57271"/>
                    <a:pt x="67497" y="55866"/>
                  </a:cubicBezTo>
                  <a:cubicBezTo>
                    <a:pt x="65187" y="45305"/>
                    <a:pt x="61413" y="34423"/>
                    <a:pt x="56007" y="25029"/>
                  </a:cubicBezTo>
                  <a:cubicBezTo>
                    <a:pt x="51007" y="16349"/>
                    <a:pt x="43982" y="8039"/>
                    <a:pt x="34683" y="3824"/>
                  </a:cubicBezTo>
                  <a:cubicBezTo>
                    <a:pt x="29749" y="1583"/>
                    <a:pt x="24080" y="0"/>
                    <a:pt x="185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79" name="Google Shape;979;g2e91065d68d_0_317"/>
            <p:cNvGrpSpPr/>
            <p:nvPr/>
          </p:nvGrpSpPr>
          <p:grpSpPr>
            <a:xfrm>
              <a:off x="2252110" y="6027996"/>
              <a:ext cx="1159737" cy="2526474"/>
              <a:chOff x="2252110" y="6027996"/>
              <a:chExt cx="1159737" cy="2526474"/>
            </a:xfrm>
          </p:grpSpPr>
          <p:sp>
            <p:nvSpPr>
              <p:cNvPr id="980" name="Google Shape;980;g2e91065d68d_0_317"/>
              <p:cNvSpPr/>
              <p:nvPr/>
            </p:nvSpPr>
            <p:spPr>
              <a:xfrm>
                <a:off x="2252110" y="6027996"/>
                <a:ext cx="1159737" cy="2526474"/>
              </a:xfrm>
              <a:custGeom>
                <a:avLst/>
                <a:gdLst/>
                <a:ahLst/>
                <a:cxnLst/>
                <a:rect l="l" t="t" r="r" b="b"/>
                <a:pathLst>
                  <a:path w="46877" h="102121" extrusionOk="0">
                    <a:moveTo>
                      <a:pt x="249" y="0"/>
                    </a:moveTo>
                    <a:cubicBezTo>
                      <a:pt x="0" y="0"/>
                      <a:pt x="69" y="331"/>
                      <a:pt x="644" y="817"/>
                    </a:cubicBezTo>
                    <a:cubicBezTo>
                      <a:pt x="644" y="817"/>
                      <a:pt x="1049" y="1162"/>
                      <a:pt x="1799" y="1805"/>
                    </a:cubicBezTo>
                    <a:cubicBezTo>
                      <a:pt x="2180" y="2114"/>
                      <a:pt x="2633" y="2519"/>
                      <a:pt x="3157" y="2984"/>
                    </a:cubicBezTo>
                    <a:cubicBezTo>
                      <a:pt x="3419" y="3222"/>
                      <a:pt x="3704" y="3472"/>
                      <a:pt x="4002" y="3746"/>
                    </a:cubicBezTo>
                    <a:cubicBezTo>
                      <a:pt x="4300" y="4008"/>
                      <a:pt x="4609" y="4305"/>
                      <a:pt x="4943" y="4603"/>
                    </a:cubicBezTo>
                    <a:cubicBezTo>
                      <a:pt x="6264" y="5805"/>
                      <a:pt x="7788" y="7317"/>
                      <a:pt x="9467" y="9032"/>
                    </a:cubicBezTo>
                    <a:cubicBezTo>
                      <a:pt x="11134" y="10770"/>
                      <a:pt x="12932" y="12747"/>
                      <a:pt x="14765" y="14926"/>
                    </a:cubicBezTo>
                    <a:cubicBezTo>
                      <a:pt x="18409" y="19295"/>
                      <a:pt x="22100" y="24522"/>
                      <a:pt x="25231" y="30035"/>
                    </a:cubicBezTo>
                    <a:cubicBezTo>
                      <a:pt x="26791" y="32785"/>
                      <a:pt x="28219" y="35619"/>
                      <a:pt x="29529" y="38381"/>
                    </a:cubicBezTo>
                    <a:cubicBezTo>
                      <a:pt x="29696" y="38726"/>
                      <a:pt x="29862" y="39071"/>
                      <a:pt x="30029" y="39405"/>
                    </a:cubicBezTo>
                    <a:cubicBezTo>
                      <a:pt x="30184" y="39750"/>
                      <a:pt x="30339" y="40095"/>
                      <a:pt x="30505" y="40441"/>
                    </a:cubicBezTo>
                    <a:cubicBezTo>
                      <a:pt x="30815" y="41131"/>
                      <a:pt x="31124" y="41798"/>
                      <a:pt x="31422" y="42477"/>
                    </a:cubicBezTo>
                    <a:cubicBezTo>
                      <a:pt x="31720" y="43143"/>
                      <a:pt x="32006" y="43810"/>
                      <a:pt x="32291" y="44465"/>
                    </a:cubicBezTo>
                    <a:cubicBezTo>
                      <a:pt x="32363" y="44632"/>
                      <a:pt x="32434" y="44798"/>
                      <a:pt x="32506" y="44953"/>
                    </a:cubicBezTo>
                    <a:cubicBezTo>
                      <a:pt x="32577" y="45120"/>
                      <a:pt x="32637" y="45286"/>
                      <a:pt x="32708" y="45453"/>
                    </a:cubicBezTo>
                    <a:cubicBezTo>
                      <a:pt x="32839" y="45775"/>
                      <a:pt x="32970" y="46096"/>
                      <a:pt x="33113" y="46418"/>
                    </a:cubicBezTo>
                    <a:cubicBezTo>
                      <a:pt x="33649" y="47691"/>
                      <a:pt x="34161" y="49025"/>
                      <a:pt x="34708" y="50394"/>
                    </a:cubicBezTo>
                    <a:cubicBezTo>
                      <a:pt x="34970" y="51085"/>
                      <a:pt x="35232" y="51787"/>
                      <a:pt x="35494" y="52490"/>
                    </a:cubicBezTo>
                    <a:cubicBezTo>
                      <a:pt x="35625" y="52835"/>
                      <a:pt x="35768" y="53192"/>
                      <a:pt x="35899" y="53549"/>
                    </a:cubicBezTo>
                    <a:cubicBezTo>
                      <a:pt x="36018" y="53907"/>
                      <a:pt x="36149" y="54264"/>
                      <a:pt x="36280" y="54621"/>
                    </a:cubicBezTo>
                    <a:cubicBezTo>
                      <a:pt x="36411" y="54990"/>
                      <a:pt x="36542" y="55347"/>
                      <a:pt x="36661" y="55716"/>
                    </a:cubicBezTo>
                    <a:cubicBezTo>
                      <a:pt x="36732" y="55895"/>
                      <a:pt x="36792" y="56073"/>
                      <a:pt x="36863" y="56252"/>
                    </a:cubicBezTo>
                    <a:cubicBezTo>
                      <a:pt x="36923" y="56443"/>
                      <a:pt x="36982" y="56621"/>
                      <a:pt x="37054" y="56812"/>
                    </a:cubicBezTo>
                    <a:cubicBezTo>
                      <a:pt x="37304" y="57550"/>
                      <a:pt x="37554" y="58288"/>
                      <a:pt x="37804" y="59026"/>
                    </a:cubicBezTo>
                    <a:cubicBezTo>
                      <a:pt x="38280" y="60526"/>
                      <a:pt x="38780" y="62027"/>
                      <a:pt x="39233" y="63551"/>
                    </a:cubicBezTo>
                    <a:cubicBezTo>
                      <a:pt x="39697" y="65075"/>
                      <a:pt x="40126" y="66599"/>
                      <a:pt x="40554" y="68123"/>
                    </a:cubicBezTo>
                    <a:cubicBezTo>
                      <a:pt x="40769" y="68885"/>
                      <a:pt x="40971" y="69647"/>
                      <a:pt x="41173" y="70409"/>
                    </a:cubicBezTo>
                    <a:cubicBezTo>
                      <a:pt x="41376" y="71159"/>
                      <a:pt x="41566" y="71921"/>
                      <a:pt x="41757" y="72671"/>
                    </a:cubicBezTo>
                    <a:cubicBezTo>
                      <a:pt x="41852" y="73052"/>
                      <a:pt x="41947" y="73421"/>
                      <a:pt x="42043" y="73802"/>
                    </a:cubicBezTo>
                    <a:cubicBezTo>
                      <a:pt x="42126" y="74171"/>
                      <a:pt x="42221" y="74540"/>
                      <a:pt x="42304" y="74921"/>
                    </a:cubicBezTo>
                    <a:cubicBezTo>
                      <a:pt x="42388" y="75290"/>
                      <a:pt x="42483" y="75659"/>
                      <a:pt x="42566" y="76028"/>
                    </a:cubicBezTo>
                    <a:cubicBezTo>
                      <a:pt x="42650" y="76397"/>
                      <a:pt x="42745" y="76766"/>
                      <a:pt x="42816" y="77124"/>
                    </a:cubicBezTo>
                    <a:cubicBezTo>
                      <a:pt x="43126" y="78588"/>
                      <a:pt x="43436" y="80029"/>
                      <a:pt x="43686" y="81422"/>
                    </a:cubicBezTo>
                    <a:cubicBezTo>
                      <a:pt x="44733" y="87018"/>
                      <a:pt x="45341" y="91995"/>
                      <a:pt x="45722" y="95554"/>
                    </a:cubicBezTo>
                    <a:cubicBezTo>
                      <a:pt x="45817" y="96447"/>
                      <a:pt x="45900" y="97257"/>
                      <a:pt x="45972" y="97960"/>
                    </a:cubicBezTo>
                    <a:cubicBezTo>
                      <a:pt x="46055" y="98650"/>
                      <a:pt x="46114" y="99257"/>
                      <a:pt x="46150" y="99745"/>
                    </a:cubicBezTo>
                    <a:cubicBezTo>
                      <a:pt x="46245" y="100734"/>
                      <a:pt x="46305" y="101269"/>
                      <a:pt x="46305" y="101269"/>
                    </a:cubicBezTo>
                    <a:cubicBezTo>
                      <a:pt x="46369" y="101838"/>
                      <a:pt x="46515" y="102121"/>
                      <a:pt x="46640" y="102121"/>
                    </a:cubicBezTo>
                    <a:cubicBezTo>
                      <a:pt x="46769" y="102121"/>
                      <a:pt x="46877" y="101820"/>
                      <a:pt x="46853" y="101222"/>
                    </a:cubicBezTo>
                    <a:cubicBezTo>
                      <a:pt x="46853" y="101222"/>
                      <a:pt x="46805" y="100686"/>
                      <a:pt x="46734" y="99698"/>
                    </a:cubicBezTo>
                    <a:cubicBezTo>
                      <a:pt x="46686" y="99210"/>
                      <a:pt x="46638" y="98602"/>
                      <a:pt x="46579" y="97900"/>
                    </a:cubicBezTo>
                    <a:cubicBezTo>
                      <a:pt x="46507" y="97198"/>
                      <a:pt x="46436" y="96388"/>
                      <a:pt x="46353" y="95495"/>
                    </a:cubicBezTo>
                    <a:cubicBezTo>
                      <a:pt x="46007" y="91923"/>
                      <a:pt x="45472" y="86922"/>
                      <a:pt x="44483" y="81279"/>
                    </a:cubicBezTo>
                    <a:cubicBezTo>
                      <a:pt x="44245" y="79874"/>
                      <a:pt x="43948" y="78421"/>
                      <a:pt x="43650" y="76945"/>
                    </a:cubicBezTo>
                    <a:cubicBezTo>
                      <a:pt x="43590" y="76576"/>
                      <a:pt x="43495" y="76207"/>
                      <a:pt x="43412" y="75838"/>
                    </a:cubicBezTo>
                    <a:cubicBezTo>
                      <a:pt x="43328" y="75469"/>
                      <a:pt x="43245" y="75088"/>
                      <a:pt x="43162" y="74719"/>
                    </a:cubicBezTo>
                    <a:cubicBezTo>
                      <a:pt x="43078" y="74338"/>
                      <a:pt x="42995" y="73969"/>
                      <a:pt x="42912" y="73588"/>
                    </a:cubicBezTo>
                    <a:cubicBezTo>
                      <a:pt x="42816" y="73218"/>
                      <a:pt x="42721" y="72837"/>
                      <a:pt x="42626" y="72456"/>
                    </a:cubicBezTo>
                    <a:cubicBezTo>
                      <a:pt x="42447" y="71694"/>
                      <a:pt x="42269" y="70932"/>
                      <a:pt x="42066" y="70170"/>
                    </a:cubicBezTo>
                    <a:cubicBezTo>
                      <a:pt x="41876" y="69408"/>
                      <a:pt x="41673" y="68646"/>
                      <a:pt x="41471" y="67873"/>
                    </a:cubicBezTo>
                    <a:cubicBezTo>
                      <a:pt x="41054" y="66337"/>
                      <a:pt x="40638" y="64801"/>
                      <a:pt x="40173" y="63265"/>
                    </a:cubicBezTo>
                    <a:cubicBezTo>
                      <a:pt x="39733" y="61741"/>
                      <a:pt x="39245" y="60217"/>
                      <a:pt x="38768" y="58717"/>
                    </a:cubicBezTo>
                    <a:cubicBezTo>
                      <a:pt x="38518" y="57967"/>
                      <a:pt x="38268" y="57216"/>
                      <a:pt x="38030" y="56478"/>
                    </a:cubicBezTo>
                    <a:cubicBezTo>
                      <a:pt x="37971" y="56288"/>
                      <a:pt x="37899" y="56109"/>
                      <a:pt x="37840" y="55919"/>
                    </a:cubicBezTo>
                    <a:cubicBezTo>
                      <a:pt x="37780" y="55740"/>
                      <a:pt x="37709" y="55550"/>
                      <a:pt x="37649" y="55371"/>
                    </a:cubicBezTo>
                    <a:cubicBezTo>
                      <a:pt x="37518" y="55002"/>
                      <a:pt x="37387" y="54633"/>
                      <a:pt x="37268" y="54276"/>
                    </a:cubicBezTo>
                    <a:cubicBezTo>
                      <a:pt x="37137" y="53907"/>
                      <a:pt x="37006" y="53549"/>
                      <a:pt x="36887" y="53192"/>
                    </a:cubicBezTo>
                    <a:cubicBezTo>
                      <a:pt x="36756" y="52823"/>
                      <a:pt x="36613" y="52478"/>
                      <a:pt x="36482" y="52121"/>
                    </a:cubicBezTo>
                    <a:cubicBezTo>
                      <a:pt x="36220" y="51406"/>
                      <a:pt x="35970" y="50704"/>
                      <a:pt x="35696" y="50013"/>
                    </a:cubicBezTo>
                    <a:cubicBezTo>
                      <a:pt x="35161" y="48644"/>
                      <a:pt x="34637" y="47287"/>
                      <a:pt x="34101" y="46013"/>
                    </a:cubicBezTo>
                    <a:cubicBezTo>
                      <a:pt x="33958" y="45679"/>
                      <a:pt x="33827" y="45358"/>
                      <a:pt x="33696" y="45036"/>
                    </a:cubicBezTo>
                    <a:cubicBezTo>
                      <a:pt x="33625" y="44870"/>
                      <a:pt x="33553" y="44703"/>
                      <a:pt x="33482" y="44536"/>
                    </a:cubicBezTo>
                    <a:cubicBezTo>
                      <a:pt x="33410" y="44382"/>
                      <a:pt x="33339" y="44215"/>
                      <a:pt x="33268" y="44048"/>
                    </a:cubicBezTo>
                    <a:cubicBezTo>
                      <a:pt x="32982" y="43393"/>
                      <a:pt x="32696" y="42715"/>
                      <a:pt x="32398" y="42036"/>
                    </a:cubicBezTo>
                    <a:cubicBezTo>
                      <a:pt x="32089" y="41369"/>
                      <a:pt x="31779" y="40691"/>
                      <a:pt x="31458" y="40000"/>
                    </a:cubicBezTo>
                    <a:cubicBezTo>
                      <a:pt x="31303" y="39655"/>
                      <a:pt x="31136" y="39309"/>
                      <a:pt x="30982" y="38964"/>
                    </a:cubicBezTo>
                    <a:cubicBezTo>
                      <a:pt x="30815" y="38619"/>
                      <a:pt x="30648" y="38274"/>
                      <a:pt x="30482" y="37928"/>
                    </a:cubicBezTo>
                    <a:cubicBezTo>
                      <a:pt x="29136" y="35142"/>
                      <a:pt x="27684" y="32309"/>
                      <a:pt x="26088" y="29546"/>
                    </a:cubicBezTo>
                    <a:cubicBezTo>
                      <a:pt x="22885" y="23998"/>
                      <a:pt x="19111" y="18759"/>
                      <a:pt x="15384" y="14414"/>
                    </a:cubicBezTo>
                    <a:cubicBezTo>
                      <a:pt x="13515" y="12235"/>
                      <a:pt x="11682" y="10258"/>
                      <a:pt x="9979" y="8532"/>
                    </a:cubicBezTo>
                    <a:cubicBezTo>
                      <a:pt x="8264" y="6829"/>
                      <a:pt x="6705" y="5329"/>
                      <a:pt x="5359" y="4139"/>
                    </a:cubicBezTo>
                    <a:cubicBezTo>
                      <a:pt x="5026" y="3841"/>
                      <a:pt x="4716" y="3555"/>
                      <a:pt x="4419" y="3281"/>
                    </a:cubicBezTo>
                    <a:cubicBezTo>
                      <a:pt x="4109" y="3019"/>
                      <a:pt x="3823" y="2769"/>
                      <a:pt x="3550" y="2543"/>
                    </a:cubicBezTo>
                    <a:cubicBezTo>
                      <a:pt x="3014" y="2079"/>
                      <a:pt x="2561" y="1674"/>
                      <a:pt x="2180" y="1364"/>
                    </a:cubicBezTo>
                    <a:cubicBezTo>
                      <a:pt x="1406" y="733"/>
                      <a:pt x="990" y="388"/>
                      <a:pt x="990" y="388"/>
                    </a:cubicBezTo>
                    <a:cubicBezTo>
                      <a:pt x="657" y="117"/>
                      <a:pt x="397" y="0"/>
                      <a:pt x="2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g2e91065d68d_0_317"/>
              <p:cNvSpPr/>
              <p:nvPr/>
            </p:nvSpPr>
            <p:spPr>
              <a:xfrm>
                <a:off x="3112839" y="6709262"/>
                <a:ext cx="58980" cy="663304"/>
              </a:xfrm>
              <a:custGeom>
                <a:avLst/>
                <a:gdLst/>
                <a:ahLst/>
                <a:cxnLst/>
                <a:rect l="l" t="t" r="r" b="b"/>
                <a:pathLst>
                  <a:path w="2384" h="26811" extrusionOk="0">
                    <a:moveTo>
                      <a:pt x="289" y="0"/>
                    </a:moveTo>
                    <a:cubicBezTo>
                      <a:pt x="158" y="0"/>
                      <a:pt x="25" y="72"/>
                      <a:pt x="1" y="212"/>
                    </a:cubicBezTo>
                    <a:cubicBezTo>
                      <a:pt x="1" y="212"/>
                      <a:pt x="1" y="724"/>
                      <a:pt x="13" y="1557"/>
                    </a:cubicBezTo>
                    <a:cubicBezTo>
                      <a:pt x="13" y="2390"/>
                      <a:pt x="24" y="3557"/>
                      <a:pt x="48" y="4891"/>
                    </a:cubicBezTo>
                    <a:cubicBezTo>
                      <a:pt x="84" y="7558"/>
                      <a:pt x="179" y="10868"/>
                      <a:pt x="322" y="13463"/>
                    </a:cubicBezTo>
                    <a:cubicBezTo>
                      <a:pt x="501" y="16047"/>
                      <a:pt x="798" y="19357"/>
                      <a:pt x="1156" y="22000"/>
                    </a:cubicBezTo>
                    <a:cubicBezTo>
                      <a:pt x="1239" y="22667"/>
                      <a:pt x="1310" y="23286"/>
                      <a:pt x="1394" y="23845"/>
                    </a:cubicBezTo>
                    <a:cubicBezTo>
                      <a:pt x="1477" y="24405"/>
                      <a:pt x="1560" y="24893"/>
                      <a:pt x="1620" y="25310"/>
                    </a:cubicBezTo>
                    <a:cubicBezTo>
                      <a:pt x="1751" y="26143"/>
                      <a:pt x="1822" y="26643"/>
                      <a:pt x="1822" y="26643"/>
                    </a:cubicBezTo>
                    <a:cubicBezTo>
                      <a:pt x="1848" y="26757"/>
                      <a:pt x="1960" y="26811"/>
                      <a:pt x="2076" y="26811"/>
                    </a:cubicBezTo>
                    <a:cubicBezTo>
                      <a:pt x="2226" y="26811"/>
                      <a:pt x="2383" y="26721"/>
                      <a:pt x="2370" y="26560"/>
                    </a:cubicBezTo>
                    <a:cubicBezTo>
                      <a:pt x="2370" y="26560"/>
                      <a:pt x="2322" y="26060"/>
                      <a:pt x="2251" y="25238"/>
                    </a:cubicBezTo>
                    <a:cubicBezTo>
                      <a:pt x="2203" y="24822"/>
                      <a:pt x="2156" y="24322"/>
                      <a:pt x="2108" y="23762"/>
                    </a:cubicBezTo>
                    <a:cubicBezTo>
                      <a:pt x="2048" y="23202"/>
                      <a:pt x="2013" y="22583"/>
                      <a:pt x="1953" y="21917"/>
                    </a:cubicBezTo>
                    <a:cubicBezTo>
                      <a:pt x="1727" y="19273"/>
                      <a:pt x="1560" y="15975"/>
                      <a:pt x="1394" y="13392"/>
                    </a:cubicBezTo>
                    <a:cubicBezTo>
                      <a:pt x="1072" y="8224"/>
                      <a:pt x="560" y="200"/>
                      <a:pt x="560" y="200"/>
                    </a:cubicBezTo>
                    <a:cubicBezTo>
                      <a:pt x="537" y="66"/>
                      <a:pt x="414" y="0"/>
                      <a:pt x="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g2e91065d68d_0_317"/>
              <p:cNvSpPr/>
              <p:nvPr/>
            </p:nvSpPr>
            <p:spPr>
              <a:xfrm>
                <a:off x="2447432" y="6696496"/>
                <a:ext cx="526393" cy="233669"/>
              </a:xfrm>
              <a:custGeom>
                <a:avLst/>
                <a:gdLst/>
                <a:ahLst/>
                <a:cxnLst/>
                <a:rect l="l" t="t" r="r" b="b"/>
                <a:pathLst>
                  <a:path w="21277" h="9445" extrusionOk="0">
                    <a:moveTo>
                      <a:pt x="1569" y="0"/>
                    </a:moveTo>
                    <a:cubicBezTo>
                      <a:pt x="1521" y="0"/>
                      <a:pt x="1475" y="1"/>
                      <a:pt x="1429" y="1"/>
                    </a:cubicBezTo>
                    <a:cubicBezTo>
                      <a:pt x="1239" y="1"/>
                      <a:pt x="1072" y="13"/>
                      <a:pt x="929" y="25"/>
                    </a:cubicBezTo>
                    <a:cubicBezTo>
                      <a:pt x="786" y="25"/>
                      <a:pt x="655" y="37"/>
                      <a:pt x="560" y="49"/>
                    </a:cubicBezTo>
                    <a:cubicBezTo>
                      <a:pt x="358" y="61"/>
                      <a:pt x="239" y="73"/>
                      <a:pt x="239" y="73"/>
                    </a:cubicBezTo>
                    <a:cubicBezTo>
                      <a:pt x="0" y="132"/>
                      <a:pt x="48" y="585"/>
                      <a:pt x="286" y="632"/>
                    </a:cubicBezTo>
                    <a:cubicBezTo>
                      <a:pt x="286" y="632"/>
                      <a:pt x="393" y="620"/>
                      <a:pt x="584" y="620"/>
                    </a:cubicBezTo>
                    <a:cubicBezTo>
                      <a:pt x="616" y="616"/>
                      <a:pt x="650" y="615"/>
                      <a:pt x="687" y="615"/>
                    </a:cubicBezTo>
                    <a:cubicBezTo>
                      <a:pt x="761" y="615"/>
                      <a:pt x="846" y="620"/>
                      <a:pt x="941" y="620"/>
                    </a:cubicBezTo>
                    <a:cubicBezTo>
                      <a:pt x="1084" y="620"/>
                      <a:pt x="1239" y="620"/>
                      <a:pt x="1417" y="632"/>
                    </a:cubicBezTo>
                    <a:cubicBezTo>
                      <a:pt x="2120" y="668"/>
                      <a:pt x="3096" y="811"/>
                      <a:pt x="4191" y="1085"/>
                    </a:cubicBezTo>
                    <a:cubicBezTo>
                      <a:pt x="5287" y="1347"/>
                      <a:pt x="6489" y="1751"/>
                      <a:pt x="7668" y="2216"/>
                    </a:cubicBezTo>
                    <a:cubicBezTo>
                      <a:pt x="8847" y="2680"/>
                      <a:pt x="9990" y="3216"/>
                      <a:pt x="10990" y="3692"/>
                    </a:cubicBezTo>
                    <a:cubicBezTo>
                      <a:pt x="12978" y="4657"/>
                      <a:pt x="15479" y="6014"/>
                      <a:pt x="17419" y="7228"/>
                    </a:cubicBezTo>
                    <a:cubicBezTo>
                      <a:pt x="19372" y="8419"/>
                      <a:pt x="20789" y="9419"/>
                      <a:pt x="20789" y="9419"/>
                    </a:cubicBezTo>
                    <a:cubicBezTo>
                      <a:pt x="20814" y="9436"/>
                      <a:pt x="20841" y="9444"/>
                      <a:pt x="20870" y="9444"/>
                    </a:cubicBezTo>
                    <a:cubicBezTo>
                      <a:pt x="21056" y="9444"/>
                      <a:pt x="21277" y="9113"/>
                      <a:pt x="21122" y="8979"/>
                    </a:cubicBezTo>
                    <a:cubicBezTo>
                      <a:pt x="21122" y="8979"/>
                      <a:pt x="19765" y="7859"/>
                      <a:pt x="17860" y="6550"/>
                    </a:cubicBezTo>
                    <a:cubicBezTo>
                      <a:pt x="16907" y="5883"/>
                      <a:pt x="15824" y="5169"/>
                      <a:pt x="14717" y="4514"/>
                    </a:cubicBezTo>
                    <a:cubicBezTo>
                      <a:pt x="13597" y="3847"/>
                      <a:pt x="12466" y="3228"/>
                      <a:pt x="11454" y="2728"/>
                    </a:cubicBezTo>
                    <a:cubicBezTo>
                      <a:pt x="10430" y="2240"/>
                      <a:pt x="9240" y="1728"/>
                      <a:pt x="8013" y="1299"/>
                    </a:cubicBezTo>
                    <a:cubicBezTo>
                      <a:pt x="6787" y="859"/>
                      <a:pt x="5513" y="513"/>
                      <a:pt x="4358" y="287"/>
                    </a:cubicBezTo>
                    <a:cubicBezTo>
                      <a:pt x="3275" y="86"/>
                      <a:pt x="2296" y="0"/>
                      <a:pt x="15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g2e91065d68d_0_317"/>
              <p:cNvSpPr/>
              <p:nvPr/>
            </p:nvSpPr>
            <p:spPr>
              <a:xfrm>
                <a:off x="2600004" y="6126931"/>
                <a:ext cx="57644" cy="287652"/>
              </a:xfrm>
              <a:custGeom>
                <a:avLst/>
                <a:gdLst/>
                <a:ahLst/>
                <a:cxnLst/>
                <a:rect l="l" t="t" r="r" b="b"/>
                <a:pathLst>
                  <a:path w="2330" h="11627" extrusionOk="0">
                    <a:moveTo>
                      <a:pt x="372" y="0"/>
                    </a:moveTo>
                    <a:cubicBezTo>
                      <a:pt x="220" y="0"/>
                      <a:pt x="24" y="52"/>
                      <a:pt x="1" y="128"/>
                    </a:cubicBezTo>
                    <a:cubicBezTo>
                      <a:pt x="1" y="128"/>
                      <a:pt x="13" y="354"/>
                      <a:pt x="37" y="711"/>
                    </a:cubicBezTo>
                    <a:cubicBezTo>
                      <a:pt x="48" y="1080"/>
                      <a:pt x="72" y="1580"/>
                      <a:pt x="96" y="2164"/>
                    </a:cubicBezTo>
                    <a:cubicBezTo>
                      <a:pt x="144" y="3318"/>
                      <a:pt x="179" y="4771"/>
                      <a:pt x="310" y="5914"/>
                    </a:cubicBezTo>
                    <a:cubicBezTo>
                      <a:pt x="429" y="7045"/>
                      <a:pt x="703" y="8510"/>
                      <a:pt x="1060" y="9641"/>
                    </a:cubicBezTo>
                    <a:cubicBezTo>
                      <a:pt x="1156" y="9926"/>
                      <a:pt x="1227" y="10188"/>
                      <a:pt x="1322" y="10426"/>
                    </a:cubicBezTo>
                    <a:cubicBezTo>
                      <a:pt x="1406" y="10665"/>
                      <a:pt x="1477" y="10879"/>
                      <a:pt x="1549" y="11046"/>
                    </a:cubicBezTo>
                    <a:cubicBezTo>
                      <a:pt x="1703" y="11391"/>
                      <a:pt x="1787" y="11593"/>
                      <a:pt x="1787" y="11593"/>
                    </a:cubicBezTo>
                    <a:cubicBezTo>
                      <a:pt x="1800" y="11616"/>
                      <a:pt x="1832" y="11626"/>
                      <a:pt x="1876" y="11626"/>
                    </a:cubicBezTo>
                    <a:cubicBezTo>
                      <a:pt x="2033" y="11626"/>
                      <a:pt x="2329" y="11496"/>
                      <a:pt x="2311" y="11403"/>
                    </a:cubicBezTo>
                    <a:cubicBezTo>
                      <a:pt x="2311" y="11403"/>
                      <a:pt x="2251" y="11188"/>
                      <a:pt x="2156" y="10843"/>
                    </a:cubicBezTo>
                    <a:cubicBezTo>
                      <a:pt x="2108" y="10677"/>
                      <a:pt x="2061" y="10462"/>
                      <a:pt x="2001" y="10224"/>
                    </a:cubicBezTo>
                    <a:cubicBezTo>
                      <a:pt x="1942" y="9998"/>
                      <a:pt x="1906" y="9724"/>
                      <a:pt x="1846" y="9450"/>
                    </a:cubicBezTo>
                    <a:cubicBezTo>
                      <a:pt x="1632" y="8331"/>
                      <a:pt x="1489" y="6914"/>
                      <a:pt x="1370" y="5795"/>
                    </a:cubicBezTo>
                    <a:cubicBezTo>
                      <a:pt x="1251" y="4688"/>
                      <a:pt x="1072" y="3247"/>
                      <a:pt x="906" y="2092"/>
                    </a:cubicBezTo>
                    <a:cubicBezTo>
                      <a:pt x="822" y="1509"/>
                      <a:pt x="727" y="997"/>
                      <a:pt x="668" y="640"/>
                    </a:cubicBezTo>
                    <a:cubicBezTo>
                      <a:pt x="596" y="282"/>
                      <a:pt x="549" y="56"/>
                      <a:pt x="549" y="56"/>
                    </a:cubicBezTo>
                    <a:cubicBezTo>
                      <a:pt x="531" y="17"/>
                      <a:pt x="459" y="0"/>
                      <a:pt x="3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84" name="Google Shape;984;g2e91065d68d_0_317"/>
          <p:cNvSpPr/>
          <p:nvPr/>
        </p:nvSpPr>
        <p:spPr>
          <a:xfrm>
            <a:off x="82" y="3058584"/>
            <a:ext cx="9143830" cy="2103365"/>
          </a:xfrm>
          <a:custGeom>
            <a:avLst/>
            <a:gdLst/>
            <a:ahLst/>
            <a:cxnLst/>
            <a:rect l="l" t="t" r="r" b="b"/>
            <a:pathLst>
              <a:path w="252592" h="58104" extrusionOk="0">
                <a:moveTo>
                  <a:pt x="23957" y="0"/>
                </a:moveTo>
                <a:cubicBezTo>
                  <a:pt x="15373" y="0"/>
                  <a:pt x="7336" y="1024"/>
                  <a:pt x="0" y="3430"/>
                </a:cubicBezTo>
                <a:lnTo>
                  <a:pt x="0" y="17206"/>
                </a:lnTo>
                <a:lnTo>
                  <a:pt x="0" y="40352"/>
                </a:lnTo>
                <a:lnTo>
                  <a:pt x="0" y="58104"/>
                </a:lnTo>
                <a:lnTo>
                  <a:pt x="148650" y="58104"/>
                </a:lnTo>
                <a:cubicBezTo>
                  <a:pt x="147757" y="57997"/>
                  <a:pt x="146769" y="57818"/>
                  <a:pt x="145721" y="57568"/>
                </a:cubicBezTo>
                <a:lnTo>
                  <a:pt x="145721" y="57568"/>
                </a:lnTo>
                <a:lnTo>
                  <a:pt x="148650" y="58104"/>
                </a:lnTo>
                <a:lnTo>
                  <a:pt x="252592" y="58104"/>
                </a:lnTo>
                <a:lnTo>
                  <a:pt x="252592" y="16777"/>
                </a:lnTo>
                <a:cubicBezTo>
                  <a:pt x="236294" y="29080"/>
                  <a:pt x="217132" y="33582"/>
                  <a:pt x="196520" y="33582"/>
                </a:cubicBezTo>
                <a:cubicBezTo>
                  <a:pt x="140227" y="33582"/>
                  <a:pt x="73113" y="0"/>
                  <a:pt x="239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g2e91065d68d_0_317"/>
          <p:cNvSpPr txBox="1">
            <a:spLocks noGrp="1"/>
          </p:cNvSpPr>
          <p:nvPr>
            <p:ph type="title"/>
          </p:nvPr>
        </p:nvSpPr>
        <p:spPr>
          <a:xfrm>
            <a:off x="2007025" y="1582990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986" name="Google Shape;986;g2e91065d68d_0_317"/>
          <p:cNvSpPr txBox="1">
            <a:spLocks noGrp="1"/>
          </p:cNvSpPr>
          <p:nvPr>
            <p:ph type="title" idx="2"/>
          </p:nvPr>
        </p:nvSpPr>
        <p:spPr>
          <a:xfrm>
            <a:off x="2575250" y="273196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987" name="Google Shape;987;g2e91065d68d_0_317"/>
          <p:cNvSpPr txBox="1">
            <a:spLocks noGrp="1"/>
          </p:cNvSpPr>
          <p:nvPr>
            <p:ph type="subTitle" idx="1"/>
          </p:nvPr>
        </p:nvSpPr>
        <p:spPr>
          <a:xfrm>
            <a:off x="2007013" y="1879246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8" name="Google Shape;988;g2e91065d68d_0_317"/>
          <p:cNvSpPr txBox="1">
            <a:spLocks noGrp="1"/>
          </p:cNvSpPr>
          <p:nvPr>
            <p:ph type="title" idx="3"/>
          </p:nvPr>
        </p:nvSpPr>
        <p:spPr>
          <a:xfrm>
            <a:off x="5017500" y="1582990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989" name="Google Shape;989;g2e91065d68d_0_317"/>
          <p:cNvSpPr txBox="1">
            <a:spLocks noGrp="1"/>
          </p:cNvSpPr>
          <p:nvPr>
            <p:ph type="title" idx="4"/>
          </p:nvPr>
        </p:nvSpPr>
        <p:spPr>
          <a:xfrm>
            <a:off x="5585700" y="273196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990" name="Google Shape;990;g2e91065d68d_0_317"/>
          <p:cNvSpPr txBox="1">
            <a:spLocks noGrp="1"/>
          </p:cNvSpPr>
          <p:nvPr>
            <p:ph type="subTitle" idx="5"/>
          </p:nvPr>
        </p:nvSpPr>
        <p:spPr>
          <a:xfrm>
            <a:off x="5017488" y="1879246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1" name="Google Shape;991;g2e91065d68d_0_317"/>
          <p:cNvSpPr txBox="1">
            <a:spLocks noGrp="1"/>
          </p:cNvSpPr>
          <p:nvPr>
            <p:ph type="title" idx="6"/>
          </p:nvPr>
        </p:nvSpPr>
        <p:spPr>
          <a:xfrm>
            <a:off x="2007025" y="3658694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992" name="Google Shape;992;g2e91065d68d_0_317"/>
          <p:cNvSpPr txBox="1">
            <a:spLocks noGrp="1"/>
          </p:cNvSpPr>
          <p:nvPr>
            <p:ph type="title" idx="7"/>
          </p:nvPr>
        </p:nvSpPr>
        <p:spPr>
          <a:xfrm>
            <a:off x="2575250" y="2348900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993" name="Google Shape;993;g2e91065d68d_0_317"/>
          <p:cNvSpPr txBox="1">
            <a:spLocks noGrp="1"/>
          </p:cNvSpPr>
          <p:nvPr>
            <p:ph type="subTitle" idx="8"/>
          </p:nvPr>
        </p:nvSpPr>
        <p:spPr>
          <a:xfrm>
            <a:off x="2007013" y="3954950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4" name="Google Shape;994;g2e91065d68d_0_317"/>
          <p:cNvSpPr txBox="1">
            <a:spLocks noGrp="1"/>
          </p:cNvSpPr>
          <p:nvPr>
            <p:ph type="title" idx="9"/>
          </p:nvPr>
        </p:nvSpPr>
        <p:spPr>
          <a:xfrm>
            <a:off x="5017500" y="3658694"/>
            <a:ext cx="2119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995" name="Google Shape;995;g2e91065d68d_0_317"/>
          <p:cNvSpPr txBox="1">
            <a:spLocks noGrp="1"/>
          </p:cNvSpPr>
          <p:nvPr>
            <p:ph type="title" idx="13"/>
          </p:nvPr>
        </p:nvSpPr>
        <p:spPr>
          <a:xfrm>
            <a:off x="5585700" y="2348900"/>
            <a:ext cx="983100" cy="1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996" name="Google Shape;996;g2e91065d68d_0_317"/>
          <p:cNvSpPr txBox="1">
            <a:spLocks noGrp="1"/>
          </p:cNvSpPr>
          <p:nvPr>
            <p:ph type="subTitle" idx="14"/>
          </p:nvPr>
        </p:nvSpPr>
        <p:spPr>
          <a:xfrm>
            <a:off x="5017488" y="3954950"/>
            <a:ext cx="2119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CUSTOM_15_1"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g2e91065d68d_0_367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999" name="Google Shape;999;g2e91065d68d_0_367"/>
          <p:cNvGrpSpPr/>
          <p:nvPr/>
        </p:nvGrpSpPr>
        <p:grpSpPr>
          <a:xfrm rot="-3108865">
            <a:off x="377870" y="4286612"/>
            <a:ext cx="448943" cy="711247"/>
            <a:chOff x="-1904298" y="1056455"/>
            <a:chExt cx="581725" cy="921610"/>
          </a:xfrm>
        </p:grpSpPr>
        <p:sp>
          <p:nvSpPr>
            <p:cNvPr id="1000" name="Google Shape;1000;g2e91065d68d_0_367"/>
            <p:cNvSpPr/>
            <p:nvPr/>
          </p:nvSpPr>
          <p:spPr>
            <a:xfrm>
              <a:off x="-1904298" y="1056455"/>
              <a:ext cx="581725" cy="887132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g2e91065d68d_0_367"/>
            <p:cNvSpPr/>
            <p:nvPr/>
          </p:nvSpPr>
          <p:spPr>
            <a:xfrm>
              <a:off x="-1862965" y="1216748"/>
              <a:ext cx="442995" cy="761317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2" name="Google Shape;1002;g2e91065d68d_0_367"/>
          <p:cNvGrpSpPr/>
          <p:nvPr/>
        </p:nvGrpSpPr>
        <p:grpSpPr>
          <a:xfrm rot="-2014239">
            <a:off x="604039" y="4210956"/>
            <a:ext cx="687216" cy="635164"/>
            <a:chOff x="-1855532" y="1600966"/>
            <a:chExt cx="890361" cy="822923"/>
          </a:xfrm>
        </p:grpSpPr>
        <p:sp>
          <p:nvSpPr>
            <p:cNvPr id="1003" name="Google Shape;1003;g2e91065d68d_0_367"/>
            <p:cNvSpPr/>
            <p:nvPr/>
          </p:nvSpPr>
          <p:spPr>
            <a:xfrm>
              <a:off x="-1855532" y="1600966"/>
              <a:ext cx="890361" cy="822923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g2e91065d68d_0_367"/>
            <p:cNvSpPr/>
            <p:nvPr/>
          </p:nvSpPr>
          <p:spPr>
            <a:xfrm>
              <a:off x="-1801299" y="1673750"/>
              <a:ext cx="648448" cy="672557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5" name="Google Shape;1005;g2e91065d68d_0_367"/>
          <p:cNvSpPr/>
          <p:nvPr/>
        </p:nvSpPr>
        <p:spPr>
          <a:xfrm flipH="1">
            <a:off x="578963" y="4441778"/>
            <a:ext cx="2817107" cy="719102"/>
          </a:xfrm>
          <a:custGeom>
            <a:avLst/>
            <a:gdLst/>
            <a:ahLst/>
            <a:cxnLst/>
            <a:rect l="l" t="t" r="r" b="b"/>
            <a:pathLst>
              <a:path w="90025" h="22980" extrusionOk="0">
                <a:moveTo>
                  <a:pt x="45816" y="1"/>
                </a:moveTo>
                <a:cubicBezTo>
                  <a:pt x="39946" y="1"/>
                  <a:pt x="34946" y="4358"/>
                  <a:pt x="32934" y="10502"/>
                </a:cubicBezTo>
                <a:cubicBezTo>
                  <a:pt x="30469" y="8097"/>
                  <a:pt x="27100" y="6609"/>
                  <a:pt x="23373" y="6609"/>
                </a:cubicBezTo>
                <a:cubicBezTo>
                  <a:pt x="16634" y="6609"/>
                  <a:pt x="11038" y="11490"/>
                  <a:pt x="9907" y="17920"/>
                </a:cubicBezTo>
                <a:cubicBezTo>
                  <a:pt x="8990" y="17467"/>
                  <a:pt x="7966" y="17193"/>
                  <a:pt x="6871" y="17193"/>
                </a:cubicBezTo>
                <a:cubicBezTo>
                  <a:pt x="3430" y="17193"/>
                  <a:pt x="584" y="19694"/>
                  <a:pt x="1" y="22980"/>
                </a:cubicBezTo>
                <a:lnTo>
                  <a:pt x="90012" y="22980"/>
                </a:lnTo>
                <a:cubicBezTo>
                  <a:pt x="90012" y="22968"/>
                  <a:pt x="90024" y="22956"/>
                  <a:pt x="90024" y="22956"/>
                </a:cubicBezTo>
                <a:cubicBezTo>
                  <a:pt x="90024" y="17574"/>
                  <a:pt x="85655" y="13205"/>
                  <a:pt x="80273" y="13205"/>
                </a:cubicBezTo>
                <a:cubicBezTo>
                  <a:pt x="78916" y="13205"/>
                  <a:pt x="77618" y="13491"/>
                  <a:pt x="76439" y="14002"/>
                </a:cubicBezTo>
                <a:cubicBezTo>
                  <a:pt x="74879" y="8407"/>
                  <a:pt x="69772" y="4299"/>
                  <a:pt x="63688" y="4299"/>
                </a:cubicBezTo>
                <a:cubicBezTo>
                  <a:pt x="61116" y="4299"/>
                  <a:pt x="58723" y="5049"/>
                  <a:pt x="56699" y="6311"/>
                </a:cubicBezTo>
                <a:cubicBezTo>
                  <a:pt x="54163" y="2477"/>
                  <a:pt x="50233" y="1"/>
                  <a:pt x="458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g2e91065d68d_0_367"/>
          <p:cNvSpPr/>
          <p:nvPr/>
        </p:nvSpPr>
        <p:spPr>
          <a:xfrm flipH="1">
            <a:off x="154419" y="4816944"/>
            <a:ext cx="1347267" cy="343936"/>
          </a:xfrm>
          <a:custGeom>
            <a:avLst/>
            <a:gdLst/>
            <a:ahLst/>
            <a:cxnLst/>
            <a:rect l="l" t="t" r="r" b="b"/>
            <a:pathLst>
              <a:path w="43054" h="10991" extrusionOk="0">
                <a:moveTo>
                  <a:pt x="21920" y="1"/>
                </a:moveTo>
                <a:cubicBezTo>
                  <a:pt x="19110" y="1"/>
                  <a:pt x="16717" y="2084"/>
                  <a:pt x="15753" y="5025"/>
                </a:cubicBezTo>
                <a:cubicBezTo>
                  <a:pt x="14574" y="3882"/>
                  <a:pt x="12967" y="3168"/>
                  <a:pt x="11181" y="3168"/>
                </a:cubicBezTo>
                <a:cubicBezTo>
                  <a:pt x="7954" y="3168"/>
                  <a:pt x="5275" y="5502"/>
                  <a:pt x="4739" y="8573"/>
                </a:cubicBezTo>
                <a:cubicBezTo>
                  <a:pt x="4299" y="8359"/>
                  <a:pt x="3811" y="8228"/>
                  <a:pt x="3287" y="8228"/>
                </a:cubicBezTo>
                <a:cubicBezTo>
                  <a:pt x="1644" y="8228"/>
                  <a:pt x="275" y="9419"/>
                  <a:pt x="1" y="10990"/>
                </a:cubicBezTo>
                <a:lnTo>
                  <a:pt x="43054" y="10990"/>
                </a:lnTo>
                <a:cubicBezTo>
                  <a:pt x="43054" y="10990"/>
                  <a:pt x="43054" y="10990"/>
                  <a:pt x="43054" y="10978"/>
                </a:cubicBezTo>
                <a:cubicBezTo>
                  <a:pt x="43054" y="8407"/>
                  <a:pt x="40970" y="6323"/>
                  <a:pt x="38398" y="6323"/>
                </a:cubicBezTo>
                <a:cubicBezTo>
                  <a:pt x="37744" y="6323"/>
                  <a:pt x="37124" y="6454"/>
                  <a:pt x="36565" y="6704"/>
                </a:cubicBezTo>
                <a:cubicBezTo>
                  <a:pt x="35815" y="4025"/>
                  <a:pt x="33374" y="2061"/>
                  <a:pt x="30469" y="2061"/>
                </a:cubicBezTo>
                <a:cubicBezTo>
                  <a:pt x="29231" y="2061"/>
                  <a:pt x="28088" y="2418"/>
                  <a:pt x="27123" y="3025"/>
                </a:cubicBezTo>
                <a:cubicBezTo>
                  <a:pt x="25909" y="1191"/>
                  <a:pt x="24028" y="1"/>
                  <a:pt x="2192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g2e91065d68d_0_367"/>
          <p:cNvSpPr/>
          <p:nvPr/>
        </p:nvSpPr>
        <p:spPr>
          <a:xfrm flipH="1">
            <a:off x="1797672" y="4877626"/>
            <a:ext cx="1109502" cy="283238"/>
          </a:xfrm>
          <a:custGeom>
            <a:avLst/>
            <a:gdLst/>
            <a:ahLst/>
            <a:cxnLst/>
            <a:rect l="l" t="t" r="r" b="b"/>
            <a:pathLst>
              <a:path w="43054" h="10991" extrusionOk="0">
                <a:moveTo>
                  <a:pt x="21920" y="1"/>
                </a:moveTo>
                <a:cubicBezTo>
                  <a:pt x="19110" y="1"/>
                  <a:pt x="16717" y="2084"/>
                  <a:pt x="15753" y="5025"/>
                </a:cubicBezTo>
                <a:cubicBezTo>
                  <a:pt x="14574" y="3882"/>
                  <a:pt x="12967" y="3168"/>
                  <a:pt x="11181" y="3168"/>
                </a:cubicBezTo>
                <a:cubicBezTo>
                  <a:pt x="7954" y="3168"/>
                  <a:pt x="5275" y="5502"/>
                  <a:pt x="4739" y="8573"/>
                </a:cubicBezTo>
                <a:cubicBezTo>
                  <a:pt x="4299" y="8359"/>
                  <a:pt x="3811" y="8228"/>
                  <a:pt x="3287" y="8228"/>
                </a:cubicBezTo>
                <a:cubicBezTo>
                  <a:pt x="1644" y="8228"/>
                  <a:pt x="275" y="9419"/>
                  <a:pt x="1" y="10990"/>
                </a:cubicBezTo>
                <a:lnTo>
                  <a:pt x="43054" y="10990"/>
                </a:lnTo>
                <a:cubicBezTo>
                  <a:pt x="43054" y="10990"/>
                  <a:pt x="43054" y="10990"/>
                  <a:pt x="43054" y="10978"/>
                </a:cubicBezTo>
                <a:cubicBezTo>
                  <a:pt x="43054" y="8407"/>
                  <a:pt x="40970" y="6323"/>
                  <a:pt x="38398" y="6323"/>
                </a:cubicBezTo>
                <a:cubicBezTo>
                  <a:pt x="37744" y="6323"/>
                  <a:pt x="37124" y="6454"/>
                  <a:pt x="36565" y="6704"/>
                </a:cubicBezTo>
                <a:cubicBezTo>
                  <a:pt x="35815" y="4025"/>
                  <a:pt x="33374" y="2061"/>
                  <a:pt x="30469" y="2061"/>
                </a:cubicBezTo>
                <a:cubicBezTo>
                  <a:pt x="29231" y="2061"/>
                  <a:pt x="28088" y="2418"/>
                  <a:pt x="27123" y="3025"/>
                </a:cubicBezTo>
                <a:cubicBezTo>
                  <a:pt x="25909" y="1191"/>
                  <a:pt x="24028" y="1"/>
                  <a:pt x="2192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4">
  <p:cSld name="CUSTOM_8_1">
    <p:bg>
      <p:bgPr>
        <a:solidFill>
          <a:schemeClr val="dk2"/>
        </a:solidFill>
        <a:effectLst/>
      </p:bgPr>
    </p:bg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g2e91065d68d_0_378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10" name="Google Shape;1010;g2e91065d68d_0_378"/>
          <p:cNvSpPr txBox="1">
            <a:spLocks noGrp="1"/>
          </p:cNvSpPr>
          <p:nvPr>
            <p:ph type="title" idx="2"/>
          </p:nvPr>
        </p:nvSpPr>
        <p:spPr>
          <a:xfrm>
            <a:off x="720000" y="2440811"/>
            <a:ext cx="223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1011" name="Google Shape;1011;g2e91065d68d_0_378"/>
          <p:cNvSpPr txBox="1">
            <a:spLocks noGrp="1"/>
          </p:cNvSpPr>
          <p:nvPr>
            <p:ph type="subTitle" idx="1"/>
          </p:nvPr>
        </p:nvSpPr>
        <p:spPr>
          <a:xfrm>
            <a:off x="720000" y="2948461"/>
            <a:ext cx="2232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g2e91065d68d_0_378"/>
          <p:cNvSpPr txBox="1">
            <a:spLocks noGrp="1"/>
          </p:cNvSpPr>
          <p:nvPr>
            <p:ph type="title" idx="3"/>
          </p:nvPr>
        </p:nvSpPr>
        <p:spPr>
          <a:xfrm>
            <a:off x="3456581" y="2440811"/>
            <a:ext cx="223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1013" name="Google Shape;1013;g2e91065d68d_0_378"/>
          <p:cNvSpPr txBox="1">
            <a:spLocks noGrp="1"/>
          </p:cNvSpPr>
          <p:nvPr>
            <p:ph type="subTitle" idx="4"/>
          </p:nvPr>
        </p:nvSpPr>
        <p:spPr>
          <a:xfrm>
            <a:off x="3457163" y="2948461"/>
            <a:ext cx="2232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4" name="Google Shape;1014;g2e91065d68d_0_378"/>
          <p:cNvSpPr txBox="1">
            <a:spLocks noGrp="1"/>
          </p:cNvSpPr>
          <p:nvPr>
            <p:ph type="title" idx="5"/>
          </p:nvPr>
        </p:nvSpPr>
        <p:spPr>
          <a:xfrm>
            <a:off x="6194325" y="2440811"/>
            <a:ext cx="223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1015" name="Google Shape;1015;g2e91065d68d_0_378"/>
          <p:cNvSpPr txBox="1">
            <a:spLocks noGrp="1"/>
          </p:cNvSpPr>
          <p:nvPr>
            <p:ph type="subTitle" idx="6"/>
          </p:nvPr>
        </p:nvSpPr>
        <p:spPr>
          <a:xfrm>
            <a:off x="6194325" y="2948461"/>
            <a:ext cx="2232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16" name="Google Shape;1016;g2e91065d68d_0_378"/>
          <p:cNvGrpSpPr/>
          <p:nvPr/>
        </p:nvGrpSpPr>
        <p:grpSpPr>
          <a:xfrm flipH="1">
            <a:off x="36827" y="-6"/>
            <a:ext cx="1430731" cy="1059983"/>
            <a:chOff x="7676453" y="-6"/>
            <a:chExt cx="1430731" cy="1059983"/>
          </a:xfrm>
        </p:grpSpPr>
        <p:grpSp>
          <p:nvGrpSpPr>
            <p:cNvPr id="1017" name="Google Shape;1017;g2e91065d68d_0_378"/>
            <p:cNvGrpSpPr/>
            <p:nvPr/>
          </p:nvGrpSpPr>
          <p:grpSpPr>
            <a:xfrm rot="10690018">
              <a:off x="7690194" y="79770"/>
              <a:ext cx="1152535" cy="877616"/>
              <a:chOff x="3077675" y="6690087"/>
              <a:chExt cx="2525088" cy="1922768"/>
            </a:xfrm>
          </p:grpSpPr>
          <p:sp>
            <p:nvSpPr>
              <p:cNvPr id="1018" name="Google Shape;1018;g2e91065d68d_0_378"/>
              <p:cNvSpPr/>
              <p:nvPr/>
            </p:nvSpPr>
            <p:spPr>
              <a:xfrm>
                <a:off x="3538754" y="6690087"/>
                <a:ext cx="2064009" cy="1922768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g2e91065d68d_0_378"/>
              <p:cNvSpPr/>
              <p:nvPr/>
            </p:nvSpPr>
            <p:spPr>
              <a:xfrm>
                <a:off x="3077675" y="7144734"/>
                <a:ext cx="1927197" cy="1319656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g2e91065d68d_0_378"/>
              <p:cNvSpPr/>
              <p:nvPr/>
            </p:nvSpPr>
            <p:spPr>
              <a:xfrm>
                <a:off x="4083257" y="7963826"/>
                <a:ext cx="485028" cy="66056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g2e91065d68d_0_378"/>
              <p:cNvSpPr/>
              <p:nvPr/>
            </p:nvSpPr>
            <p:spPr>
              <a:xfrm>
                <a:off x="4465836" y="7206782"/>
                <a:ext cx="184066" cy="404227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2" name="Google Shape;1022;g2e91065d68d_0_378"/>
            <p:cNvGrpSpPr/>
            <p:nvPr/>
          </p:nvGrpSpPr>
          <p:grpSpPr>
            <a:xfrm rot="8905895">
              <a:off x="8402485" y="210114"/>
              <a:ext cx="491590" cy="778811"/>
              <a:chOff x="-1904298" y="1056455"/>
              <a:chExt cx="581725" cy="921610"/>
            </a:xfrm>
          </p:grpSpPr>
          <p:sp>
            <p:nvSpPr>
              <p:cNvPr id="1023" name="Google Shape;1023;g2e91065d68d_0_378"/>
              <p:cNvSpPr/>
              <p:nvPr/>
            </p:nvSpPr>
            <p:spPr>
              <a:xfrm>
                <a:off x="-1904298" y="1056455"/>
                <a:ext cx="581725" cy="887132"/>
              </a:xfrm>
              <a:custGeom>
                <a:avLst/>
                <a:gdLst/>
                <a:ahLst/>
                <a:cxnLst/>
                <a:rect l="l" t="t" r="r" b="b"/>
                <a:pathLst>
                  <a:path w="38196" h="58249" extrusionOk="0">
                    <a:moveTo>
                      <a:pt x="34903" y="0"/>
                    </a:moveTo>
                    <a:cubicBezTo>
                      <a:pt x="34867" y="0"/>
                      <a:pt x="34830" y="5"/>
                      <a:pt x="34790" y="15"/>
                    </a:cubicBezTo>
                    <a:cubicBezTo>
                      <a:pt x="28206" y="1801"/>
                      <a:pt x="22396" y="5385"/>
                      <a:pt x="17002" y="9468"/>
                    </a:cubicBezTo>
                    <a:cubicBezTo>
                      <a:pt x="11918" y="13326"/>
                      <a:pt x="6870" y="17434"/>
                      <a:pt x="3929" y="23232"/>
                    </a:cubicBezTo>
                    <a:cubicBezTo>
                      <a:pt x="1143" y="28733"/>
                      <a:pt x="179" y="34983"/>
                      <a:pt x="83" y="41103"/>
                    </a:cubicBezTo>
                    <a:cubicBezTo>
                      <a:pt x="0" y="46771"/>
                      <a:pt x="310" y="52998"/>
                      <a:pt x="4120" y="57534"/>
                    </a:cubicBezTo>
                    <a:cubicBezTo>
                      <a:pt x="4191" y="57635"/>
                      <a:pt x="4287" y="57668"/>
                      <a:pt x="4373" y="57668"/>
                    </a:cubicBezTo>
                    <a:cubicBezTo>
                      <a:pt x="4388" y="57668"/>
                      <a:pt x="4403" y="57667"/>
                      <a:pt x="4417" y="57665"/>
                    </a:cubicBezTo>
                    <a:lnTo>
                      <a:pt x="4417" y="57665"/>
                    </a:lnTo>
                    <a:cubicBezTo>
                      <a:pt x="4322" y="57903"/>
                      <a:pt x="4429" y="58248"/>
                      <a:pt x="4774" y="58248"/>
                    </a:cubicBezTo>
                    <a:cubicBezTo>
                      <a:pt x="16324" y="58213"/>
                      <a:pt x="26372" y="48259"/>
                      <a:pt x="31444" y="38674"/>
                    </a:cubicBezTo>
                    <a:cubicBezTo>
                      <a:pt x="37648" y="26983"/>
                      <a:pt x="38195" y="13278"/>
                      <a:pt x="35874" y="467"/>
                    </a:cubicBezTo>
                    <a:cubicBezTo>
                      <a:pt x="35836" y="265"/>
                      <a:pt x="35686" y="176"/>
                      <a:pt x="35526" y="176"/>
                    </a:cubicBezTo>
                    <a:cubicBezTo>
                      <a:pt x="35432" y="176"/>
                      <a:pt x="35334" y="207"/>
                      <a:pt x="35254" y="265"/>
                    </a:cubicBezTo>
                    <a:cubicBezTo>
                      <a:pt x="35205" y="116"/>
                      <a:pt x="35081" y="0"/>
                      <a:pt x="34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g2e91065d68d_0_378"/>
              <p:cNvSpPr/>
              <p:nvPr/>
            </p:nvSpPr>
            <p:spPr>
              <a:xfrm>
                <a:off x="-1862965" y="1216748"/>
                <a:ext cx="442995" cy="761317"/>
              </a:xfrm>
              <a:custGeom>
                <a:avLst/>
                <a:gdLst/>
                <a:ahLst/>
                <a:cxnLst/>
                <a:rect l="l" t="t" r="r" b="b"/>
                <a:pathLst>
                  <a:path w="29087" h="49988" extrusionOk="0">
                    <a:moveTo>
                      <a:pt x="21381" y="0"/>
                    </a:moveTo>
                    <a:cubicBezTo>
                      <a:pt x="21179" y="0"/>
                      <a:pt x="20962" y="128"/>
                      <a:pt x="20932" y="384"/>
                    </a:cubicBezTo>
                    <a:cubicBezTo>
                      <a:pt x="20491" y="4468"/>
                      <a:pt x="20277" y="13386"/>
                      <a:pt x="20325" y="13540"/>
                    </a:cubicBezTo>
                    <a:cubicBezTo>
                      <a:pt x="17836" y="17624"/>
                      <a:pt x="15348" y="21696"/>
                      <a:pt x="12871" y="25780"/>
                    </a:cubicBezTo>
                    <a:cubicBezTo>
                      <a:pt x="12657" y="26137"/>
                      <a:pt x="12443" y="26494"/>
                      <a:pt x="12228" y="26852"/>
                    </a:cubicBezTo>
                    <a:cubicBezTo>
                      <a:pt x="10454" y="22565"/>
                      <a:pt x="9609" y="18065"/>
                      <a:pt x="9728" y="13433"/>
                    </a:cubicBezTo>
                    <a:cubicBezTo>
                      <a:pt x="9740" y="13171"/>
                      <a:pt x="9544" y="13040"/>
                      <a:pt x="9343" y="13040"/>
                    </a:cubicBezTo>
                    <a:cubicBezTo>
                      <a:pt x="9142" y="13040"/>
                      <a:pt x="8936" y="13171"/>
                      <a:pt x="8930" y="13433"/>
                    </a:cubicBezTo>
                    <a:cubicBezTo>
                      <a:pt x="8799" y="18196"/>
                      <a:pt x="9669" y="22839"/>
                      <a:pt x="11526" y="27245"/>
                    </a:cubicBezTo>
                    <a:cubicBezTo>
                      <a:pt x="11585" y="27387"/>
                      <a:pt x="11716" y="27471"/>
                      <a:pt x="11847" y="27495"/>
                    </a:cubicBezTo>
                    <a:cubicBezTo>
                      <a:pt x="8859" y="32483"/>
                      <a:pt x="6001" y="37567"/>
                      <a:pt x="3692" y="42889"/>
                    </a:cubicBezTo>
                    <a:cubicBezTo>
                      <a:pt x="1668" y="38996"/>
                      <a:pt x="834" y="34745"/>
                      <a:pt x="1227" y="30364"/>
                    </a:cubicBezTo>
                    <a:cubicBezTo>
                      <a:pt x="1251" y="30108"/>
                      <a:pt x="1063" y="29980"/>
                      <a:pt x="864" y="29980"/>
                    </a:cubicBezTo>
                    <a:cubicBezTo>
                      <a:pt x="664" y="29980"/>
                      <a:pt x="453" y="30108"/>
                      <a:pt x="429" y="30364"/>
                    </a:cubicBezTo>
                    <a:cubicBezTo>
                      <a:pt x="1" y="35019"/>
                      <a:pt x="953" y="39556"/>
                      <a:pt x="3180" y="43675"/>
                    </a:cubicBezTo>
                    <a:cubicBezTo>
                      <a:pt x="3215" y="43723"/>
                      <a:pt x="3251" y="43770"/>
                      <a:pt x="3299" y="43806"/>
                    </a:cubicBezTo>
                    <a:cubicBezTo>
                      <a:pt x="2513" y="45663"/>
                      <a:pt x="1799" y="47557"/>
                      <a:pt x="1167" y="49497"/>
                    </a:cubicBezTo>
                    <a:cubicBezTo>
                      <a:pt x="1074" y="49793"/>
                      <a:pt x="1320" y="49988"/>
                      <a:pt x="1563" y="49988"/>
                    </a:cubicBezTo>
                    <a:cubicBezTo>
                      <a:pt x="1722" y="49988"/>
                      <a:pt x="1880" y="49904"/>
                      <a:pt x="1941" y="49712"/>
                    </a:cubicBezTo>
                    <a:cubicBezTo>
                      <a:pt x="3323" y="45449"/>
                      <a:pt x="5132" y="41389"/>
                      <a:pt x="7168" y="37436"/>
                    </a:cubicBezTo>
                    <a:cubicBezTo>
                      <a:pt x="7216" y="37532"/>
                      <a:pt x="7287" y="37603"/>
                      <a:pt x="7430" y="37627"/>
                    </a:cubicBezTo>
                    <a:cubicBezTo>
                      <a:pt x="8398" y="37795"/>
                      <a:pt x="9366" y="37879"/>
                      <a:pt x="10324" y="37879"/>
                    </a:cubicBezTo>
                    <a:cubicBezTo>
                      <a:pt x="13834" y="37879"/>
                      <a:pt x="17225" y="36758"/>
                      <a:pt x="20087" y="34579"/>
                    </a:cubicBezTo>
                    <a:cubicBezTo>
                      <a:pt x="20431" y="34323"/>
                      <a:pt x="20214" y="33799"/>
                      <a:pt x="19894" y="33799"/>
                    </a:cubicBezTo>
                    <a:cubicBezTo>
                      <a:pt x="19826" y="33799"/>
                      <a:pt x="19754" y="33822"/>
                      <a:pt x="19682" y="33876"/>
                    </a:cubicBezTo>
                    <a:cubicBezTo>
                      <a:pt x="16937" y="35970"/>
                      <a:pt x="13691" y="37085"/>
                      <a:pt x="10318" y="37085"/>
                    </a:cubicBezTo>
                    <a:cubicBezTo>
                      <a:pt x="9433" y="37085"/>
                      <a:pt x="8540" y="37009"/>
                      <a:pt x="7644" y="36853"/>
                    </a:cubicBezTo>
                    <a:cubicBezTo>
                      <a:pt x="7615" y="36847"/>
                      <a:pt x="7585" y="36844"/>
                      <a:pt x="7557" y="36844"/>
                    </a:cubicBezTo>
                    <a:cubicBezTo>
                      <a:pt x="7528" y="36844"/>
                      <a:pt x="7502" y="36847"/>
                      <a:pt x="7478" y="36853"/>
                    </a:cubicBezTo>
                    <a:cubicBezTo>
                      <a:pt x="9478" y="33019"/>
                      <a:pt x="11693" y="29281"/>
                      <a:pt x="13943" y="25578"/>
                    </a:cubicBezTo>
                    <a:cubicBezTo>
                      <a:pt x="14872" y="24042"/>
                      <a:pt x="15812" y="22518"/>
                      <a:pt x="16741" y="20982"/>
                    </a:cubicBezTo>
                    <a:cubicBezTo>
                      <a:pt x="16788" y="21006"/>
                      <a:pt x="16848" y="21018"/>
                      <a:pt x="16919" y="21018"/>
                    </a:cubicBezTo>
                    <a:cubicBezTo>
                      <a:pt x="20956" y="20768"/>
                      <a:pt x="24861" y="19946"/>
                      <a:pt x="28659" y="18553"/>
                    </a:cubicBezTo>
                    <a:cubicBezTo>
                      <a:pt x="29087" y="18393"/>
                      <a:pt x="28967" y="17753"/>
                      <a:pt x="28585" y="17753"/>
                    </a:cubicBezTo>
                    <a:cubicBezTo>
                      <a:pt x="28542" y="17753"/>
                      <a:pt x="28495" y="17761"/>
                      <a:pt x="28445" y="17779"/>
                    </a:cubicBezTo>
                    <a:cubicBezTo>
                      <a:pt x="24813" y="19113"/>
                      <a:pt x="21087" y="19910"/>
                      <a:pt x="17229" y="20184"/>
                    </a:cubicBezTo>
                    <a:cubicBezTo>
                      <a:pt x="21075" y="13874"/>
                      <a:pt x="24944" y="7564"/>
                      <a:pt x="28790" y="1265"/>
                    </a:cubicBezTo>
                    <a:cubicBezTo>
                      <a:pt x="28979" y="953"/>
                      <a:pt x="28702" y="663"/>
                      <a:pt x="28427" y="663"/>
                    </a:cubicBezTo>
                    <a:cubicBezTo>
                      <a:pt x="28303" y="663"/>
                      <a:pt x="28180" y="721"/>
                      <a:pt x="28099" y="860"/>
                    </a:cubicBezTo>
                    <a:cubicBezTo>
                      <a:pt x="25790" y="4635"/>
                      <a:pt x="23468" y="8409"/>
                      <a:pt x="21158" y="12183"/>
                    </a:cubicBezTo>
                    <a:cubicBezTo>
                      <a:pt x="21134" y="8242"/>
                      <a:pt x="21313" y="4313"/>
                      <a:pt x="21741" y="384"/>
                    </a:cubicBezTo>
                    <a:cubicBezTo>
                      <a:pt x="21771" y="128"/>
                      <a:pt x="21584" y="0"/>
                      <a:pt x="213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25" name="Google Shape;1025;g2e91065d68d_0_378"/>
            <p:cNvSpPr/>
            <p:nvPr/>
          </p:nvSpPr>
          <p:spPr>
            <a:xfrm rot="10800000" flipH="1">
              <a:off x="7676500" y="-6"/>
              <a:ext cx="1430684" cy="365231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6" name="Google Shape;1026;g2e91065d68d_0_378"/>
          <p:cNvGrpSpPr/>
          <p:nvPr/>
        </p:nvGrpSpPr>
        <p:grpSpPr>
          <a:xfrm flipH="1">
            <a:off x="5195593" y="4090041"/>
            <a:ext cx="3948417" cy="1053464"/>
            <a:chOff x="271750" y="3380525"/>
            <a:chExt cx="3056050" cy="815375"/>
          </a:xfrm>
        </p:grpSpPr>
        <p:sp>
          <p:nvSpPr>
            <p:cNvPr id="1027" name="Google Shape;1027;g2e91065d68d_0_378"/>
            <p:cNvSpPr/>
            <p:nvPr/>
          </p:nvSpPr>
          <p:spPr>
            <a:xfrm>
              <a:off x="271750" y="3380525"/>
              <a:ext cx="1876450" cy="81537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g2e91065d68d_0_378"/>
            <p:cNvSpPr/>
            <p:nvPr/>
          </p:nvSpPr>
          <p:spPr>
            <a:xfrm>
              <a:off x="1828200" y="3808500"/>
              <a:ext cx="1499600" cy="387400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lt1">
                <a:alpha val="4313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AND_BODY_1">
    <p:bg>
      <p:bgPr>
        <a:solidFill>
          <a:schemeClr val="dk2"/>
        </a:solidFill>
        <a:effectLst/>
      </p:bgPr>
    </p:bg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g2e91065d68d_0_399"/>
          <p:cNvSpPr txBox="1">
            <a:spLocks noGrp="1"/>
          </p:cNvSpPr>
          <p:nvPr>
            <p:ph type="title"/>
          </p:nvPr>
        </p:nvSpPr>
        <p:spPr>
          <a:xfrm>
            <a:off x="717525" y="554400"/>
            <a:ext cx="770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31" name="Google Shape;1031;g2e91065d68d_0_399"/>
          <p:cNvSpPr txBox="1">
            <a:spLocks noGrp="1"/>
          </p:cNvSpPr>
          <p:nvPr>
            <p:ph type="body" idx="1"/>
          </p:nvPr>
        </p:nvSpPr>
        <p:spPr>
          <a:xfrm>
            <a:off x="2154150" y="1343963"/>
            <a:ext cx="48357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032" name="Google Shape;1032;g2e91065d68d_0_399"/>
          <p:cNvGrpSpPr/>
          <p:nvPr/>
        </p:nvGrpSpPr>
        <p:grpSpPr>
          <a:xfrm flipH="1">
            <a:off x="5411725" y="3605058"/>
            <a:ext cx="3748961" cy="1754140"/>
            <a:chOff x="440413" y="3605058"/>
            <a:chExt cx="3748961" cy="1754140"/>
          </a:xfrm>
        </p:grpSpPr>
        <p:sp>
          <p:nvSpPr>
            <p:cNvPr id="1033" name="Google Shape;1033;g2e91065d68d_0_399"/>
            <p:cNvSpPr/>
            <p:nvPr/>
          </p:nvSpPr>
          <p:spPr>
            <a:xfrm flipH="1">
              <a:off x="440413" y="4420653"/>
              <a:ext cx="2817107" cy="719102"/>
            </a:xfrm>
            <a:custGeom>
              <a:avLst/>
              <a:gdLst/>
              <a:ahLst/>
              <a:cxnLst/>
              <a:rect l="l" t="t" r="r" b="b"/>
              <a:pathLst>
                <a:path w="90025" h="22980" extrusionOk="0">
                  <a:moveTo>
                    <a:pt x="45816" y="1"/>
                  </a:moveTo>
                  <a:cubicBezTo>
                    <a:pt x="39946" y="1"/>
                    <a:pt x="34946" y="4358"/>
                    <a:pt x="32934" y="10502"/>
                  </a:cubicBezTo>
                  <a:cubicBezTo>
                    <a:pt x="30469" y="8097"/>
                    <a:pt x="27100" y="6609"/>
                    <a:pt x="23373" y="6609"/>
                  </a:cubicBezTo>
                  <a:cubicBezTo>
                    <a:pt x="16634" y="6609"/>
                    <a:pt x="11038" y="11490"/>
                    <a:pt x="9907" y="17920"/>
                  </a:cubicBezTo>
                  <a:cubicBezTo>
                    <a:pt x="8990" y="17467"/>
                    <a:pt x="7966" y="17193"/>
                    <a:pt x="6871" y="17193"/>
                  </a:cubicBezTo>
                  <a:cubicBezTo>
                    <a:pt x="3430" y="17193"/>
                    <a:pt x="584" y="19694"/>
                    <a:pt x="1" y="22980"/>
                  </a:cubicBezTo>
                  <a:lnTo>
                    <a:pt x="90012" y="22980"/>
                  </a:lnTo>
                  <a:cubicBezTo>
                    <a:pt x="90012" y="22968"/>
                    <a:pt x="90024" y="22956"/>
                    <a:pt x="90024" y="22956"/>
                  </a:cubicBezTo>
                  <a:cubicBezTo>
                    <a:pt x="90024" y="17574"/>
                    <a:pt x="85655" y="13205"/>
                    <a:pt x="80273" y="13205"/>
                  </a:cubicBezTo>
                  <a:cubicBezTo>
                    <a:pt x="78916" y="13205"/>
                    <a:pt x="77618" y="13491"/>
                    <a:pt x="76439" y="14002"/>
                  </a:cubicBezTo>
                  <a:cubicBezTo>
                    <a:pt x="74879" y="8407"/>
                    <a:pt x="69772" y="4299"/>
                    <a:pt x="63688" y="4299"/>
                  </a:cubicBezTo>
                  <a:cubicBezTo>
                    <a:pt x="61116" y="4299"/>
                    <a:pt x="58723" y="5049"/>
                    <a:pt x="56699" y="6311"/>
                  </a:cubicBezTo>
                  <a:cubicBezTo>
                    <a:pt x="54163" y="2477"/>
                    <a:pt x="50233" y="1"/>
                    <a:pt x="45816" y="1"/>
                  </a:cubicBezTo>
                  <a:close/>
                </a:path>
              </a:pathLst>
            </a:custGeom>
            <a:solidFill>
              <a:schemeClr val="lt1">
                <a:alpha val="4313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g2e91065d68d_0_399"/>
            <p:cNvSpPr/>
            <p:nvPr/>
          </p:nvSpPr>
          <p:spPr>
            <a:xfrm flipH="1">
              <a:off x="3079872" y="4856501"/>
              <a:ext cx="1109502" cy="283238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35" name="Google Shape;1035;g2e91065d68d_0_399"/>
            <p:cNvGrpSpPr/>
            <p:nvPr/>
          </p:nvGrpSpPr>
          <p:grpSpPr>
            <a:xfrm rot="1398551" flipH="1">
              <a:off x="1087893" y="3855030"/>
              <a:ext cx="1522160" cy="1254196"/>
              <a:chOff x="698956" y="6526827"/>
              <a:chExt cx="1522132" cy="1254173"/>
            </a:xfrm>
          </p:grpSpPr>
          <p:grpSp>
            <p:nvGrpSpPr>
              <p:cNvPr id="1036" name="Google Shape;1036;g2e91065d68d_0_399"/>
              <p:cNvGrpSpPr/>
              <p:nvPr/>
            </p:nvGrpSpPr>
            <p:grpSpPr>
              <a:xfrm>
                <a:off x="970014" y="6599641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1037" name="Google Shape;1037;g2e91065d68d_0_399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038" name="Google Shape;1038;g2e91065d68d_0_399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1039" name="Google Shape;1039;g2e91065d68d_0_399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0" name="Google Shape;1040;g2e91065d68d_0_399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1" name="Google Shape;1041;g2e91065d68d_0_399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042" name="Google Shape;1042;g2e91065d68d_0_399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1043" name="Google Shape;1043;g2e91065d68d_0_399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044" name="Google Shape;1044;g2e91065d68d_0_399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1045" name="Google Shape;1045;g2e91065d68d_0_399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6" name="Google Shape;1046;g2e91065d68d_0_399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7" name="Google Shape;1047;g2e91065d68d_0_399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8" name="Google Shape;1048;g2e91065d68d_0_399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049" name="Google Shape;1049;g2e91065d68d_0_399"/>
            <p:cNvSpPr/>
            <p:nvPr/>
          </p:nvSpPr>
          <p:spPr>
            <a:xfrm flipH="1">
              <a:off x="1175358" y="4705391"/>
              <a:ext cx="1701494" cy="434364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0" name="Google Shape;1050;g2e91065d68d_0_399"/>
          <p:cNvGrpSpPr/>
          <p:nvPr/>
        </p:nvGrpSpPr>
        <p:grpSpPr>
          <a:xfrm flipH="1">
            <a:off x="717527" y="-6"/>
            <a:ext cx="1430731" cy="1059983"/>
            <a:chOff x="7676453" y="-6"/>
            <a:chExt cx="1430731" cy="1059983"/>
          </a:xfrm>
        </p:grpSpPr>
        <p:grpSp>
          <p:nvGrpSpPr>
            <p:cNvPr id="1051" name="Google Shape;1051;g2e91065d68d_0_399"/>
            <p:cNvGrpSpPr/>
            <p:nvPr/>
          </p:nvGrpSpPr>
          <p:grpSpPr>
            <a:xfrm rot="10690018">
              <a:off x="7690194" y="79770"/>
              <a:ext cx="1152535" cy="877616"/>
              <a:chOff x="3077675" y="6690087"/>
              <a:chExt cx="2525088" cy="1922768"/>
            </a:xfrm>
          </p:grpSpPr>
          <p:sp>
            <p:nvSpPr>
              <p:cNvPr id="1052" name="Google Shape;1052;g2e91065d68d_0_399"/>
              <p:cNvSpPr/>
              <p:nvPr/>
            </p:nvSpPr>
            <p:spPr>
              <a:xfrm>
                <a:off x="3538754" y="6690087"/>
                <a:ext cx="2064009" cy="1922768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g2e91065d68d_0_399"/>
              <p:cNvSpPr/>
              <p:nvPr/>
            </p:nvSpPr>
            <p:spPr>
              <a:xfrm>
                <a:off x="3077675" y="7144734"/>
                <a:ext cx="1927197" cy="1319656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g2e91065d68d_0_399"/>
              <p:cNvSpPr/>
              <p:nvPr/>
            </p:nvSpPr>
            <p:spPr>
              <a:xfrm>
                <a:off x="4083257" y="7963826"/>
                <a:ext cx="485028" cy="66056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g2e91065d68d_0_399"/>
              <p:cNvSpPr/>
              <p:nvPr/>
            </p:nvSpPr>
            <p:spPr>
              <a:xfrm>
                <a:off x="4465836" y="7206782"/>
                <a:ext cx="184066" cy="404227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6" name="Google Shape;1056;g2e91065d68d_0_399"/>
            <p:cNvGrpSpPr/>
            <p:nvPr/>
          </p:nvGrpSpPr>
          <p:grpSpPr>
            <a:xfrm rot="8905895">
              <a:off x="8402485" y="210114"/>
              <a:ext cx="491590" cy="778811"/>
              <a:chOff x="-1904298" y="1056455"/>
              <a:chExt cx="581725" cy="921610"/>
            </a:xfrm>
          </p:grpSpPr>
          <p:sp>
            <p:nvSpPr>
              <p:cNvPr id="1057" name="Google Shape;1057;g2e91065d68d_0_399"/>
              <p:cNvSpPr/>
              <p:nvPr/>
            </p:nvSpPr>
            <p:spPr>
              <a:xfrm>
                <a:off x="-1904298" y="1056455"/>
                <a:ext cx="581725" cy="887132"/>
              </a:xfrm>
              <a:custGeom>
                <a:avLst/>
                <a:gdLst/>
                <a:ahLst/>
                <a:cxnLst/>
                <a:rect l="l" t="t" r="r" b="b"/>
                <a:pathLst>
                  <a:path w="38196" h="58249" extrusionOk="0">
                    <a:moveTo>
                      <a:pt x="34903" y="0"/>
                    </a:moveTo>
                    <a:cubicBezTo>
                      <a:pt x="34867" y="0"/>
                      <a:pt x="34830" y="5"/>
                      <a:pt x="34790" y="15"/>
                    </a:cubicBezTo>
                    <a:cubicBezTo>
                      <a:pt x="28206" y="1801"/>
                      <a:pt x="22396" y="5385"/>
                      <a:pt x="17002" y="9468"/>
                    </a:cubicBezTo>
                    <a:cubicBezTo>
                      <a:pt x="11918" y="13326"/>
                      <a:pt x="6870" y="17434"/>
                      <a:pt x="3929" y="23232"/>
                    </a:cubicBezTo>
                    <a:cubicBezTo>
                      <a:pt x="1143" y="28733"/>
                      <a:pt x="179" y="34983"/>
                      <a:pt x="83" y="41103"/>
                    </a:cubicBezTo>
                    <a:cubicBezTo>
                      <a:pt x="0" y="46771"/>
                      <a:pt x="310" y="52998"/>
                      <a:pt x="4120" y="57534"/>
                    </a:cubicBezTo>
                    <a:cubicBezTo>
                      <a:pt x="4191" y="57635"/>
                      <a:pt x="4287" y="57668"/>
                      <a:pt x="4373" y="57668"/>
                    </a:cubicBezTo>
                    <a:cubicBezTo>
                      <a:pt x="4388" y="57668"/>
                      <a:pt x="4403" y="57667"/>
                      <a:pt x="4417" y="57665"/>
                    </a:cubicBezTo>
                    <a:lnTo>
                      <a:pt x="4417" y="57665"/>
                    </a:lnTo>
                    <a:cubicBezTo>
                      <a:pt x="4322" y="57903"/>
                      <a:pt x="4429" y="58248"/>
                      <a:pt x="4774" y="58248"/>
                    </a:cubicBezTo>
                    <a:cubicBezTo>
                      <a:pt x="16324" y="58213"/>
                      <a:pt x="26372" y="48259"/>
                      <a:pt x="31444" y="38674"/>
                    </a:cubicBezTo>
                    <a:cubicBezTo>
                      <a:pt x="37648" y="26983"/>
                      <a:pt x="38195" y="13278"/>
                      <a:pt x="35874" y="467"/>
                    </a:cubicBezTo>
                    <a:cubicBezTo>
                      <a:pt x="35836" y="265"/>
                      <a:pt x="35686" y="176"/>
                      <a:pt x="35526" y="176"/>
                    </a:cubicBezTo>
                    <a:cubicBezTo>
                      <a:pt x="35432" y="176"/>
                      <a:pt x="35334" y="207"/>
                      <a:pt x="35254" y="265"/>
                    </a:cubicBezTo>
                    <a:cubicBezTo>
                      <a:pt x="35205" y="116"/>
                      <a:pt x="35081" y="0"/>
                      <a:pt x="34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g2e91065d68d_0_399"/>
              <p:cNvSpPr/>
              <p:nvPr/>
            </p:nvSpPr>
            <p:spPr>
              <a:xfrm>
                <a:off x="-1862965" y="1216748"/>
                <a:ext cx="442995" cy="761317"/>
              </a:xfrm>
              <a:custGeom>
                <a:avLst/>
                <a:gdLst/>
                <a:ahLst/>
                <a:cxnLst/>
                <a:rect l="l" t="t" r="r" b="b"/>
                <a:pathLst>
                  <a:path w="29087" h="49988" extrusionOk="0">
                    <a:moveTo>
                      <a:pt x="21381" y="0"/>
                    </a:moveTo>
                    <a:cubicBezTo>
                      <a:pt x="21179" y="0"/>
                      <a:pt x="20962" y="128"/>
                      <a:pt x="20932" y="384"/>
                    </a:cubicBezTo>
                    <a:cubicBezTo>
                      <a:pt x="20491" y="4468"/>
                      <a:pt x="20277" y="13386"/>
                      <a:pt x="20325" y="13540"/>
                    </a:cubicBezTo>
                    <a:cubicBezTo>
                      <a:pt x="17836" y="17624"/>
                      <a:pt x="15348" y="21696"/>
                      <a:pt x="12871" y="25780"/>
                    </a:cubicBezTo>
                    <a:cubicBezTo>
                      <a:pt x="12657" y="26137"/>
                      <a:pt x="12443" y="26494"/>
                      <a:pt x="12228" y="26852"/>
                    </a:cubicBezTo>
                    <a:cubicBezTo>
                      <a:pt x="10454" y="22565"/>
                      <a:pt x="9609" y="18065"/>
                      <a:pt x="9728" y="13433"/>
                    </a:cubicBezTo>
                    <a:cubicBezTo>
                      <a:pt x="9740" y="13171"/>
                      <a:pt x="9544" y="13040"/>
                      <a:pt x="9343" y="13040"/>
                    </a:cubicBezTo>
                    <a:cubicBezTo>
                      <a:pt x="9142" y="13040"/>
                      <a:pt x="8936" y="13171"/>
                      <a:pt x="8930" y="13433"/>
                    </a:cubicBezTo>
                    <a:cubicBezTo>
                      <a:pt x="8799" y="18196"/>
                      <a:pt x="9669" y="22839"/>
                      <a:pt x="11526" y="27245"/>
                    </a:cubicBezTo>
                    <a:cubicBezTo>
                      <a:pt x="11585" y="27387"/>
                      <a:pt x="11716" y="27471"/>
                      <a:pt x="11847" y="27495"/>
                    </a:cubicBezTo>
                    <a:cubicBezTo>
                      <a:pt x="8859" y="32483"/>
                      <a:pt x="6001" y="37567"/>
                      <a:pt x="3692" y="42889"/>
                    </a:cubicBezTo>
                    <a:cubicBezTo>
                      <a:pt x="1668" y="38996"/>
                      <a:pt x="834" y="34745"/>
                      <a:pt x="1227" y="30364"/>
                    </a:cubicBezTo>
                    <a:cubicBezTo>
                      <a:pt x="1251" y="30108"/>
                      <a:pt x="1063" y="29980"/>
                      <a:pt x="864" y="29980"/>
                    </a:cubicBezTo>
                    <a:cubicBezTo>
                      <a:pt x="664" y="29980"/>
                      <a:pt x="453" y="30108"/>
                      <a:pt x="429" y="30364"/>
                    </a:cubicBezTo>
                    <a:cubicBezTo>
                      <a:pt x="1" y="35019"/>
                      <a:pt x="953" y="39556"/>
                      <a:pt x="3180" y="43675"/>
                    </a:cubicBezTo>
                    <a:cubicBezTo>
                      <a:pt x="3215" y="43723"/>
                      <a:pt x="3251" y="43770"/>
                      <a:pt x="3299" y="43806"/>
                    </a:cubicBezTo>
                    <a:cubicBezTo>
                      <a:pt x="2513" y="45663"/>
                      <a:pt x="1799" y="47557"/>
                      <a:pt x="1167" y="49497"/>
                    </a:cubicBezTo>
                    <a:cubicBezTo>
                      <a:pt x="1074" y="49793"/>
                      <a:pt x="1320" y="49988"/>
                      <a:pt x="1563" y="49988"/>
                    </a:cubicBezTo>
                    <a:cubicBezTo>
                      <a:pt x="1722" y="49988"/>
                      <a:pt x="1880" y="49904"/>
                      <a:pt x="1941" y="49712"/>
                    </a:cubicBezTo>
                    <a:cubicBezTo>
                      <a:pt x="3323" y="45449"/>
                      <a:pt x="5132" y="41389"/>
                      <a:pt x="7168" y="37436"/>
                    </a:cubicBezTo>
                    <a:cubicBezTo>
                      <a:pt x="7216" y="37532"/>
                      <a:pt x="7287" y="37603"/>
                      <a:pt x="7430" y="37627"/>
                    </a:cubicBezTo>
                    <a:cubicBezTo>
                      <a:pt x="8398" y="37795"/>
                      <a:pt x="9366" y="37879"/>
                      <a:pt x="10324" y="37879"/>
                    </a:cubicBezTo>
                    <a:cubicBezTo>
                      <a:pt x="13834" y="37879"/>
                      <a:pt x="17225" y="36758"/>
                      <a:pt x="20087" y="34579"/>
                    </a:cubicBezTo>
                    <a:cubicBezTo>
                      <a:pt x="20431" y="34323"/>
                      <a:pt x="20214" y="33799"/>
                      <a:pt x="19894" y="33799"/>
                    </a:cubicBezTo>
                    <a:cubicBezTo>
                      <a:pt x="19826" y="33799"/>
                      <a:pt x="19754" y="33822"/>
                      <a:pt x="19682" y="33876"/>
                    </a:cubicBezTo>
                    <a:cubicBezTo>
                      <a:pt x="16937" y="35970"/>
                      <a:pt x="13691" y="37085"/>
                      <a:pt x="10318" y="37085"/>
                    </a:cubicBezTo>
                    <a:cubicBezTo>
                      <a:pt x="9433" y="37085"/>
                      <a:pt x="8540" y="37009"/>
                      <a:pt x="7644" y="36853"/>
                    </a:cubicBezTo>
                    <a:cubicBezTo>
                      <a:pt x="7615" y="36847"/>
                      <a:pt x="7585" y="36844"/>
                      <a:pt x="7557" y="36844"/>
                    </a:cubicBezTo>
                    <a:cubicBezTo>
                      <a:pt x="7528" y="36844"/>
                      <a:pt x="7502" y="36847"/>
                      <a:pt x="7478" y="36853"/>
                    </a:cubicBezTo>
                    <a:cubicBezTo>
                      <a:pt x="9478" y="33019"/>
                      <a:pt x="11693" y="29281"/>
                      <a:pt x="13943" y="25578"/>
                    </a:cubicBezTo>
                    <a:cubicBezTo>
                      <a:pt x="14872" y="24042"/>
                      <a:pt x="15812" y="22518"/>
                      <a:pt x="16741" y="20982"/>
                    </a:cubicBezTo>
                    <a:cubicBezTo>
                      <a:pt x="16788" y="21006"/>
                      <a:pt x="16848" y="21018"/>
                      <a:pt x="16919" y="21018"/>
                    </a:cubicBezTo>
                    <a:cubicBezTo>
                      <a:pt x="20956" y="20768"/>
                      <a:pt x="24861" y="19946"/>
                      <a:pt x="28659" y="18553"/>
                    </a:cubicBezTo>
                    <a:cubicBezTo>
                      <a:pt x="29087" y="18393"/>
                      <a:pt x="28967" y="17753"/>
                      <a:pt x="28585" y="17753"/>
                    </a:cubicBezTo>
                    <a:cubicBezTo>
                      <a:pt x="28542" y="17753"/>
                      <a:pt x="28495" y="17761"/>
                      <a:pt x="28445" y="17779"/>
                    </a:cubicBezTo>
                    <a:cubicBezTo>
                      <a:pt x="24813" y="19113"/>
                      <a:pt x="21087" y="19910"/>
                      <a:pt x="17229" y="20184"/>
                    </a:cubicBezTo>
                    <a:cubicBezTo>
                      <a:pt x="21075" y="13874"/>
                      <a:pt x="24944" y="7564"/>
                      <a:pt x="28790" y="1265"/>
                    </a:cubicBezTo>
                    <a:cubicBezTo>
                      <a:pt x="28979" y="953"/>
                      <a:pt x="28702" y="663"/>
                      <a:pt x="28427" y="663"/>
                    </a:cubicBezTo>
                    <a:cubicBezTo>
                      <a:pt x="28303" y="663"/>
                      <a:pt x="28180" y="721"/>
                      <a:pt x="28099" y="860"/>
                    </a:cubicBezTo>
                    <a:cubicBezTo>
                      <a:pt x="25790" y="4635"/>
                      <a:pt x="23468" y="8409"/>
                      <a:pt x="21158" y="12183"/>
                    </a:cubicBezTo>
                    <a:cubicBezTo>
                      <a:pt x="21134" y="8242"/>
                      <a:pt x="21313" y="4313"/>
                      <a:pt x="21741" y="384"/>
                    </a:cubicBezTo>
                    <a:cubicBezTo>
                      <a:pt x="21771" y="128"/>
                      <a:pt x="21584" y="0"/>
                      <a:pt x="213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59" name="Google Shape;1059;g2e91065d68d_0_399"/>
            <p:cNvSpPr/>
            <p:nvPr/>
          </p:nvSpPr>
          <p:spPr>
            <a:xfrm rot="10800000" flipH="1">
              <a:off x="7676500" y="-6"/>
              <a:ext cx="1430684" cy="365231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6">
  <p:cSld name="CUSTOM_7_1_1"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19"/>
          <p:cNvGrpSpPr/>
          <p:nvPr/>
        </p:nvGrpSpPr>
        <p:grpSpPr>
          <a:xfrm>
            <a:off x="196876" y="-180406"/>
            <a:ext cx="2637197" cy="1754140"/>
            <a:chOff x="196876" y="-180406"/>
            <a:chExt cx="2637197" cy="1754140"/>
          </a:xfrm>
        </p:grpSpPr>
        <p:grpSp>
          <p:nvGrpSpPr>
            <p:cNvPr id="114" name="Google Shape;114;p19"/>
            <p:cNvGrpSpPr/>
            <p:nvPr/>
          </p:nvGrpSpPr>
          <p:grpSpPr>
            <a:xfrm rot="9401449">
              <a:off x="754395" y="69566"/>
              <a:ext cx="1522160" cy="1254196"/>
              <a:chOff x="698956" y="6526827"/>
              <a:chExt cx="1522132" cy="1254173"/>
            </a:xfrm>
          </p:grpSpPr>
          <p:grpSp>
            <p:nvGrpSpPr>
              <p:cNvPr id="115" name="Google Shape;115;p19"/>
              <p:cNvGrpSpPr/>
              <p:nvPr/>
            </p:nvGrpSpPr>
            <p:grpSpPr>
              <a:xfrm>
                <a:off x="970014" y="6599642"/>
                <a:ext cx="1251074" cy="1089966"/>
                <a:chOff x="2227541" y="6011760"/>
                <a:chExt cx="2864180" cy="2495343"/>
              </a:xfrm>
            </p:grpSpPr>
            <p:sp>
              <p:nvSpPr>
                <p:cNvPr id="116" name="Google Shape;116;p19"/>
                <p:cNvSpPr/>
                <p:nvPr/>
              </p:nvSpPr>
              <p:spPr>
                <a:xfrm rot="-1131582">
                  <a:off x="2772277" y="6293752"/>
                  <a:ext cx="2064072" cy="192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28" h="77719" extrusionOk="0">
                      <a:moveTo>
                        <a:pt x="43744" y="1"/>
                      </a:moveTo>
                      <a:cubicBezTo>
                        <a:pt x="43607" y="1"/>
                        <a:pt x="43469" y="5"/>
                        <a:pt x="43328" y="15"/>
                      </a:cubicBezTo>
                      <a:cubicBezTo>
                        <a:pt x="39256" y="277"/>
                        <a:pt x="37779" y="4360"/>
                        <a:pt x="36839" y="7718"/>
                      </a:cubicBezTo>
                      <a:cubicBezTo>
                        <a:pt x="35589" y="12203"/>
                        <a:pt x="34968" y="18558"/>
                        <a:pt x="31040" y="18558"/>
                      </a:cubicBezTo>
                      <a:cubicBezTo>
                        <a:pt x="29952" y="18558"/>
                        <a:pt x="28611" y="18070"/>
                        <a:pt x="26933" y="16921"/>
                      </a:cubicBezTo>
                      <a:cubicBezTo>
                        <a:pt x="25614" y="16019"/>
                        <a:pt x="23908" y="14589"/>
                        <a:pt x="22178" y="14589"/>
                      </a:cubicBezTo>
                      <a:cubicBezTo>
                        <a:pt x="21830" y="14589"/>
                        <a:pt x="21481" y="14647"/>
                        <a:pt x="21134" y="14778"/>
                      </a:cubicBezTo>
                      <a:cubicBezTo>
                        <a:pt x="15276" y="16993"/>
                        <a:pt x="19075" y="24530"/>
                        <a:pt x="19753" y="28387"/>
                      </a:cubicBezTo>
                      <a:cubicBezTo>
                        <a:pt x="20166" y="30701"/>
                        <a:pt x="20096" y="34763"/>
                        <a:pt x="17456" y="34763"/>
                      </a:cubicBezTo>
                      <a:cubicBezTo>
                        <a:pt x="17054" y="34763"/>
                        <a:pt x="16592" y="34669"/>
                        <a:pt x="16062" y="34459"/>
                      </a:cubicBezTo>
                      <a:cubicBezTo>
                        <a:pt x="11365" y="32594"/>
                        <a:pt x="10296" y="26273"/>
                        <a:pt x="4770" y="26273"/>
                      </a:cubicBezTo>
                      <a:cubicBezTo>
                        <a:pt x="4512" y="26273"/>
                        <a:pt x="4244" y="26287"/>
                        <a:pt x="3966" y="26315"/>
                      </a:cubicBezTo>
                      <a:cubicBezTo>
                        <a:pt x="715" y="26649"/>
                        <a:pt x="1" y="29554"/>
                        <a:pt x="489" y="32328"/>
                      </a:cubicBezTo>
                      <a:cubicBezTo>
                        <a:pt x="1251" y="36555"/>
                        <a:pt x="3644" y="40222"/>
                        <a:pt x="5085" y="44211"/>
                      </a:cubicBezTo>
                      <a:cubicBezTo>
                        <a:pt x="6597" y="48390"/>
                        <a:pt x="7061" y="52997"/>
                        <a:pt x="6549" y="57403"/>
                      </a:cubicBezTo>
                      <a:cubicBezTo>
                        <a:pt x="6275" y="59784"/>
                        <a:pt x="4037" y="62999"/>
                        <a:pt x="4632" y="65380"/>
                      </a:cubicBezTo>
                      <a:cubicBezTo>
                        <a:pt x="5513" y="68856"/>
                        <a:pt x="12336" y="68321"/>
                        <a:pt x="15050" y="68797"/>
                      </a:cubicBezTo>
                      <a:cubicBezTo>
                        <a:pt x="18884" y="69476"/>
                        <a:pt x="22766" y="70095"/>
                        <a:pt x="26468" y="71345"/>
                      </a:cubicBezTo>
                      <a:cubicBezTo>
                        <a:pt x="30939" y="72847"/>
                        <a:pt x="38196" y="77718"/>
                        <a:pt x="44090" y="77718"/>
                      </a:cubicBezTo>
                      <a:cubicBezTo>
                        <a:pt x="46186" y="77718"/>
                        <a:pt x="48109" y="77102"/>
                        <a:pt x="49674" y="75500"/>
                      </a:cubicBezTo>
                      <a:cubicBezTo>
                        <a:pt x="51602" y="73524"/>
                        <a:pt x="50626" y="70488"/>
                        <a:pt x="49185" y="68559"/>
                      </a:cubicBezTo>
                      <a:cubicBezTo>
                        <a:pt x="47364" y="66130"/>
                        <a:pt x="44090" y="64594"/>
                        <a:pt x="42661" y="61856"/>
                      </a:cubicBezTo>
                      <a:cubicBezTo>
                        <a:pt x="41468" y="59570"/>
                        <a:pt x="43103" y="58980"/>
                        <a:pt x="45242" y="58980"/>
                      </a:cubicBezTo>
                      <a:cubicBezTo>
                        <a:pt x="47158" y="58980"/>
                        <a:pt x="49479" y="59453"/>
                        <a:pt x="50531" y="59605"/>
                      </a:cubicBezTo>
                      <a:cubicBezTo>
                        <a:pt x="52312" y="59861"/>
                        <a:pt x="54410" y="60234"/>
                        <a:pt x="56446" y="60234"/>
                      </a:cubicBezTo>
                      <a:cubicBezTo>
                        <a:pt x="59050" y="60234"/>
                        <a:pt x="61553" y="59624"/>
                        <a:pt x="63163" y="57379"/>
                      </a:cubicBezTo>
                      <a:cubicBezTo>
                        <a:pt x="66116" y="53271"/>
                        <a:pt x="61497" y="49068"/>
                        <a:pt x="58818" y="46354"/>
                      </a:cubicBezTo>
                      <a:cubicBezTo>
                        <a:pt x="55151" y="42627"/>
                        <a:pt x="56532" y="41246"/>
                        <a:pt x="59306" y="40817"/>
                      </a:cubicBezTo>
                      <a:cubicBezTo>
                        <a:pt x="60111" y="40689"/>
                        <a:pt x="61032" y="40643"/>
                        <a:pt x="61979" y="40643"/>
                      </a:cubicBezTo>
                      <a:cubicBezTo>
                        <a:pt x="63762" y="40643"/>
                        <a:pt x="65636" y="40807"/>
                        <a:pt x="66997" y="40901"/>
                      </a:cubicBezTo>
                      <a:cubicBezTo>
                        <a:pt x="68350" y="40991"/>
                        <a:pt x="70090" y="41137"/>
                        <a:pt x="71903" y="41137"/>
                      </a:cubicBezTo>
                      <a:cubicBezTo>
                        <a:pt x="76075" y="41137"/>
                        <a:pt x="80636" y="40364"/>
                        <a:pt x="81773" y="36364"/>
                      </a:cubicBezTo>
                      <a:cubicBezTo>
                        <a:pt x="83428" y="30578"/>
                        <a:pt x="75260" y="28090"/>
                        <a:pt x="71057" y="27816"/>
                      </a:cubicBezTo>
                      <a:cubicBezTo>
                        <a:pt x="69545" y="27720"/>
                        <a:pt x="66307" y="27518"/>
                        <a:pt x="65557" y="25863"/>
                      </a:cubicBezTo>
                      <a:cubicBezTo>
                        <a:pt x="64425" y="23339"/>
                        <a:pt x="68890" y="21386"/>
                        <a:pt x="70414" y="20291"/>
                      </a:cubicBezTo>
                      <a:cubicBezTo>
                        <a:pt x="73534" y="18029"/>
                        <a:pt x="75927" y="14493"/>
                        <a:pt x="76606" y="10659"/>
                      </a:cubicBezTo>
                      <a:cubicBezTo>
                        <a:pt x="77201" y="7313"/>
                        <a:pt x="75355" y="4337"/>
                        <a:pt x="72319" y="2920"/>
                      </a:cubicBezTo>
                      <a:cubicBezTo>
                        <a:pt x="71216" y="2408"/>
                        <a:pt x="70191" y="2186"/>
                        <a:pt x="69227" y="2186"/>
                      </a:cubicBezTo>
                      <a:cubicBezTo>
                        <a:pt x="63183" y="2186"/>
                        <a:pt x="59515" y="10924"/>
                        <a:pt x="53960" y="12135"/>
                      </a:cubicBezTo>
                      <a:cubicBezTo>
                        <a:pt x="53728" y="12186"/>
                        <a:pt x="53514" y="12210"/>
                        <a:pt x="53317" y="12210"/>
                      </a:cubicBezTo>
                      <a:cubicBezTo>
                        <a:pt x="50797" y="12210"/>
                        <a:pt x="50946" y="8282"/>
                        <a:pt x="50317" y="6206"/>
                      </a:cubicBezTo>
                      <a:cubicBezTo>
                        <a:pt x="49353" y="3076"/>
                        <a:pt x="47297" y="1"/>
                        <a:pt x="437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17" name="Google Shape;117;p19"/>
                <p:cNvGrpSpPr/>
                <p:nvPr/>
              </p:nvGrpSpPr>
              <p:grpSpPr>
                <a:xfrm>
                  <a:off x="2227541" y="6635268"/>
                  <a:ext cx="2250382" cy="1871836"/>
                  <a:chOff x="2227541" y="6635268"/>
                  <a:chExt cx="2250382" cy="1871836"/>
                </a:xfrm>
              </p:grpSpPr>
              <p:sp>
                <p:nvSpPr>
                  <p:cNvPr id="118" name="Google Shape;118;p19"/>
                  <p:cNvSpPr/>
                  <p:nvPr/>
                </p:nvSpPr>
                <p:spPr>
                  <a:xfrm rot="-1131582">
                    <a:off x="2389104" y="6911337"/>
                    <a:ext cx="1927256" cy="1319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98" h="53341" extrusionOk="0">
                        <a:moveTo>
                          <a:pt x="77657" y="0"/>
                        </a:moveTo>
                        <a:cubicBezTo>
                          <a:pt x="77524" y="0"/>
                          <a:pt x="77309" y="98"/>
                          <a:pt x="77038" y="330"/>
                        </a:cubicBezTo>
                        <a:cubicBezTo>
                          <a:pt x="77038" y="330"/>
                          <a:pt x="75681" y="1521"/>
                          <a:pt x="73430" y="3497"/>
                        </a:cubicBezTo>
                        <a:cubicBezTo>
                          <a:pt x="72299" y="4486"/>
                          <a:pt x="70954" y="5664"/>
                          <a:pt x="69430" y="6998"/>
                        </a:cubicBezTo>
                        <a:cubicBezTo>
                          <a:pt x="68668" y="7665"/>
                          <a:pt x="67870" y="8367"/>
                          <a:pt x="67037" y="9093"/>
                        </a:cubicBezTo>
                        <a:cubicBezTo>
                          <a:pt x="66203" y="9820"/>
                          <a:pt x="65334" y="10594"/>
                          <a:pt x="64441" y="11391"/>
                        </a:cubicBezTo>
                        <a:cubicBezTo>
                          <a:pt x="63548" y="12177"/>
                          <a:pt x="62631" y="12999"/>
                          <a:pt x="61691" y="13832"/>
                        </a:cubicBezTo>
                        <a:cubicBezTo>
                          <a:pt x="61453" y="14034"/>
                          <a:pt x="61215" y="14249"/>
                          <a:pt x="60976" y="14463"/>
                        </a:cubicBezTo>
                        <a:cubicBezTo>
                          <a:pt x="60750" y="14677"/>
                          <a:pt x="60512" y="14892"/>
                          <a:pt x="60274" y="15106"/>
                        </a:cubicBezTo>
                        <a:cubicBezTo>
                          <a:pt x="59798" y="15535"/>
                          <a:pt x="59321" y="15975"/>
                          <a:pt x="58845" y="16416"/>
                        </a:cubicBezTo>
                        <a:cubicBezTo>
                          <a:pt x="57881" y="17297"/>
                          <a:pt x="56916" y="18190"/>
                          <a:pt x="55940" y="19083"/>
                        </a:cubicBezTo>
                        <a:lnTo>
                          <a:pt x="55571" y="19416"/>
                        </a:lnTo>
                        <a:lnTo>
                          <a:pt x="55214" y="19773"/>
                        </a:lnTo>
                        <a:cubicBezTo>
                          <a:pt x="54976" y="20011"/>
                          <a:pt x="54738" y="20250"/>
                          <a:pt x="54499" y="20488"/>
                        </a:cubicBezTo>
                        <a:cubicBezTo>
                          <a:pt x="54035" y="20964"/>
                          <a:pt x="53571" y="21440"/>
                          <a:pt x="53106" y="21916"/>
                        </a:cubicBezTo>
                        <a:cubicBezTo>
                          <a:pt x="51261" y="23845"/>
                          <a:pt x="49463" y="25798"/>
                          <a:pt x="47725" y="27691"/>
                        </a:cubicBezTo>
                        <a:cubicBezTo>
                          <a:pt x="45975" y="29572"/>
                          <a:pt x="44284" y="31370"/>
                          <a:pt x="42653" y="33025"/>
                        </a:cubicBezTo>
                        <a:cubicBezTo>
                          <a:pt x="41033" y="34668"/>
                          <a:pt x="39259" y="36406"/>
                          <a:pt x="37342" y="38085"/>
                        </a:cubicBezTo>
                        <a:cubicBezTo>
                          <a:pt x="36378" y="38918"/>
                          <a:pt x="35390" y="39752"/>
                          <a:pt x="34354" y="40538"/>
                        </a:cubicBezTo>
                        <a:cubicBezTo>
                          <a:pt x="33318" y="41335"/>
                          <a:pt x="32247" y="42109"/>
                          <a:pt x="31151" y="42824"/>
                        </a:cubicBezTo>
                        <a:cubicBezTo>
                          <a:pt x="30044" y="43550"/>
                          <a:pt x="28913" y="44205"/>
                          <a:pt x="27746" y="44812"/>
                        </a:cubicBezTo>
                        <a:cubicBezTo>
                          <a:pt x="27460" y="44967"/>
                          <a:pt x="27175" y="45122"/>
                          <a:pt x="26877" y="45253"/>
                        </a:cubicBezTo>
                        <a:cubicBezTo>
                          <a:pt x="26579" y="45395"/>
                          <a:pt x="26293" y="45538"/>
                          <a:pt x="25996" y="45669"/>
                        </a:cubicBezTo>
                        <a:cubicBezTo>
                          <a:pt x="25401" y="45919"/>
                          <a:pt x="24793" y="46146"/>
                          <a:pt x="24186" y="46384"/>
                        </a:cubicBezTo>
                        <a:cubicBezTo>
                          <a:pt x="23888" y="46503"/>
                          <a:pt x="23591" y="46622"/>
                          <a:pt x="23293" y="46741"/>
                        </a:cubicBezTo>
                        <a:cubicBezTo>
                          <a:pt x="23138" y="46800"/>
                          <a:pt x="22995" y="46860"/>
                          <a:pt x="22853" y="46919"/>
                        </a:cubicBezTo>
                        <a:cubicBezTo>
                          <a:pt x="22698" y="46967"/>
                          <a:pt x="22543" y="47027"/>
                          <a:pt x="22400" y="47074"/>
                        </a:cubicBezTo>
                        <a:cubicBezTo>
                          <a:pt x="21793" y="47289"/>
                          <a:pt x="21198" y="47491"/>
                          <a:pt x="20602" y="47693"/>
                        </a:cubicBezTo>
                        <a:cubicBezTo>
                          <a:pt x="20317" y="47801"/>
                          <a:pt x="20019" y="47908"/>
                          <a:pt x="19721" y="48003"/>
                        </a:cubicBezTo>
                        <a:cubicBezTo>
                          <a:pt x="19435" y="48098"/>
                          <a:pt x="19138" y="48182"/>
                          <a:pt x="18852" y="48277"/>
                        </a:cubicBezTo>
                        <a:cubicBezTo>
                          <a:pt x="18257" y="48455"/>
                          <a:pt x="17685" y="48634"/>
                          <a:pt x="17114" y="48813"/>
                        </a:cubicBezTo>
                        <a:cubicBezTo>
                          <a:pt x="12566" y="50170"/>
                          <a:pt x="8470" y="51087"/>
                          <a:pt x="5553" y="51753"/>
                        </a:cubicBezTo>
                        <a:cubicBezTo>
                          <a:pt x="4100" y="52075"/>
                          <a:pt x="2922" y="52337"/>
                          <a:pt x="2112" y="52503"/>
                        </a:cubicBezTo>
                        <a:cubicBezTo>
                          <a:pt x="1314" y="52682"/>
                          <a:pt x="874" y="52777"/>
                          <a:pt x="874" y="52777"/>
                        </a:cubicBezTo>
                        <a:cubicBezTo>
                          <a:pt x="47" y="52974"/>
                          <a:pt x="1" y="53340"/>
                          <a:pt x="641" y="53340"/>
                        </a:cubicBezTo>
                        <a:cubicBezTo>
                          <a:pt x="739" y="53340"/>
                          <a:pt x="852" y="53332"/>
                          <a:pt x="981" y="53313"/>
                        </a:cubicBezTo>
                        <a:cubicBezTo>
                          <a:pt x="981" y="53313"/>
                          <a:pt x="1421" y="53218"/>
                          <a:pt x="2231" y="53063"/>
                        </a:cubicBezTo>
                        <a:cubicBezTo>
                          <a:pt x="3041" y="52896"/>
                          <a:pt x="4219" y="52658"/>
                          <a:pt x="5684" y="52361"/>
                        </a:cubicBezTo>
                        <a:cubicBezTo>
                          <a:pt x="8625" y="51741"/>
                          <a:pt x="12732" y="50884"/>
                          <a:pt x="17340" y="49575"/>
                        </a:cubicBezTo>
                        <a:cubicBezTo>
                          <a:pt x="17911" y="49408"/>
                          <a:pt x="18495" y="49241"/>
                          <a:pt x="19090" y="49063"/>
                        </a:cubicBezTo>
                        <a:cubicBezTo>
                          <a:pt x="19388" y="48979"/>
                          <a:pt x="19686" y="48884"/>
                          <a:pt x="19983" y="48801"/>
                        </a:cubicBezTo>
                        <a:cubicBezTo>
                          <a:pt x="20281" y="48705"/>
                          <a:pt x="20578" y="48598"/>
                          <a:pt x="20876" y="48503"/>
                        </a:cubicBezTo>
                        <a:cubicBezTo>
                          <a:pt x="21471" y="48301"/>
                          <a:pt x="22079" y="48098"/>
                          <a:pt x="22686" y="47896"/>
                        </a:cubicBezTo>
                        <a:cubicBezTo>
                          <a:pt x="22841" y="47848"/>
                          <a:pt x="22995" y="47789"/>
                          <a:pt x="23150" y="47741"/>
                        </a:cubicBezTo>
                        <a:cubicBezTo>
                          <a:pt x="23293" y="47681"/>
                          <a:pt x="23448" y="47622"/>
                          <a:pt x="23603" y="47562"/>
                        </a:cubicBezTo>
                        <a:cubicBezTo>
                          <a:pt x="23900" y="47455"/>
                          <a:pt x="24210" y="47336"/>
                          <a:pt x="24519" y="47217"/>
                        </a:cubicBezTo>
                        <a:cubicBezTo>
                          <a:pt x="25127" y="46979"/>
                          <a:pt x="25746" y="46753"/>
                          <a:pt x="26365" y="46515"/>
                        </a:cubicBezTo>
                        <a:cubicBezTo>
                          <a:pt x="26663" y="46372"/>
                          <a:pt x="26972" y="46229"/>
                          <a:pt x="27270" y="46086"/>
                        </a:cubicBezTo>
                        <a:cubicBezTo>
                          <a:pt x="27579" y="45955"/>
                          <a:pt x="27877" y="45800"/>
                          <a:pt x="28175" y="45646"/>
                        </a:cubicBezTo>
                        <a:cubicBezTo>
                          <a:pt x="29365" y="45038"/>
                          <a:pt x="30544" y="44372"/>
                          <a:pt x="31675" y="43645"/>
                        </a:cubicBezTo>
                        <a:cubicBezTo>
                          <a:pt x="32806" y="42919"/>
                          <a:pt x="33902" y="42145"/>
                          <a:pt x="34961" y="41347"/>
                        </a:cubicBezTo>
                        <a:cubicBezTo>
                          <a:pt x="36021" y="40538"/>
                          <a:pt x="37033" y="39704"/>
                          <a:pt x="38021" y="38859"/>
                        </a:cubicBezTo>
                        <a:cubicBezTo>
                          <a:pt x="39974" y="37168"/>
                          <a:pt x="41772" y="35430"/>
                          <a:pt x="43415" y="33763"/>
                        </a:cubicBezTo>
                        <a:cubicBezTo>
                          <a:pt x="45046" y="32108"/>
                          <a:pt x="46748" y="30286"/>
                          <a:pt x="48475" y="28381"/>
                        </a:cubicBezTo>
                        <a:cubicBezTo>
                          <a:pt x="50213" y="26488"/>
                          <a:pt x="51999" y="24524"/>
                          <a:pt x="53809" y="22595"/>
                        </a:cubicBezTo>
                        <a:cubicBezTo>
                          <a:pt x="54273" y="22107"/>
                          <a:pt x="54726" y="21631"/>
                          <a:pt x="55190" y="21154"/>
                        </a:cubicBezTo>
                        <a:cubicBezTo>
                          <a:pt x="55416" y="20916"/>
                          <a:pt x="55642" y="20678"/>
                          <a:pt x="55881" y="20452"/>
                        </a:cubicBezTo>
                        <a:lnTo>
                          <a:pt x="56226" y="20095"/>
                        </a:lnTo>
                        <a:lnTo>
                          <a:pt x="56583" y="19761"/>
                        </a:lnTo>
                        <a:cubicBezTo>
                          <a:pt x="57547" y="18857"/>
                          <a:pt x="58512" y="17952"/>
                          <a:pt x="59452" y="17071"/>
                        </a:cubicBezTo>
                        <a:cubicBezTo>
                          <a:pt x="59929" y="16618"/>
                          <a:pt x="60393" y="16178"/>
                          <a:pt x="60869" y="15749"/>
                        </a:cubicBezTo>
                        <a:cubicBezTo>
                          <a:pt x="61095" y="15523"/>
                          <a:pt x="61334" y="15308"/>
                          <a:pt x="61560" y="15094"/>
                        </a:cubicBezTo>
                        <a:cubicBezTo>
                          <a:pt x="61798" y="14880"/>
                          <a:pt x="62024" y="14666"/>
                          <a:pt x="62262" y="14451"/>
                        </a:cubicBezTo>
                        <a:cubicBezTo>
                          <a:pt x="63191" y="13606"/>
                          <a:pt x="64096" y="12784"/>
                          <a:pt x="64977" y="11987"/>
                        </a:cubicBezTo>
                        <a:cubicBezTo>
                          <a:pt x="72049" y="5581"/>
                          <a:pt x="77407" y="735"/>
                          <a:pt x="77407" y="735"/>
                        </a:cubicBezTo>
                        <a:cubicBezTo>
                          <a:pt x="77868" y="321"/>
                          <a:pt x="77898" y="0"/>
                          <a:pt x="7765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" name="Google Shape;119;p19"/>
                  <p:cNvSpPr/>
                  <p:nvPr/>
                </p:nvSpPr>
                <p:spPr>
                  <a:xfrm rot="-1131582">
                    <a:off x="3441562" y="7628158"/>
                    <a:ext cx="485043" cy="66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05" h="2670" extrusionOk="0">
                        <a:moveTo>
                          <a:pt x="13901" y="0"/>
                        </a:moveTo>
                        <a:cubicBezTo>
                          <a:pt x="13437" y="0"/>
                          <a:pt x="12960" y="12"/>
                          <a:pt x="12472" y="24"/>
                        </a:cubicBezTo>
                        <a:cubicBezTo>
                          <a:pt x="12234" y="24"/>
                          <a:pt x="11996" y="36"/>
                          <a:pt x="11758" y="36"/>
                        </a:cubicBezTo>
                        <a:cubicBezTo>
                          <a:pt x="11639" y="48"/>
                          <a:pt x="11520" y="48"/>
                          <a:pt x="11401" y="48"/>
                        </a:cubicBezTo>
                        <a:cubicBezTo>
                          <a:pt x="11282" y="60"/>
                          <a:pt x="11163" y="72"/>
                          <a:pt x="11044" y="72"/>
                        </a:cubicBezTo>
                        <a:cubicBezTo>
                          <a:pt x="10579" y="107"/>
                          <a:pt x="10127" y="143"/>
                          <a:pt x="9710" y="179"/>
                        </a:cubicBezTo>
                        <a:cubicBezTo>
                          <a:pt x="9472" y="203"/>
                          <a:pt x="9222" y="226"/>
                          <a:pt x="8972" y="250"/>
                        </a:cubicBezTo>
                        <a:cubicBezTo>
                          <a:pt x="8722" y="286"/>
                          <a:pt x="8460" y="322"/>
                          <a:pt x="8198" y="357"/>
                        </a:cubicBezTo>
                        <a:cubicBezTo>
                          <a:pt x="7674" y="429"/>
                          <a:pt x="7138" y="500"/>
                          <a:pt x="6602" y="584"/>
                        </a:cubicBezTo>
                        <a:cubicBezTo>
                          <a:pt x="6067" y="679"/>
                          <a:pt x="5519" y="786"/>
                          <a:pt x="4995" y="881"/>
                        </a:cubicBezTo>
                        <a:cubicBezTo>
                          <a:pt x="4733" y="941"/>
                          <a:pt x="4471" y="988"/>
                          <a:pt x="4221" y="1036"/>
                        </a:cubicBezTo>
                        <a:cubicBezTo>
                          <a:pt x="3971" y="1096"/>
                          <a:pt x="3733" y="1155"/>
                          <a:pt x="3495" y="1215"/>
                        </a:cubicBezTo>
                        <a:cubicBezTo>
                          <a:pt x="3019" y="1334"/>
                          <a:pt x="2566" y="1441"/>
                          <a:pt x="2161" y="1536"/>
                        </a:cubicBezTo>
                        <a:cubicBezTo>
                          <a:pt x="1769" y="1655"/>
                          <a:pt x="1411" y="1762"/>
                          <a:pt x="1114" y="1846"/>
                        </a:cubicBezTo>
                        <a:cubicBezTo>
                          <a:pt x="530" y="2024"/>
                          <a:pt x="173" y="2131"/>
                          <a:pt x="173" y="2131"/>
                        </a:cubicBezTo>
                        <a:cubicBezTo>
                          <a:pt x="1" y="2200"/>
                          <a:pt x="117" y="2669"/>
                          <a:pt x="307" y="2669"/>
                        </a:cubicBezTo>
                        <a:cubicBezTo>
                          <a:pt x="314" y="2669"/>
                          <a:pt x="321" y="2668"/>
                          <a:pt x="328" y="2667"/>
                        </a:cubicBezTo>
                        <a:cubicBezTo>
                          <a:pt x="328" y="2667"/>
                          <a:pt x="685" y="2584"/>
                          <a:pt x="1280" y="2453"/>
                        </a:cubicBezTo>
                        <a:cubicBezTo>
                          <a:pt x="1578" y="2393"/>
                          <a:pt x="1923" y="2310"/>
                          <a:pt x="2328" y="2227"/>
                        </a:cubicBezTo>
                        <a:cubicBezTo>
                          <a:pt x="2733" y="2155"/>
                          <a:pt x="3173" y="2084"/>
                          <a:pt x="3650" y="2000"/>
                        </a:cubicBezTo>
                        <a:cubicBezTo>
                          <a:pt x="3888" y="1953"/>
                          <a:pt x="4126" y="1917"/>
                          <a:pt x="4376" y="1870"/>
                        </a:cubicBezTo>
                        <a:cubicBezTo>
                          <a:pt x="4626" y="1834"/>
                          <a:pt x="4888" y="1798"/>
                          <a:pt x="5150" y="1762"/>
                        </a:cubicBezTo>
                        <a:cubicBezTo>
                          <a:pt x="5674" y="1691"/>
                          <a:pt x="6210" y="1619"/>
                          <a:pt x="6733" y="1548"/>
                        </a:cubicBezTo>
                        <a:cubicBezTo>
                          <a:pt x="7269" y="1489"/>
                          <a:pt x="7805" y="1429"/>
                          <a:pt x="8317" y="1381"/>
                        </a:cubicBezTo>
                        <a:cubicBezTo>
                          <a:pt x="8579" y="1346"/>
                          <a:pt x="8829" y="1322"/>
                          <a:pt x="9079" y="1298"/>
                        </a:cubicBezTo>
                        <a:cubicBezTo>
                          <a:pt x="9329" y="1274"/>
                          <a:pt x="9567" y="1250"/>
                          <a:pt x="9805" y="1239"/>
                        </a:cubicBezTo>
                        <a:cubicBezTo>
                          <a:pt x="10222" y="1191"/>
                          <a:pt x="10663" y="1155"/>
                          <a:pt x="11127" y="1108"/>
                        </a:cubicBezTo>
                        <a:cubicBezTo>
                          <a:pt x="11234" y="1096"/>
                          <a:pt x="11353" y="1084"/>
                          <a:pt x="11460" y="1072"/>
                        </a:cubicBezTo>
                        <a:cubicBezTo>
                          <a:pt x="11579" y="1072"/>
                          <a:pt x="11698" y="1060"/>
                          <a:pt x="11817" y="1060"/>
                        </a:cubicBezTo>
                        <a:cubicBezTo>
                          <a:pt x="12056" y="1036"/>
                          <a:pt x="12282" y="1024"/>
                          <a:pt x="12520" y="1012"/>
                        </a:cubicBezTo>
                        <a:cubicBezTo>
                          <a:pt x="12996" y="977"/>
                          <a:pt x="13460" y="941"/>
                          <a:pt x="13925" y="917"/>
                        </a:cubicBezTo>
                        <a:cubicBezTo>
                          <a:pt x="14389" y="893"/>
                          <a:pt x="14842" y="881"/>
                          <a:pt x="15258" y="869"/>
                        </a:cubicBezTo>
                        <a:cubicBezTo>
                          <a:pt x="15830" y="838"/>
                          <a:pt x="16354" y="838"/>
                          <a:pt x="16802" y="838"/>
                        </a:cubicBezTo>
                        <a:lnTo>
                          <a:pt x="16802" y="838"/>
                        </a:lnTo>
                        <a:cubicBezTo>
                          <a:pt x="17026" y="838"/>
                          <a:pt x="17231" y="838"/>
                          <a:pt x="17413" y="834"/>
                        </a:cubicBezTo>
                        <a:cubicBezTo>
                          <a:pt x="17866" y="834"/>
                          <a:pt x="18189" y="834"/>
                          <a:pt x="18314" y="827"/>
                        </a:cubicBezTo>
                        <a:lnTo>
                          <a:pt x="18314" y="827"/>
                        </a:lnTo>
                        <a:cubicBezTo>
                          <a:pt x="18323" y="833"/>
                          <a:pt x="18333" y="839"/>
                          <a:pt x="18342" y="846"/>
                        </a:cubicBezTo>
                        <a:cubicBezTo>
                          <a:pt x="18378" y="858"/>
                          <a:pt x="18413" y="869"/>
                          <a:pt x="18449" y="881"/>
                        </a:cubicBezTo>
                        <a:cubicBezTo>
                          <a:pt x="18509" y="905"/>
                          <a:pt x="18556" y="917"/>
                          <a:pt x="18616" y="929"/>
                        </a:cubicBezTo>
                        <a:cubicBezTo>
                          <a:pt x="18711" y="953"/>
                          <a:pt x="18794" y="977"/>
                          <a:pt x="18866" y="988"/>
                        </a:cubicBezTo>
                        <a:cubicBezTo>
                          <a:pt x="19009" y="1012"/>
                          <a:pt x="19104" y="1024"/>
                          <a:pt x="19175" y="1036"/>
                        </a:cubicBezTo>
                        <a:cubicBezTo>
                          <a:pt x="19318" y="1060"/>
                          <a:pt x="19330" y="1060"/>
                          <a:pt x="19330" y="1060"/>
                        </a:cubicBezTo>
                        <a:cubicBezTo>
                          <a:pt x="19533" y="1060"/>
                          <a:pt x="19604" y="607"/>
                          <a:pt x="19414" y="524"/>
                        </a:cubicBezTo>
                        <a:cubicBezTo>
                          <a:pt x="19414" y="524"/>
                          <a:pt x="19402" y="524"/>
                          <a:pt x="19271" y="500"/>
                        </a:cubicBezTo>
                        <a:cubicBezTo>
                          <a:pt x="19199" y="488"/>
                          <a:pt x="19104" y="465"/>
                          <a:pt x="18973" y="441"/>
                        </a:cubicBezTo>
                        <a:cubicBezTo>
                          <a:pt x="18914" y="429"/>
                          <a:pt x="18830" y="417"/>
                          <a:pt x="18759" y="393"/>
                        </a:cubicBezTo>
                        <a:cubicBezTo>
                          <a:pt x="18723" y="381"/>
                          <a:pt x="18675" y="369"/>
                          <a:pt x="18640" y="357"/>
                        </a:cubicBezTo>
                        <a:cubicBezTo>
                          <a:pt x="18616" y="346"/>
                          <a:pt x="18604" y="334"/>
                          <a:pt x="18580" y="334"/>
                        </a:cubicBezTo>
                        <a:cubicBezTo>
                          <a:pt x="18568" y="322"/>
                          <a:pt x="18556" y="322"/>
                          <a:pt x="18544" y="310"/>
                        </a:cubicBezTo>
                        <a:lnTo>
                          <a:pt x="18449" y="274"/>
                        </a:lnTo>
                        <a:lnTo>
                          <a:pt x="18402" y="262"/>
                        </a:lnTo>
                        <a:cubicBezTo>
                          <a:pt x="18354" y="250"/>
                          <a:pt x="18009" y="215"/>
                          <a:pt x="17449" y="167"/>
                        </a:cubicBezTo>
                        <a:cubicBezTo>
                          <a:pt x="16889" y="119"/>
                          <a:pt x="16127" y="36"/>
                          <a:pt x="15258" y="36"/>
                        </a:cubicBezTo>
                        <a:cubicBezTo>
                          <a:pt x="14830" y="24"/>
                          <a:pt x="14377" y="12"/>
                          <a:pt x="1390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" name="Google Shape;120;p19"/>
                  <p:cNvSpPr/>
                  <p:nvPr/>
                </p:nvSpPr>
                <p:spPr>
                  <a:xfrm rot="-1131582">
                    <a:off x="3621630" y="6827655"/>
                    <a:ext cx="184071" cy="4042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0" h="16339" extrusionOk="0">
                        <a:moveTo>
                          <a:pt x="7065" y="0"/>
                        </a:moveTo>
                        <a:cubicBezTo>
                          <a:pt x="6996" y="0"/>
                          <a:pt x="6934" y="18"/>
                          <a:pt x="6902" y="61"/>
                        </a:cubicBezTo>
                        <a:cubicBezTo>
                          <a:pt x="6902" y="61"/>
                          <a:pt x="6771" y="370"/>
                          <a:pt x="6569" y="870"/>
                        </a:cubicBezTo>
                        <a:cubicBezTo>
                          <a:pt x="6367" y="1406"/>
                          <a:pt x="6081" y="2097"/>
                          <a:pt x="5759" y="2930"/>
                        </a:cubicBezTo>
                        <a:cubicBezTo>
                          <a:pt x="5140" y="4573"/>
                          <a:pt x="4378" y="6609"/>
                          <a:pt x="3771" y="8205"/>
                        </a:cubicBezTo>
                        <a:cubicBezTo>
                          <a:pt x="3473" y="9002"/>
                          <a:pt x="3128" y="9895"/>
                          <a:pt x="2759" y="10788"/>
                        </a:cubicBezTo>
                        <a:cubicBezTo>
                          <a:pt x="2378" y="11681"/>
                          <a:pt x="1973" y="12562"/>
                          <a:pt x="1580" y="13336"/>
                        </a:cubicBezTo>
                        <a:cubicBezTo>
                          <a:pt x="1378" y="13717"/>
                          <a:pt x="1187" y="14086"/>
                          <a:pt x="1009" y="14408"/>
                        </a:cubicBezTo>
                        <a:cubicBezTo>
                          <a:pt x="830" y="14717"/>
                          <a:pt x="663" y="15003"/>
                          <a:pt x="533" y="15241"/>
                        </a:cubicBezTo>
                        <a:cubicBezTo>
                          <a:pt x="247" y="15706"/>
                          <a:pt x="68" y="15991"/>
                          <a:pt x="68" y="15991"/>
                        </a:cubicBezTo>
                        <a:cubicBezTo>
                          <a:pt x="0" y="16117"/>
                          <a:pt x="265" y="16339"/>
                          <a:pt x="429" y="16339"/>
                        </a:cubicBezTo>
                        <a:cubicBezTo>
                          <a:pt x="466" y="16339"/>
                          <a:pt x="499" y="16327"/>
                          <a:pt x="521" y="16301"/>
                        </a:cubicBezTo>
                        <a:cubicBezTo>
                          <a:pt x="521" y="16301"/>
                          <a:pt x="723" y="16027"/>
                          <a:pt x="1056" y="15587"/>
                        </a:cubicBezTo>
                        <a:cubicBezTo>
                          <a:pt x="1211" y="15360"/>
                          <a:pt x="1402" y="15086"/>
                          <a:pt x="1616" y="14765"/>
                        </a:cubicBezTo>
                        <a:cubicBezTo>
                          <a:pt x="1818" y="14455"/>
                          <a:pt x="2045" y="14098"/>
                          <a:pt x="2283" y="13729"/>
                        </a:cubicBezTo>
                        <a:cubicBezTo>
                          <a:pt x="2735" y="12955"/>
                          <a:pt x="3211" y="12086"/>
                          <a:pt x="3640" y="11193"/>
                        </a:cubicBezTo>
                        <a:cubicBezTo>
                          <a:pt x="4069" y="10288"/>
                          <a:pt x="4462" y="9383"/>
                          <a:pt x="4759" y="8574"/>
                        </a:cubicBezTo>
                        <a:cubicBezTo>
                          <a:pt x="5378" y="6966"/>
                          <a:pt x="6009" y="4871"/>
                          <a:pt x="6521" y="3192"/>
                        </a:cubicBezTo>
                        <a:cubicBezTo>
                          <a:pt x="7033" y="1501"/>
                          <a:pt x="7414" y="227"/>
                          <a:pt x="7414" y="227"/>
                        </a:cubicBezTo>
                        <a:cubicBezTo>
                          <a:pt x="7439" y="102"/>
                          <a:pt x="7229" y="0"/>
                          <a:pt x="7065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21" name="Google Shape;121;p19"/>
              <p:cNvGrpSpPr/>
              <p:nvPr/>
            </p:nvGrpSpPr>
            <p:grpSpPr>
              <a:xfrm>
                <a:off x="698956" y="6526827"/>
                <a:ext cx="761443" cy="1254173"/>
                <a:chOff x="1668617" y="5683195"/>
                <a:chExt cx="1743230" cy="2871275"/>
              </a:xfrm>
            </p:grpSpPr>
            <p:sp>
              <p:nvSpPr>
                <p:cNvPr id="122" name="Google Shape;122;p19"/>
                <p:cNvSpPr/>
                <p:nvPr/>
              </p:nvSpPr>
              <p:spPr>
                <a:xfrm>
                  <a:off x="1668617" y="5683195"/>
                  <a:ext cx="1729969" cy="22424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6" h="90641" extrusionOk="0">
                      <a:moveTo>
                        <a:pt x="18523" y="0"/>
                      </a:moveTo>
                      <a:cubicBezTo>
                        <a:pt x="16491" y="0"/>
                        <a:pt x="14474" y="212"/>
                        <a:pt x="12514" y="681"/>
                      </a:cubicBezTo>
                      <a:cubicBezTo>
                        <a:pt x="8025" y="1752"/>
                        <a:pt x="3239" y="4252"/>
                        <a:pt x="1334" y="8503"/>
                      </a:cubicBezTo>
                      <a:cubicBezTo>
                        <a:pt x="1274" y="8562"/>
                        <a:pt x="1227" y="8610"/>
                        <a:pt x="1167" y="8670"/>
                      </a:cubicBezTo>
                      <a:cubicBezTo>
                        <a:pt x="762" y="8991"/>
                        <a:pt x="715" y="9455"/>
                        <a:pt x="858" y="9836"/>
                      </a:cubicBezTo>
                      <a:cubicBezTo>
                        <a:pt x="703" y="10384"/>
                        <a:pt x="596" y="10944"/>
                        <a:pt x="536" y="11551"/>
                      </a:cubicBezTo>
                      <a:cubicBezTo>
                        <a:pt x="0" y="16968"/>
                        <a:pt x="3263" y="22302"/>
                        <a:pt x="6311" y="26505"/>
                      </a:cubicBezTo>
                      <a:cubicBezTo>
                        <a:pt x="13490" y="36399"/>
                        <a:pt x="23503" y="43602"/>
                        <a:pt x="32862" y="51258"/>
                      </a:cubicBezTo>
                      <a:cubicBezTo>
                        <a:pt x="42625" y="59271"/>
                        <a:pt x="49923" y="67689"/>
                        <a:pt x="56198" y="78619"/>
                      </a:cubicBezTo>
                      <a:cubicBezTo>
                        <a:pt x="57321" y="80578"/>
                        <a:pt x="62210" y="90640"/>
                        <a:pt x="65877" y="90640"/>
                      </a:cubicBezTo>
                      <a:cubicBezTo>
                        <a:pt x="66176" y="90640"/>
                        <a:pt x="66467" y="90573"/>
                        <a:pt x="66747" y="90430"/>
                      </a:cubicBezTo>
                      <a:cubicBezTo>
                        <a:pt x="69926" y="88810"/>
                        <a:pt x="69759" y="78154"/>
                        <a:pt x="69795" y="74952"/>
                      </a:cubicBezTo>
                      <a:cubicBezTo>
                        <a:pt x="69842" y="69999"/>
                        <a:pt x="69247" y="64998"/>
                        <a:pt x="68342" y="60104"/>
                      </a:cubicBezTo>
                      <a:cubicBezTo>
                        <a:pt x="68080" y="58676"/>
                        <a:pt x="67794" y="57271"/>
                        <a:pt x="67497" y="55866"/>
                      </a:cubicBezTo>
                      <a:cubicBezTo>
                        <a:pt x="65187" y="45305"/>
                        <a:pt x="61413" y="34423"/>
                        <a:pt x="56007" y="25029"/>
                      </a:cubicBezTo>
                      <a:cubicBezTo>
                        <a:pt x="51007" y="16349"/>
                        <a:pt x="43982" y="8039"/>
                        <a:pt x="34683" y="3824"/>
                      </a:cubicBezTo>
                      <a:cubicBezTo>
                        <a:pt x="29749" y="1583"/>
                        <a:pt x="24080" y="0"/>
                        <a:pt x="185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23" name="Google Shape;123;p19"/>
                <p:cNvGrpSpPr/>
                <p:nvPr/>
              </p:nvGrpSpPr>
              <p:grpSpPr>
                <a:xfrm>
                  <a:off x="2252110" y="6027996"/>
                  <a:ext cx="1159737" cy="2526474"/>
                  <a:chOff x="2252110" y="6027996"/>
                  <a:chExt cx="1159737" cy="2526474"/>
                </a:xfrm>
              </p:grpSpPr>
              <p:sp>
                <p:nvSpPr>
                  <p:cNvPr id="124" name="Google Shape;124;p19"/>
                  <p:cNvSpPr/>
                  <p:nvPr/>
                </p:nvSpPr>
                <p:spPr>
                  <a:xfrm>
                    <a:off x="2252110" y="6027996"/>
                    <a:ext cx="1159737" cy="25264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77" h="102121" extrusionOk="0">
                        <a:moveTo>
                          <a:pt x="249" y="0"/>
                        </a:moveTo>
                        <a:cubicBezTo>
                          <a:pt x="0" y="0"/>
                          <a:pt x="69" y="331"/>
                          <a:pt x="644" y="817"/>
                        </a:cubicBezTo>
                        <a:cubicBezTo>
                          <a:pt x="644" y="817"/>
                          <a:pt x="1049" y="1162"/>
                          <a:pt x="1799" y="1805"/>
                        </a:cubicBezTo>
                        <a:cubicBezTo>
                          <a:pt x="2180" y="2114"/>
                          <a:pt x="2633" y="2519"/>
                          <a:pt x="3157" y="2984"/>
                        </a:cubicBezTo>
                        <a:cubicBezTo>
                          <a:pt x="3419" y="3222"/>
                          <a:pt x="3704" y="3472"/>
                          <a:pt x="4002" y="3746"/>
                        </a:cubicBezTo>
                        <a:cubicBezTo>
                          <a:pt x="4300" y="4008"/>
                          <a:pt x="4609" y="4305"/>
                          <a:pt x="4943" y="4603"/>
                        </a:cubicBezTo>
                        <a:cubicBezTo>
                          <a:pt x="6264" y="5805"/>
                          <a:pt x="7788" y="7317"/>
                          <a:pt x="9467" y="9032"/>
                        </a:cubicBezTo>
                        <a:cubicBezTo>
                          <a:pt x="11134" y="10770"/>
                          <a:pt x="12932" y="12747"/>
                          <a:pt x="14765" y="14926"/>
                        </a:cubicBezTo>
                        <a:cubicBezTo>
                          <a:pt x="18409" y="19295"/>
                          <a:pt x="22100" y="24522"/>
                          <a:pt x="25231" y="30035"/>
                        </a:cubicBezTo>
                        <a:cubicBezTo>
                          <a:pt x="26791" y="32785"/>
                          <a:pt x="28219" y="35619"/>
                          <a:pt x="29529" y="38381"/>
                        </a:cubicBezTo>
                        <a:cubicBezTo>
                          <a:pt x="29696" y="38726"/>
                          <a:pt x="29862" y="39071"/>
                          <a:pt x="30029" y="39405"/>
                        </a:cubicBezTo>
                        <a:cubicBezTo>
                          <a:pt x="30184" y="39750"/>
                          <a:pt x="30339" y="40095"/>
                          <a:pt x="30505" y="40441"/>
                        </a:cubicBezTo>
                        <a:cubicBezTo>
                          <a:pt x="30815" y="41131"/>
                          <a:pt x="31124" y="41798"/>
                          <a:pt x="31422" y="42477"/>
                        </a:cubicBezTo>
                        <a:cubicBezTo>
                          <a:pt x="31720" y="43143"/>
                          <a:pt x="32006" y="43810"/>
                          <a:pt x="32291" y="44465"/>
                        </a:cubicBezTo>
                        <a:cubicBezTo>
                          <a:pt x="32363" y="44632"/>
                          <a:pt x="32434" y="44798"/>
                          <a:pt x="32506" y="44953"/>
                        </a:cubicBezTo>
                        <a:cubicBezTo>
                          <a:pt x="32577" y="45120"/>
                          <a:pt x="32637" y="45286"/>
                          <a:pt x="32708" y="45453"/>
                        </a:cubicBezTo>
                        <a:cubicBezTo>
                          <a:pt x="32839" y="45775"/>
                          <a:pt x="32970" y="46096"/>
                          <a:pt x="33113" y="46418"/>
                        </a:cubicBezTo>
                        <a:cubicBezTo>
                          <a:pt x="33649" y="47691"/>
                          <a:pt x="34161" y="49025"/>
                          <a:pt x="34708" y="50394"/>
                        </a:cubicBezTo>
                        <a:cubicBezTo>
                          <a:pt x="34970" y="51085"/>
                          <a:pt x="35232" y="51787"/>
                          <a:pt x="35494" y="52490"/>
                        </a:cubicBezTo>
                        <a:cubicBezTo>
                          <a:pt x="35625" y="52835"/>
                          <a:pt x="35768" y="53192"/>
                          <a:pt x="35899" y="53549"/>
                        </a:cubicBezTo>
                        <a:cubicBezTo>
                          <a:pt x="36018" y="53907"/>
                          <a:pt x="36149" y="54264"/>
                          <a:pt x="36280" y="54621"/>
                        </a:cubicBezTo>
                        <a:cubicBezTo>
                          <a:pt x="36411" y="54990"/>
                          <a:pt x="36542" y="55347"/>
                          <a:pt x="36661" y="55716"/>
                        </a:cubicBezTo>
                        <a:cubicBezTo>
                          <a:pt x="36732" y="55895"/>
                          <a:pt x="36792" y="56073"/>
                          <a:pt x="36863" y="56252"/>
                        </a:cubicBezTo>
                        <a:cubicBezTo>
                          <a:pt x="36923" y="56443"/>
                          <a:pt x="36982" y="56621"/>
                          <a:pt x="37054" y="56812"/>
                        </a:cubicBezTo>
                        <a:cubicBezTo>
                          <a:pt x="37304" y="57550"/>
                          <a:pt x="37554" y="58288"/>
                          <a:pt x="37804" y="59026"/>
                        </a:cubicBezTo>
                        <a:cubicBezTo>
                          <a:pt x="38280" y="60526"/>
                          <a:pt x="38780" y="62027"/>
                          <a:pt x="39233" y="63551"/>
                        </a:cubicBezTo>
                        <a:cubicBezTo>
                          <a:pt x="39697" y="65075"/>
                          <a:pt x="40126" y="66599"/>
                          <a:pt x="40554" y="68123"/>
                        </a:cubicBezTo>
                        <a:cubicBezTo>
                          <a:pt x="40769" y="68885"/>
                          <a:pt x="40971" y="69647"/>
                          <a:pt x="41173" y="70409"/>
                        </a:cubicBezTo>
                        <a:cubicBezTo>
                          <a:pt x="41376" y="71159"/>
                          <a:pt x="41566" y="71921"/>
                          <a:pt x="41757" y="72671"/>
                        </a:cubicBezTo>
                        <a:cubicBezTo>
                          <a:pt x="41852" y="73052"/>
                          <a:pt x="41947" y="73421"/>
                          <a:pt x="42043" y="73802"/>
                        </a:cubicBezTo>
                        <a:cubicBezTo>
                          <a:pt x="42126" y="74171"/>
                          <a:pt x="42221" y="74540"/>
                          <a:pt x="42304" y="74921"/>
                        </a:cubicBezTo>
                        <a:cubicBezTo>
                          <a:pt x="42388" y="75290"/>
                          <a:pt x="42483" y="75659"/>
                          <a:pt x="42566" y="76028"/>
                        </a:cubicBezTo>
                        <a:cubicBezTo>
                          <a:pt x="42650" y="76397"/>
                          <a:pt x="42745" y="76766"/>
                          <a:pt x="42816" y="77124"/>
                        </a:cubicBezTo>
                        <a:cubicBezTo>
                          <a:pt x="43126" y="78588"/>
                          <a:pt x="43436" y="80029"/>
                          <a:pt x="43686" y="81422"/>
                        </a:cubicBezTo>
                        <a:cubicBezTo>
                          <a:pt x="44733" y="87018"/>
                          <a:pt x="45341" y="91995"/>
                          <a:pt x="45722" y="95554"/>
                        </a:cubicBezTo>
                        <a:cubicBezTo>
                          <a:pt x="45817" y="96447"/>
                          <a:pt x="45900" y="97257"/>
                          <a:pt x="45972" y="97960"/>
                        </a:cubicBezTo>
                        <a:cubicBezTo>
                          <a:pt x="46055" y="98650"/>
                          <a:pt x="46114" y="99257"/>
                          <a:pt x="46150" y="99745"/>
                        </a:cubicBezTo>
                        <a:cubicBezTo>
                          <a:pt x="46245" y="100734"/>
                          <a:pt x="46305" y="101269"/>
                          <a:pt x="46305" y="101269"/>
                        </a:cubicBezTo>
                        <a:cubicBezTo>
                          <a:pt x="46369" y="101838"/>
                          <a:pt x="46515" y="102121"/>
                          <a:pt x="46640" y="102121"/>
                        </a:cubicBezTo>
                        <a:cubicBezTo>
                          <a:pt x="46769" y="102121"/>
                          <a:pt x="46877" y="101820"/>
                          <a:pt x="46853" y="101222"/>
                        </a:cubicBezTo>
                        <a:cubicBezTo>
                          <a:pt x="46853" y="101222"/>
                          <a:pt x="46805" y="100686"/>
                          <a:pt x="46734" y="99698"/>
                        </a:cubicBezTo>
                        <a:cubicBezTo>
                          <a:pt x="46686" y="99210"/>
                          <a:pt x="46638" y="98602"/>
                          <a:pt x="46579" y="97900"/>
                        </a:cubicBezTo>
                        <a:cubicBezTo>
                          <a:pt x="46507" y="97198"/>
                          <a:pt x="46436" y="96388"/>
                          <a:pt x="46353" y="95495"/>
                        </a:cubicBezTo>
                        <a:cubicBezTo>
                          <a:pt x="46007" y="91923"/>
                          <a:pt x="45472" y="86922"/>
                          <a:pt x="44483" y="81279"/>
                        </a:cubicBezTo>
                        <a:cubicBezTo>
                          <a:pt x="44245" y="79874"/>
                          <a:pt x="43948" y="78421"/>
                          <a:pt x="43650" y="76945"/>
                        </a:cubicBezTo>
                        <a:cubicBezTo>
                          <a:pt x="43590" y="76576"/>
                          <a:pt x="43495" y="76207"/>
                          <a:pt x="43412" y="75838"/>
                        </a:cubicBezTo>
                        <a:cubicBezTo>
                          <a:pt x="43328" y="75469"/>
                          <a:pt x="43245" y="75088"/>
                          <a:pt x="43162" y="74719"/>
                        </a:cubicBezTo>
                        <a:cubicBezTo>
                          <a:pt x="43078" y="74338"/>
                          <a:pt x="42995" y="73969"/>
                          <a:pt x="42912" y="73588"/>
                        </a:cubicBezTo>
                        <a:cubicBezTo>
                          <a:pt x="42816" y="73218"/>
                          <a:pt x="42721" y="72837"/>
                          <a:pt x="42626" y="72456"/>
                        </a:cubicBezTo>
                        <a:cubicBezTo>
                          <a:pt x="42447" y="71694"/>
                          <a:pt x="42269" y="70932"/>
                          <a:pt x="42066" y="70170"/>
                        </a:cubicBezTo>
                        <a:cubicBezTo>
                          <a:pt x="41876" y="69408"/>
                          <a:pt x="41673" y="68646"/>
                          <a:pt x="41471" y="67873"/>
                        </a:cubicBezTo>
                        <a:cubicBezTo>
                          <a:pt x="41054" y="66337"/>
                          <a:pt x="40638" y="64801"/>
                          <a:pt x="40173" y="63265"/>
                        </a:cubicBezTo>
                        <a:cubicBezTo>
                          <a:pt x="39733" y="61741"/>
                          <a:pt x="39245" y="60217"/>
                          <a:pt x="38768" y="58717"/>
                        </a:cubicBezTo>
                        <a:cubicBezTo>
                          <a:pt x="38518" y="57967"/>
                          <a:pt x="38268" y="57216"/>
                          <a:pt x="38030" y="56478"/>
                        </a:cubicBezTo>
                        <a:cubicBezTo>
                          <a:pt x="37971" y="56288"/>
                          <a:pt x="37899" y="56109"/>
                          <a:pt x="37840" y="55919"/>
                        </a:cubicBezTo>
                        <a:cubicBezTo>
                          <a:pt x="37780" y="55740"/>
                          <a:pt x="37709" y="55550"/>
                          <a:pt x="37649" y="55371"/>
                        </a:cubicBezTo>
                        <a:cubicBezTo>
                          <a:pt x="37518" y="55002"/>
                          <a:pt x="37387" y="54633"/>
                          <a:pt x="37268" y="54276"/>
                        </a:cubicBezTo>
                        <a:cubicBezTo>
                          <a:pt x="37137" y="53907"/>
                          <a:pt x="37006" y="53549"/>
                          <a:pt x="36887" y="53192"/>
                        </a:cubicBezTo>
                        <a:cubicBezTo>
                          <a:pt x="36756" y="52823"/>
                          <a:pt x="36613" y="52478"/>
                          <a:pt x="36482" y="52121"/>
                        </a:cubicBezTo>
                        <a:cubicBezTo>
                          <a:pt x="36220" y="51406"/>
                          <a:pt x="35970" y="50704"/>
                          <a:pt x="35696" y="50013"/>
                        </a:cubicBezTo>
                        <a:cubicBezTo>
                          <a:pt x="35161" y="48644"/>
                          <a:pt x="34637" y="47287"/>
                          <a:pt x="34101" y="46013"/>
                        </a:cubicBezTo>
                        <a:cubicBezTo>
                          <a:pt x="33958" y="45679"/>
                          <a:pt x="33827" y="45358"/>
                          <a:pt x="33696" y="45036"/>
                        </a:cubicBezTo>
                        <a:cubicBezTo>
                          <a:pt x="33625" y="44870"/>
                          <a:pt x="33553" y="44703"/>
                          <a:pt x="33482" y="44536"/>
                        </a:cubicBezTo>
                        <a:cubicBezTo>
                          <a:pt x="33410" y="44382"/>
                          <a:pt x="33339" y="44215"/>
                          <a:pt x="33268" y="44048"/>
                        </a:cubicBezTo>
                        <a:cubicBezTo>
                          <a:pt x="32982" y="43393"/>
                          <a:pt x="32696" y="42715"/>
                          <a:pt x="32398" y="42036"/>
                        </a:cubicBezTo>
                        <a:cubicBezTo>
                          <a:pt x="32089" y="41369"/>
                          <a:pt x="31779" y="40691"/>
                          <a:pt x="31458" y="40000"/>
                        </a:cubicBezTo>
                        <a:cubicBezTo>
                          <a:pt x="31303" y="39655"/>
                          <a:pt x="31136" y="39309"/>
                          <a:pt x="30982" y="38964"/>
                        </a:cubicBezTo>
                        <a:cubicBezTo>
                          <a:pt x="30815" y="38619"/>
                          <a:pt x="30648" y="38274"/>
                          <a:pt x="30482" y="37928"/>
                        </a:cubicBezTo>
                        <a:cubicBezTo>
                          <a:pt x="29136" y="35142"/>
                          <a:pt x="27684" y="32309"/>
                          <a:pt x="26088" y="29546"/>
                        </a:cubicBezTo>
                        <a:cubicBezTo>
                          <a:pt x="22885" y="23998"/>
                          <a:pt x="19111" y="18759"/>
                          <a:pt x="15384" y="14414"/>
                        </a:cubicBezTo>
                        <a:cubicBezTo>
                          <a:pt x="13515" y="12235"/>
                          <a:pt x="11682" y="10258"/>
                          <a:pt x="9979" y="8532"/>
                        </a:cubicBezTo>
                        <a:cubicBezTo>
                          <a:pt x="8264" y="6829"/>
                          <a:pt x="6705" y="5329"/>
                          <a:pt x="5359" y="4139"/>
                        </a:cubicBezTo>
                        <a:cubicBezTo>
                          <a:pt x="5026" y="3841"/>
                          <a:pt x="4716" y="3555"/>
                          <a:pt x="4419" y="3281"/>
                        </a:cubicBezTo>
                        <a:cubicBezTo>
                          <a:pt x="4109" y="3019"/>
                          <a:pt x="3823" y="2769"/>
                          <a:pt x="3550" y="2543"/>
                        </a:cubicBezTo>
                        <a:cubicBezTo>
                          <a:pt x="3014" y="2079"/>
                          <a:pt x="2561" y="1674"/>
                          <a:pt x="2180" y="1364"/>
                        </a:cubicBezTo>
                        <a:cubicBezTo>
                          <a:pt x="1406" y="733"/>
                          <a:pt x="990" y="388"/>
                          <a:pt x="990" y="388"/>
                        </a:cubicBezTo>
                        <a:cubicBezTo>
                          <a:pt x="657" y="117"/>
                          <a:pt x="397" y="0"/>
                          <a:pt x="24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5" name="Google Shape;125;p19"/>
                  <p:cNvSpPr/>
                  <p:nvPr/>
                </p:nvSpPr>
                <p:spPr>
                  <a:xfrm>
                    <a:off x="3112839" y="6709262"/>
                    <a:ext cx="58980" cy="663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26811" extrusionOk="0">
                        <a:moveTo>
                          <a:pt x="289" y="0"/>
                        </a:moveTo>
                        <a:cubicBezTo>
                          <a:pt x="158" y="0"/>
                          <a:pt x="25" y="72"/>
                          <a:pt x="1" y="212"/>
                        </a:cubicBezTo>
                        <a:cubicBezTo>
                          <a:pt x="1" y="212"/>
                          <a:pt x="1" y="724"/>
                          <a:pt x="13" y="1557"/>
                        </a:cubicBezTo>
                        <a:cubicBezTo>
                          <a:pt x="13" y="2390"/>
                          <a:pt x="24" y="3557"/>
                          <a:pt x="48" y="4891"/>
                        </a:cubicBezTo>
                        <a:cubicBezTo>
                          <a:pt x="84" y="7558"/>
                          <a:pt x="179" y="10868"/>
                          <a:pt x="322" y="13463"/>
                        </a:cubicBezTo>
                        <a:cubicBezTo>
                          <a:pt x="501" y="16047"/>
                          <a:pt x="798" y="19357"/>
                          <a:pt x="1156" y="22000"/>
                        </a:cubicBezTo>
                        <a:cubicBezTo>
                          <a:pt x="1239" y="22667"/>
                          <a:pt x="1310" y="23286"/>
                          <a:pt x="1394" y="23845"/>
                        </a:cubicBezTo>
                        <a:cubicBezTo>
                          <a:pt x="1477" y="24405"/>
                          <a:pt x="1560" y="24893"/>
                          <a:pt x="1620" y="25310"/>
                        </a:cubicBezTo>
                        <a:cubicBezTo>
                          <a:pt x="1751" y="26143"/>
                          <a:pt x="1822" y="26643"/>
                          <a:pt x="1822" y="26643"/>
                        </a:cubicBezTo>
                        <a:cubicBezTo>
                          <a:pt x="1848" y="26757"/>
                          <a:pt x="1960" y="26811"/>
                          <a:pt x="2076" y="26811"/>
                        </a:cubicBezTo>
                        <a:cubicBezTo>
                          <a:pt x="2226" y="26811"/>
                          <a:pt x="2383" y="26721"/>
                          <a:pt x="2370" y="26560"/>
                        </a:cubicBezTo>
                        <a:cubicBezTo>
                          <a:pt x="2370" y="26560"/>
                          <a:pt x="2322" y="26060"/>
                          <a:pt x="2251" y="25238"/>
                        </a:cubicBezTo>
                        <a:cubicBezTo>
                          <a:pt x="2203" y="24822"/>
                          <a:pt x="2156" y="24322"/>
                          <a:pt x="2108" y="23762"/>
                        </a:cubicBezTo>
                        <a:cubicBezTo>
                          <a:pt x="2048" y="23202"/>
                          <a:pt x="2013" y="22583"/>
                          <a:pt x="1953" y="21917"/>
                        </a:cubicBezTo>
                        <a:cubicBezTo>
                          <a:pt x="1727" y="19273"/>
                          <a:pt x="1560" y="15975"/>
                          <a:pt x="1394" y="13392"/>
                        </a:cubicBezTo>
                        <a:cubicBezTo>
                          <a:pt x="1072" y="8224"/>
                          <a:pt x="560" y="200"/>
                          <a:pt x="560" y="200"/>
                        </a:cubicBezTo>
                        <a:cubicBezTo>
                          <a:pt x="537" y="66"/>
                          <a:pt x="414" y="0"/>
                          <a:pt x="28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6" name="Google Shape;126;p19"/>
                  <p:cNvSpPr/>
                  <p:nvPr/>
                </p:nvSpPr>
                <p:spPr>
                  <a:xfrm>
                    <a:off x="2447432" y="6696496"/>
                    <a:ext cx="526393" cy="233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77" h="9445" extrusionOk="0">
                        <a:moveTo>
                          <a:pt x="1569" y="0"/>
                        </a:moveTo>
                        <a:cubicBezTo>
                          <a:pt x="1521" y="0"/>
                          <a:pt x="1475" y="1"/>
                          <a:pt x="1429" y="1"/>
                        </a:cubicBezTo>
                        <a:cubicBezTo>
                          <a:pt x="1239" y="1"/>
                          <a:pt x="1072" y="13"/>
                          <a:pt x="929" y="25"/>
                        </a:cubicBezTo>
                        <a:cubicBezTo>
                          <a:pt x="786" y="25"/>
                          <a:pt x="655" y="37"/>
                          <a:pt x="560" y="49"/>
                        </a:cubicBezTo>
                        <a:cubicBezTo>
                          <a:pt x="358" y="61"/>
                          <a:pt x="239" y="73"/>
                          <a:pt x="239" y="73"/>
                        </a:cubicBezTo>
                        <a:cubicBezTo>
                          <a:pt x="0" y="132"/>
                          <a:pt x="48" y="585"/>
                          <a:pt x="286" y="632"/>
                        </a:cubicBezTo>
                        <a:cubicBezTo>
                          <a:pt x="286" y="632"/>
                          <a:pt x="393" y="620"/>
                          <a:pt x="584" y="620"/>
                        </a:cubicBezTo>
                        <a:cubicBezTo>
                          <a:pt x="616" y="616"/>
                          <a:pt x="650" y="615"/>
                          <a:pt x="687" y="615"/>
                        </a:cubicBezTo>
                        <a:cubicBezTo>
                          <a:pt x="761" y="615"/>
                          <a:pt x="846" y="620"/>
                          <a:pt x="941" y="620"/>
                        </a:cubicBezTo>
                        <a:cubicBezTo>
                          <a:pt x="1084" y="620"/>
                          <a:pt x="1239" y="620"/>
                          <a:pt x="1417" y="632"/>
                        </a:cubicBezTo>
                        <a:cubicBezTo>
                          <a:pt x="2120" y="668"/>
                          <a:pt x="3096" y="811"/>
                          <a:pt x="4191" y="1085"/>
                        </a:cubicBezTo>
                        <a:cubicBezTo>
                          <a:pt x="5287" y="1347"/>
                          <a:pt x="6489" y="1751"/>
                          <a:pt x="7668" y="2216"/>
                        </a:cubicBezTo>
                        <a:cubicBezTo>
                          <a:pt x="8847" y="2680"/>
                          <a:pt x="9990" y="3216"/>
                          <a:pt x="10990" y="3692"/>
                        </a:cubicBezTo>
                        <a:cubicBezTo>
                          <a:pt x="12978" y="4657"/>
                          <a:pt x="15479" y="6014"/>
                          <a:pt x="17419" y="7228"/>
                        </a:cubicBezTo>
                        <a:cubicBezTo>
                          <a:pt x="19372" y="8419"/>
                          <a:pt x="20789" y="9419"/>
                          <a:pt x="20789" y="9419"/>
                        </a:cubicBezTo>
                        <a:cubicBezTo>
                          <a:pt x="20814" y="9436"/>
                          <a:pt x="20841" y="9444"/>
                          <a:pt x="20870" y="9444"/>
                        </a:cubicBezTo>
                        <a:cubicBezTo>
                          <a:pt x="21056" y="9444"/>
                          <a:pt x="21277" y="9113"/>
                          <a:pt x="21122" y="8979"/>
                        </a:cubicBezTo>
                        <a:cubicBezTo>
                          <a:pt x="21122" y="8979"/>
                          <a:pt x="19765" y="7859"/>
                          <a:pt x="17860" y="6550"/>
                        </a:cubicBezTo>
                        <a:cubicBezTo>
                          <a:pt x="16907" y="5883"/>
                          <a:pt x="15824" y="5169"/>
                          <a:pt x="14717" y="4514"/>
                        </a:cubicBezTo>
                        <a:cubicBezTo>
                          <a:pt x="13597" y="3847"/>
                          <a:pt x="12466" y="3228"/>
                          <a:pt x="11454" y="2728"/>
                        </a:cubicBezTo>
                        <a:cubicBezTo>
                          <a:pt x="10430" y="2240"/>
                          <a:pt x="9240" y="1728"/>
                          <a:pt x="8013" y="1299"/>
                        </a:cubicBezTo>
                        <a:cubicBezTo>
                          <a:pt x="6787" y="859"/>
                          <a:pt x="5513" y="513"/>
                          <a:pt x="4358" y="287"/>
                        </a:cubicBezTo>
                        <a:cubicBezTo>
                          <a:pt x="3275" y="86"/>
                          <a:pt x="2296" y="0"/>
                          <a:pt x="156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7" name="Google Shape;127;p19"/>
                  <p:cNvSpPr/>
                  <p:nvPr/>
                </p:nvSpPr>
                <p:spPr>
                  <a:xfrm>
                    <a:off x="2600004" y="6126931"/>
                    <a:ext cx="57644" cy="287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0" h="11627" extrusionOk="0">
                        <a:moveTo>
                          <a:pt x="372" y="0"/>
                        </a:moveTo>
                        <a:cubicBezTo>
                          <a:pt x="220" y="0"/>
                          <a:pt x="24" y="52"/>
                          <a:pt x="1" y="128"/>
                        </a:cubicBezTo>
                        <a:cubicBezTo>
                          <a:pt x="1" y="128"/>
                          <a:pt x="13" y="354"/>
                          <a:pt x="37" y="711"/>
                        </a:cubicBezTo>
                        <a:cubicBezTo>
                          <a:pt x="48" y="1080"/>
                          <a:pt x="72" y="1580"/>
                          <a:pt x="96" y="2164"/>
                        </a:cubicBezTo>
                        <a:cubicBezTo>
                          <a:pt x="144" y="3318"/>
                          <a:pt x="179" y="4771"/>
                          <a:pt x="310" y="5914"/>
                        </a:cubicBezTo>
                        <a:cubicBezTo>
                          <a:pt x="429" y="7045"/>
                          <a:pt x="703" y="8510"/>
                          <a:pt x="1060" y="9641"/>
                        </a:cubicBezTo>
                        <a:cubicBezTo>
                          <a:pt x="1156" y="9926"/>
                          <a:pt x="1227" y="10188"/>
                          <a:pt x="1322" y="10426"/>
                        </a:cubicBezTo>
                        <a:cubicBezTo>
                          <a:pt x="1406" y="10665"/>
                          <a:pt x="1477" y="10879"/>
                          <a:pt x="1549" y="11046"/>
                        </a:cubicBezTo>
                        <a:cubicBezTo>
                          <a:pt x="1703" y="11391"/>
                          <a:pt x="1787" y="11593"/>
                          <a:pt x="1787" y="11593"/>
                        </a:cubicBezTo>
                        <a:cubicBezTo>
                          <a:pt x="1800" y="11616"/>
                          <a:pt x="1832" y="11626"/>
                          <a:pt x="1876" y="11626"/>
                        </a:cubicBezTo>
                        <a:cubicBezTo>
                          <a:pt x="2033" y="11626"/>
                          <a:pt x="2329" y="11496"/>
                          <a:pt x="2311" y="11403"/>
                        </a:cubicBezTo>
                        <a:cubicBezTo>
                          <a:pt x="2311" y="11403"/>
                          <a:pt x="2251" y="11188"/>
                          <a:pt x="2156" y="10843"/>
                        </a:cubicBezTo>
                        <a:cubicBezTo>
                          <a:pt x="2108" y="10677"/>
                          <a:pt x="2061" y="10462"/>
                          <a:pt x="2001" y="10224"/>
                        </a:cubicBezTo>
                        <a:cubicBezTo>
                          <a:pt x="1942" y="9998"/>
                          <a:pt x="1906" y="9724"/>
                          <a:pt x="1846" y="9450"/>
                        </a:cubicBezTo>
                        <a:cubicBezTo>
                          <a:pt x="1632" y="8331"/>
                          <a:pt x="1489" y="6914"/>
                          <a:pt x="1370" y="5795"/>
                        </a:cubicBezTo>
                        <a:cubicBezTo>
                          <a:pt x="1251" y="4688"/>
                          <a:pt x="1072" y="3247"/>
                          <a:pt x="906" y="2092"/>
                        </a:cubicBezTo>
                        <a:cubicBezTo>
                          <a:pt x="822" y="1509"/>
                          <a:pt x="727" y="997"/>
                          <a:pt x="668" y="640"/>
                        </a:cubicBezTo>
                        <a:cubicBezTo>
                          <a:pt x="596" y="282"/>
                          <a:pt x="549" y="56"/>
                          <a:pt x="549" y="56"/>
                        </a:cubicBezTo>
                        <a:cubicBezTo>
                          <a:pt x="531" y="17"/>
                          <a:pt x="459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28" name="Google Shape;128;p19"/>
            <p:cNvSpPr/>
            <p:nvPr/>
          </p:nvSpPr>
          <p:spPr>
            <a:xfrm rot="10800000" flipH="1">
              <a:off x="196876" y="18"/>
              <a:ext cx="2637197" cy="681282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" name="Google Shape;129;p19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1" name="Google Shape;1061;g2e91065d68d_0_430"/>
          <p:cNvGrpSpPr/>
          <p:nvPr/>
        </p:nvGrpSpPr>
        <p:grpSpPr>
          <a:xfrm>
            <a:off x="1663491" y="213118"/>
            <a:ext cx="5817010" cy="4856568"/>
            <a:chOff x="341100" y="783750"/>
            <a:chExt cx="6212100" cy="5186425"/>
          </a:xfrm>
        </p:grpSpPr>
        <p:sp>
          <p:nvSpPr>
            <p:cNvPr id="1062" name="Google Shape;1062;g2e91065d68d_0_430"/>
            <p:cNvSpPr/>
            <p:nvPr/>
          </p:nvSpPr>
          <p:spPr>
            <a:xfrm>
              <a:off x="341100" y="783750"/>
              <a:ext cx="6212100" cy="4828500"/>
            </a:xfrm>
            <a:custGeom>
              <a:avLst/>
              <a:gdLst/>
              <a:ahLst/>
              <a:cxnLst/>
              <a:rect l="l" t="t" r="r" b="b"/>
              <a:pathLst>
                <a:path w="248484" h="193140" extrusionOk="0">
                  <a:moveTo>
                    <a:pt x="193048" y="0"/>
                  </a:moveTo>
                  <a:cubicBezTo>
                    <a:pt x="172800" y="0"/>
                    <a:pt x="152013" y="12189"/>
                    <a:pt x="136422" y="15876"/>
                  </a:cubicBezTo>
                  <a:cubicBezTo>
                    <a:pt x="130552" y="17264"/>
                    <a:pt x="124754" y="17623"/>
                    <a:pt x="118977" y="17623"/>
                  </a:cubicBezTo>
                  <a:cubicBezTo>
                    <a:pt x="112798" y="17623"/>
                    <a:pt x="106643" y="17212"/>
                    <a:pt x="100452" y="17212"/>
                  </a:cubicBezTo>
                  <a:cubicBezTo>
                    <a:pt x="88065" y="17212"/>
                    <a:pt x="75531" y="18856"/>
                    <a:pt x="62354" y="28723"/>
                  </a:cubicBezTo>
                  <a:cubicBezTo>
                    <a:pt x="42042" y="43915"/>
                    <a:pt x="42137" y="61369"/>
                    <a:pt x="36196" y="73681"/>
                  </a:cubicBezTo>
                  <a:cubicBezTo>
                    <a:pt x="28611" y="89397"/>
                    <a:pt x="12728" y="100148"/>
                    <a:pt x="5787" y="116722"/>
                  </a:cubicBezTo>
                  <a:cubicBezTo>
                    <a:pt x="1132" y="127830"/>
                    <a:pt x="1" y="141379"/>
                    <a:pt x="4751" y="152654"/>
                  </a:cubicBezTo>
                  <a:cubicBezTo>
                    <a:pt x="13609" y="173705"/>
                    <a:pt x="35553" y="169133"/>
                    <a:pt x="63866" y="182265"/>
                  </a:cubicBezTo>
                  <a:cubicBezTo>
                    <a:pt x="78187" y="188911"/>
                    <a:pt x="85640" y="189269"/>
                    <a:pt x="95118" y="189269"/>
                  </a:cubicBezTo>
                  <a:cubicBezTo>
                    <a:pt x="96264" y="189269"/>
                    <a:pt x="97440" y="189264"/>
                    <a:pt x="98661" y="189264"/>
                  </a:cubicBezTo>
                  <a:cubicBezTo>
                    <a:pt x="106249" y="189264"/>
                    <a:pt x="115586" y="189466"/>
                    <a:pt x="130445" y="192386"/>
                  </a:cubicBezTo>
                  <a:cubicBezTo>
                    <a:pt x="131160" y="192646"/>
                    <a:pt x="135644" y="193140"/>
                    <a:pt x="141946" y="193140"/>
                  </a:cubicBezTo>
                  <a:cubicBezTo>
                    <a:pt x="152657" y="193140"/>
                    <a:pt x="168620" y="191713"/>
                    <a:pt x="180261" y="185289"/>
                  </a:cubicBezTo>
                  <a:cubicBezTo>
                    <a:pt x="214789" y="166216"/>
                    <a:pt x="207122" y="145987"/>
                    <a:pt x="214277" y="126187"/>
                  </a:cubicBezTo>
                  <a:cubicBezTo>
                    <a:pt x="218433" y="114721"/>
                    <a:pt x="227339" y="105994"/>
                    <a:pt x="234077" y="96076"/>
                  </a:cubicBezTo>
                  <a:cubicBezTo>
                    <a:pt x="248484" y="74883"/>
                    <a:pt x="246377" y="48987"/>
                    <a:pt x="234506" y="27913"/>
                  </a:cubicBezTo>
                  <a:cubicBezTo>
                    <a:pt x="222493" y="6573"/>
                    <a:pt x="207916" y="0"/>
                    <a:pt x="19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g2e91065d68d_0_430"/>
            <p:cNvSpPr/>
            <p:nvPr/>
          </p:nvSpPr>
          <p:spPr>
            <a:xfrm>
              <a:off x="524750" y="855925"/>
              <a:ext cx="5839450" cy="4648425"/>
            </a:xfrm>
            <a:custGeom>
              <a:avLst/>
              <a:gdLst/>
              <a:ahLst/>
              <a:cxnLst/>
              <a:rect l="l" t="t" r="r" b="b"/>
              <a:pathLst>
                <a:path w="233578" h="185937" extrusionOk="0">
                  <a:moveTo>
                    <a:pt x="121779" y="0"/>
                  </a:moveTo>
                  <a:cubicBezTo>
                    <a:pt x="109175" y="0"/>
                    <a:pt x="96563" y="3745"/>
                    <a:pt x="85785" y="11250"/>
                  </a:cubicBezTo>
                  <a:cubicBezTo>
                    <a:pt x="76082" y="18013"/>
                    <a:pt x="74105" y="21668"/>
                    <a:pt x="58091" y="27753"/>
                  </a:cubicBezTo>
                  <a:cubicBezTo>
                    <a:pt x="39827" y="34694"/>
                    <a:pt x="14943" y="36361"/>
                    <a:pt x="6359" y="57578"/>
                  </a:cubicBezTo>
                  <a:cubicBezTo>
                    <a:pt x="1" y="73294"/>
                    <a:pt x="2644" y="100107"/>
                    <a:pt x="15038" y="121228"/>
                  </a:cubicBezTo>
                  <a:cubicBezTo>
                    <a:pt x="26290" y="140409"/>
                    <a:pt x="41982" y="141814"/>
                    <a:pt x="54067" y="146589"/>
                  </a:cubicBezTo>
                  <a:cubicBezTo>
                    <a:pt x="70891" y="153232"/>
                    <a:pt x="82225" y="165662"/>
                    <a:pt x="99561" y="173735"/>
                  </a:cubicBezTo>
                  <a:cubicBezTo>
                    <a:pt x="114733" y="180786"/>
                    <a:pt x="135375" y="185937"/>
                    <a:pt x="155204" y="185937"/>
                  </a:cubicBezTo>
                  <a:cubicBezTo>
                    <a:pt x="170496" y="185937"/>
                    <a:pt x="185305" y="182874"/>
                    <a:pt x="196752" y="175259"/>
                  </a:cubicBezTo>
                  <a:cubicBezTo>
                    <a:pt x="233578" y="150780"/>
                    <a:pt x="213194" y="117061"/>
                    <a:pt x="201347" y="87891"/>
                  </a:cubicBezTo>
                  <a:cubicBezTo>
                    <a:pt x="186560" y="51517"/>
                    <a:pt x="181512" y="36944"/>
                    <a:pt x="171296" y="24014"/>
                  </a:cubicBezTo>
                  <a:cubicBezTo>
                    <a:pt x="158656" y="8021"/>
                    <a:pt x="140226" y="0"/>
                    <a:pt x="121779" y="0"/>
                  </a:cubicBezTo>
                  <a:close/>
                </a:path>
              </a:pathLst>
            </a:custGeom>
            <a:solidFill>
              <a:schemeClr val="lt1">
                <a:alpha val="4313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g2e91065d68d_0_430"/>
            <p:cNvSpPr/>
            <p:nvPr/>
          </p:nvSpPr>
          <p:spPr>
            <a:xfrm>
              <a:off x="2342372" y="4406727"/>
              <a:ext cx="954900" cy="1456225"/>
            </a:xfrm>
            <a:custGeom>
              <a:avLst/>
              <a:gdLst/>
              <a:ahLst/>
              <a:cxnLst/>
              <a:rect l="l" t="t" r="r" b="b"/>
              <a:pathLst>
                <a:path w="38196" h="58249" extrusionOk="0">
                  <a:moveTo>
                    <a:pt x="34903" y="0"/>
                  </a:moveTo>
                  <a:cubicBezTo>
                    <a:pt x="34867" y="0"/>
                    <a:pt x="34830" y="5"/>
                    <a:pt x="34790" y="15"/>
                  </a:cubicBezTo>
                  <a:cubicBezTo>
                    <a:pt x="28206" y="1801"/>
                    <a:pt x="22396" y="5385"/>
                    <a:pt x="17002" y="9468"/>
                  </a:cubicBezTo>
                  <a:cubicBezTo>
                    <a:pt x="11918" y="13326"/>
                    <a:pt x="6870" y="17434"/>
                    <a:pt x="3929" y="23232"/>
                  </a:cubicBezTo>
                  <a:cubicBezTo>
                    <a:pt x="1143" y="28733"/>
                    <a:pt x="179" y="34983"/>
                    <a:pt x="83" y="41103"/>
                  </a:cubicBezTo>
                  <a:cubicBezTo>
                    <a:pt x="0" y="46771"/>
                    <a:pt x="310" y="52998"/>
                    <a:pt x="4120" y="57534"/>
                  </a:cubicBezTo>
                  <a:cubicBezTo>
                    <a:pt x="4191" y="57635"/>
                    <a:pt x="4287" y="57668"/>
                    <a:pt x="4373" y="57668"/>
                  </a:cubicBezTo>
                  <a:cubicBezTo>
                    <a:pt x="4388" y="57668"/>
                    <a:pt x="4403" y="57667"/>
                    <a:pt x="4417" y="57665"/>
                  </a:cubicBezTo>
                  <a:lnTo>
                    <a:pt x="4417" y="57665"/>
                  </a:lnTo>
                  <a:cubicBezTo>
                    <a:pt x="4322" y="57903"/>
                    <a:pt x="4429" y="58248"/>
                    <a:pt x="4774" y="58248"/>
                  </a:cubicBezTo>
                  <a:cubicBezTo>
                    <a:pt x="16324" y="58213"/>
                    <a:pt x="26372" y="48259"/>
                    <a:pt x="31444" y="38674"/>
                  </a:cubicBezTo>
                  <a:cubicBezTo>
                    <a:pt x="37648" y="26983"/>
                    <a:pt x="38195" y="13278"/>
                    <a:pt x="35874" y="467"/>
                  </a:cubicBezTo>
                  <a:cubicBezTo>
                    <a:pt x="35836" y="265"/>
                    <a:pt x="35686" y="176"/>
                    <a:pt x="35526" y="176"/>
                  </a:cubicBezTo>
                  <a:cubicBezTo>
                    <a:pt x="35432" y="176"/>
                    <a:pt x="35334" y="207"/>
                    <a:pt x="35254" y="265"/>
                  </a:cubicBezTo>
                  <a:cubicBezTo>
                    <a:pt x="35205" y="116"/>
                    <a:pt x="35081" y="0"/>
                    <a:pt x="34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g2e91065d68d_0_430"/>
            <p:cNvSpPr/>
            <p:nvPr/>
          </p:nvSpPr>
          <p:spPr>
            <a:xfrm>
              <a:off x="2410222" y="4669852"/>
              <a:ext cx="727175" cy="1249700"/>
            </a:xfrm>
            <a:custGeom>
              <a:avLst/>
              <a:gdLst/>
              <a:ahLst/>
              <a:cxnLst/>
              <a:rect l="l" t="t" r="r" b="b"/>
              <a:pathLst>
                <a:path w="29087" h="49988" extrusionOk="0">
                  <a:moveTo>
                    <a:pt x="21381" y="0"/>
                  </a:moveTo>
                  <a:cubicBezTo>
                    <a:pt x="21179" y="0"/>
                    <a:pt x="20962" y="128"/>
                    <a:pt x="20932" y="384"/>
                  </a:cubicBezTo>
                  <a:cubicBezTo>
                    <a:pt x="20491" y="4468"/>
                    <a:pt x="20277" y="13386"/>
                    <a:pt x="20325" y="13540"/>
                  </a:cubicBezTo>
                  <a:cubicBezTo>
                    <a:pt x="17836" y="17624"/>
                    <a:pt x="15348" y="21696"/>
                    <a:pt x="12871" y="25780"/>
                  </a:cubicBezTo>
                  <a:cubicBezTo>
                    <a:pt x="12657" y="26137"/>
                    <a:pt x="12443" y="26494"/>
                    <a:pt x="12228" y="26852"/>
                  </a:cubicBezTo>
                  <a:cubicBezTo>
                    <a:pt x="10454" y="22565"/>
                    <a:pt x="9609" y="18065"/>
                    <a:pt x="9728" y="13433"/>
                  </a:cubicBezTo>
                  <a:cubicBezTo>
                    <a:pt x="9740" y="13171"/>
                    <a:pt x="9544" y="13040"/>
                    <a:pt x="9343" y="13040"/>
                  </a:cubicBezTo>
                  <a:cubicBezTo>
                    <a:pt x="9142" y="13040"/>
                    <a:pt x="8936" y="13171"/>
                    <a:pt x="8930" y="13433"/>
                  </a:cubicBezTo>
                  <a:cubicBezTo>
                    <a:pt x="8799" y="18196"/>
                    <a:pt x="9669" y="22839"/>
                    <a:pt x="11526" y="27245"/>
                  </a:cubicBezTo>
                  <a:cubicBezTo>
                    <a:pt x="11585" y="27387"/>
                    <a:pt x="11716" y="27471"/>
                    <a:pt x="11847" y="27495"/>
                  </a:cubicBezTo>
                  <a:cubicBezTo>
                    <a:pt x="8859" y="32483"/>
                    <a:pt x="6001" y="37567"/>
                    <a:pt x="3692" y="42889"/>
                  </a:cubicBezTo>
                  <a:cubicBezTo>
                    <a:pt x="1668" y="38996"/>
                    <a:pt x="834" y="34745"/>
                    <a:pt x="1227" y="30364"/>
                  </a:cubicBezTo>
                  <a:cubicBezTo>
                    <a:pt x="1251" y="30108"/>
                    <a:pt x="1063" y="29980"/>
                    <a:pt x="864" y="29980"/>
                  </a:cubicBezTo>
                  <a:cubicBezTo>
                    <a:pt x="664" y="29980"/>
                    <a:pt x="453" y="30108"/>
                    <a:pt x="429" y="30364"/>
                  </a:cubicBezTo>
                  <a:cubicBezTo>
                    <a:pt x="1" y="35019"/>
                    <a:pt x="953" y="39556"/>
                    <a:pt x="3180" y="43675"/>
                  </a:cubicBezTo>
                  <a:cubicBezTo>
                    <a:pt x="3215" y="43723"/>
                    <a:pt x="3251" y="43770"/>
                    <a:pt x="3299" y="43806"/>
                  </a:cubicBezTo>
                  <a:cubicBezTo>
                    <a:pt x="2513" y="45663"/>
                    <a:pt x="1799" y="47557"/>
                    <a:pt x="1167" y="49497"/>
                  </a:cubicBezTo>
                  <a:cubicBezTo>
                    <a:pt x="1074" y="49793"/>
                    <a:pt x="1320" y="49988"/>
                    <a:pt x="1563" y="49988"/>
                  </a:cubicBezTo>
                  <a:cubicBezTo>
                    <a:pt x="1722" y="49988"/>
                    <a:pt x="1880" y="49904"/>
                    <a:pt x="1941" y="49712"/>
                  </a:cubicBezTo>
                  <a:cubicBezTo>
                    <a:pt x="3323" y="45449"/>
                    <a:pt x="5132" y="41389"/>
                    <a:pt x="7168" y="37436"/>
                  </a:cubicBezTo>
                  <a:cubicBezTo>
                    <a:pt x="7216" y="37532"/>
                    <a:pt x="7287" y="37603"/>
                    <a:pt x="7430" y="37627"/>
                  </a:cubicBezTo>
                  <a:cubicBezTo>
                    <a:pt x="8398" y="37795"/>
                    <a:pt x="9366" y="37879"/>
                    <a:pt x="10324" y="37879"/>
                  </a:cubicBezTo>
                  <a:cubicBezTo>
                    <a:pt x="13834" y="37879"/>
                    <a:pt x="17225" y="36758"/>
                    <a:pt x="20087" y="34579"/>
                  </a:cubicBezTo>
                  <a:cubicBezTo>
                    <a:pt x="20431" y="34323"/>
                    <a:pt x="20214" y="33799"/>
                    <a:pt x="19894" y="33799"/>
                  </a:cubicBezTo>
                  <a:cubicBezTo>
                    <a:pt x="19826" y="33799"/>
                    <a:pt x="19754" y="33822"/>
                    <a:pt x="19682" y="33876"/>
                  </a:cubicBezTo>
                  <a:cubicBezTo>
                    <a:pt x="16937" y="35970"/>
                    <a:pt x="13691" y="37085"/>
                    <a:pt x="10318" y="37085"/>
                  </a:cubicBezTo>
                  <a:cubicBezTo>
                    <a:pt x="9433" y="37085"/>
                    <a:pt x="8540" y="37009"/>
                    <a:pt x="7644" y="36853"/>
                  </a:cubicBezTo>
                  <a:cubicBezTo>
                    <a:pt x="7615" y="36847"/>
                    <a:pt x="7585" y="36844"/>
                    <a:pt x="7557" y="36844"/>
                  </a:cubicBezTo>
                  <a:cubicBezTo>
                    <a:pt x="7528" y="36844"/>
                    <a:pt x="7502" y="36847"/>
                    <a:pt x="7478" y="36853"/>
                  </a:cubicBezTo>
                  <a:cubicBezTo>
                    <a:pt x="9478" y="33019"/>
                    <a:pt x="11693" y="29281"/>
                    <a:pt x="13943" y="25578"/>
                  </a:cubicBezTo>
                  <a:cubicBezTo>
                    <a:pt x="14872" y="24042"/>
                    <a:pt x="15812" y="22518"/>
                    <a:pt x="16741" y="20982"/>
                  </a:cubicBezTo>
                  <a:cubicBezTo>
                    <a:pt x="16788" y="21006"/>
                    <a:pt x="16848" y="21018"/>
                    <a:pt x="16919" y="21018"/>
                  </a:cubicBezTo>
                  <a:cubicBezTo>
                    <a:pt x="20956" y="20768"/>
                    <a:pt x="24861" y="19946"/>
                    <a:pt x="28659" y="18553"/>
                  </a:cubicBezTo>
                  <a:cubicBezTo>
                    <a:pt x="29087" y="18393"/>
                    <a:pt x="28967" y="17753"/>
                    <a:pt x="28585" y="17753"/>
                  </a:cubicBezTo>
                  <a:cubicBezTo>
                    <a:pt x="28542" y="17753"/>
                    <a:pt x="28495" y="17761"/>
                    <a:pt x="28445" y="17779"/>
                  </a:cubicBezTo>
                  <a:cubicBezTo>
                    <a:pt x="24813" y="19113"/>
                    <a:pt x="21087" y="19910"/>
                    <a:pt x="17229" y="20184"/>
                  </a:cubicBezTo>
                  <a:cubicBezTo>
                    <a:pt x="21075" y="13874"/>
                    <a:pt x="24944" y="7564"/>
                    <a:pt x="28790" y="1265"/>
                  </a:cubicBezTo>
                  <a:cubicBezTo>
                    <a:pt x="28979" y="953"/>
                    <a:pt x="28702" y="663"/>
                    <a:pt x="28427" y="663"/>
                  </a:cubicBezTo>
                  <a:cubicBezTo>
                    <a:pt x="28303" y="663"/>
                    <a:pt x="28180" y="721"/>
                    <a:pt x="28099" y="860"/>
                  </a:cubicBezTo>
                  <a:cubicBezTo>
                    <a:pt x="25790" y="4635"/>
                    <a:pt x="23468" y="8409"/>
                    <a:pt x="21158" y="12183"/>
                  </a:cubicBezTo>
                  <a:cubicBezTo>
                    <a:pt x="21134" y="8242"/>
                    <a:pt x="21313" y="4313"/>
                    <a:pt x="21741" y="384"/>
                  </a:cubicBezTo>
                  <a:cubicBezTo>
                    <a:pt x="21771" y="128"/>
                    <a:pt x="21584" y="0"/>
                    <a:pt x="21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g2e91065d68d_0_430"/>
            <p:cNvSpPr/>
            <p:nvPr/>
          </p:nvSpPr>
          <p:spPr>
            <a:xfrm>
              <a:off x="1167700" y="4550275"/>
              <a:ext cx="1247500" cy="1225725"/>
            </a:xfrm>
            <a:custGeom>
              <a:avLst/>
              <a:gdLst/>
              <a:ahLst/>
              <a:cxnLst/>
              <a:rect l="l" t="t" r="r" b="b"/>
              <a:pathLst>
                <a:path w="49900" h="49029" extrusionOk="0">
                  <a:moveTo>
                    <a:pt x="1057" y="0"/>
                  </a:moveTo>
                  <a:cubicBezTo>
                    <a:pt x="781" y="0"/>
                    <a:pt x="673" y="296"/>
                    <a:pt x="750" y="529"/>
                  </a:cubicBezTo>
                  <a:cubicBezTo>
                    <a:pt x="560" y="529"/>
                    <a:pt x="369" y="648"/>
                    <a:pt x="357" y="886"/>
                  </a:cubicBezTo>
                  <a:cubicBezTo>
                    <a:pt x="0" y="7708"/>
                    <a:pt x="1596" y="14340"/>
                    <a:pt x="3798" y="20746"/>
                  </a:cubicBezTo>
                  <a:cubicBezTo>
                    <a:pt x="5870" y="26770"/>
                    <a:pt x="8204" y="32854"/>
                    <a:pt x="12788" y="37450"/>
                  </a:cubicBezTo>
                  <a:cubicBezTo>
                    <a:pt x="17157" y="41820"/>
                    <a:pt x="22789" y="44689"/>
                    <a:pt x="28575" y="46678"/>
                  </a:cubicBezTo>
                  <a:cubicBezTo>
                    <a:pt x="32108" y="47894"/>
                    <a:pt x="35925" y="49028"/>
                    <a:pt x="39693" y="49028"/>
                  </a:cubicBezTo>
                  <a:cubicBezTo>
                    <a:pt x="41639" y="49028"/>
                    <a:pt x="43573" y="48726"/>
                    <a:pt x="45446" y="47975"/>
                  </a:cubicBezTo>
                  <a:cubicBezTo>
                    <a:pt x="45589" y="47916"/>
                    <a:pt x="45649" y="47821"/>
                    <a:pt x="45661" y="47725"/>
                  </a:cubicBezTo>
                  <a:cubicBezTo>
                    <a:pt x="45745" y="47795"/>
                    <a:pt x="45857" y="47836"/>
                    <a:pt x="45967" y="47836"/>
                  </a:cubicBezTo>
                  <a:cubicBezTo>
                    <a:pt x="46118" y="47836"/>
                    <a:pt x="46265" y="47757"/>
                    <a:pt x="46327" y="47571"/>
                  </a:cubicBezTo>
                  <a:cubicBezTo>
                    <a:pt x="49899" y="36581"/>
                    <a:pt x="43565" y="23937"/>
                    <a:pt x="36052" y="16126"/>
                  </a:cubicBezTo>
                  <a:cubicBezTo>
                    <a:pt x="26873" y="6589"/>
                    <a:pt x="14014" y="1791"/>
                    <a:pt x="1119" y="5"/>
                  </a:cubicBezTo>
                  <a:cubicBezTo>
                    <a:pt x="1098" y="2"/>
                    <a:pt x="1077" y="0"/>
                    <a:pt x="10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g2e91065d68d_0_430"/>
            <p:cNvSpPr/>
            <p:nvPr/>
          </p:nvSpPr>
          <p:spPr>
            <a:xfrm>
              <a:off x="1338200" y="4738950"/>
              <a:ext cx="1042675" cy="1037425"/>
            </a:xfrm>
            <a:custGeom>
              <a:avLst/>
              <a:gdLst/>
              <a:ahLst/>
              <a:cxnLst/>
              <a:rect l="l" t="t" r="r" b="b"/>
              <a:pathLst>
                <a:path w="41707" h="41497" extrusionOk="0">
                  <a:moveTo>
                    <a:pt x="3415" y="0"/>
                  </a:moveTo>
                  <a:cubicBezTo>
                    <a:pt x="3118" y="0"/>
                    <a:pt x="2838" y="377"/>
                    <a:pt x="3098" y="673"/>
                  </a:cubicBezTo>
                  <a:cubicBezTo>
                    <a:pt x="5968" y="4043"/>
                    <a:pt x="8825" y="7424"/>
                    <a:pt x="11694" y="10794"/>
                  </a:cubicBezTo>
                  <a:cubicBezTo>
                    <a:pt x="7944" y="9591"/>
                    <a:pt x="4265" y="8186"/>
                    <a:pt x="669" y="6567"/>
                  </a:cubicBezTo>
                  <a:cubicBezTo>
                    <a:pt x="612" y="6541"/>
                    <a:pt x="557" y="6529"/>
                    <a:pt x="507" y="6529"/>
                  </a:cubicBezTo>
                  <a:cubicBezTo>
                    <a:pt x="143" y="6529"/>
                    <a:pt x="1" y="7141"/>
                    <a:pt x="419" y="7329"/>
                  </a:cubicBezTo>
                  <a:cubicBezTo>
                    <a:pt x="4158" y="9020"/>
                    <a:pt x="12564" y="12008"/>
                    <a:pt x="12730" y="12008"/>
                  </a:cubicBezTo>
                  <a:cubicBezTo>
                    <a:pt x="15826" y="15651"/>
                    <a:pt x="18922" y="19283"/>
                    <a:pt x="22029" y="22914"/>
                  </a:cubicBezTo>
                  <a:cubicBezTo>
                    <a:pt x="22303" y="23224"/>
                    <a:pt x="22577" y="23533"/>
                    <a:pt x="22851" y="23855"/>
                  </a:cubicBezTo>
                  <a:cubicBezTo>
                    <a:pt x="22003" y="23918"/>
                    <a:pt x="21159" y="23950"/>
                    <a:pt x="20319" y="23950"/>
                  </a:cubicBezTo>
                  <a:cubicBezTo>
                    <a:pt x="16565" y="23950"/>
                    <a:pt x="12884" y="23317"/>
                    <a:pt x="9313" y="22033"/>
                  </a:cubicBezTo>
                  <a:cubicBezTo>
                    <a:pt x="9266" y="22017"/>
                    <a:pt x="9220" y="22010"/>
                    <a:pt x="9178" y="22010"/>
                  </a:cubicBezTo>
                  <a:cubicBezTo>
                    <a:pt x="8783" y="22010"/>
                    <a:pt x="8623" y="22646"/>
                    <a:pt x="9063" y="22807"/>
                  </a:cubicBezTo>
                  <a:cubicBezTo>
                    <a:pt x="12688" y="24102"/>
                    <a:pt x="16421" y="24755"/>
                    <a:pt x="20225" y="24755"/>
                  </a:cubicBezTo>
                  <a:cubicBezTo>
                    <a:pt x="21144" y="24755"/>
                    <a:pt x="22067" y="24717"/>
                    <a:pt x="22993" y="24641"/>
                  </a:cubicBezTo>
                  <a:cubicBezTo>
                    <a:pt x="23160" y="24629"/>
                    <a:pt x="23267" y="24534"/>
                    <a:pt x="23339" y="24414"/>
                  </a:cubicBezTo>
                  <a:cubicBezTo>
                    <a:pt x="27149" y="28820"/>
                    <a:pt x="31090" y="33106"/>
                    <a:pt x="35424" y="36964"/>
                  </a:cubicBezTo>
                  <a:cubicBezTo>
                    <a:pt x="34186" y="37165"/>
                    <a:pt x="32949" y="37265"/>
                    <a:pt x="31719" y="37265"/>
                  </a:cubicBezTo>
                  <a:cubicBezTo>
                    <a:pt x="28655" y="37265"/>
                    <a:pt x="25636" y="36641"/>
                    <a:pt x="22755" y="35392"/>
                  </a:cubicBezTo>
                  <a:cubicBezTo>
                    <a:pt x="22701" y="35369"/>
                    <a:pt x="22650" y="35359"/>
                    <a:pt x="22602" y="35359"/>
                  </a:cubicBezTo>
                  <a:cubicBezTo>
                    <a:pt x="22232" y="35359"/>
                    <a:pt x="22083" y="35987"/>
                    <a:pt x="22505" y="36166"/>
                  </a:cubicBezTo>
                  <a:cubicBezTo>
                    <a:pt x="25470" y="37439"/>
                    <a:pt x="28583" y="38077"/>
                    <a:pt x="31737" y="38077"/>
                  </a:cubicBezTo>
                  <a:cubicBezTo>
                    <a:pt x="33155" y="38077"/>
                    <a:pt x="34582" y="37948"/>
                    <a:pt x="36007" y="37690"/>
                  </a:cubicBezTo>
                  <a:cubicBezTo>
                    <a:pt x="36078" y="37678"/>
                    <a:pt x="36126" y="37654"/>
                    <a:pt x="36174" y="37630"/>
                  </a:cubicBezTo>
                  <a:cubicBezTo>
                    <a:pt x="37698" y="38952"/>
                    <a:pt x="39269" y="40226"/>
                    <a:pt x="40912" y="41417"/>
                  </a:cubicBezTo>
                  <a:cubicBezTo>
                    <a:pt x="40988" y="41473"/>
                    <a:pt x="41064" y="41497"/>
                    <a:pt x="41137" y="41497"/>
                  </a:cubicBezTo>
                  <a:cubicBezTo>
                    <a:pt x="41464" y="41497"/>
                    <a:pt x="41706" y="41003"/>
                    <a:pt x="41365" y="40750"/>
                  </a:cubicBezTo>
                  <a:cubicBezTo>
                    <a:pt x="37745" y="38107"/>
                    <a:pt x="34447" y="35130"/>
                    <a:pt x="31328" y="31951"/>
                  </a:cubicBezTo>
                  <a:cubicBezTo>
                    <a:pt x="31423" y="31951"/>
                    <a:pt x="31530" y="31892"/>
                    <a:pt x="31590" y="31773"/>
                  </a:cubicBezTo>
                  <a:cubicBezTo>
                    <a:pt x="33745" y="27724"/>
                    <a:pt x="34150" y="23129"/>
                    <a:pt x="32638" y="18795"/>
                  </a:cubicBezTo>
                  <a:cubicBezTo>
                    <a:pt x="32568" y="18591"/>
                    <a:pt x="32389" y="18501"/>
                    <a:pt x="32216" y="18501"/>
                  </a:cubicBezTo>
                  <a:cubicBezTo>
                    <a:pt x="31975" y="18501"/>
                    <a:pt x="31748" y="18677"/>
                    <a:pt x="31852" y="18961"/>
                  </a:cubicBezTo>
                  <a:cubicBezTo>
                    <a:pt x="33280" y="23081"/>
                    <a:pt x="32971" y="27474"/>
                    <a:pt x="30923" y="31320"/>
                  </a:cubicBezTo>
                  <a:cubicBezTo>
                    <a:pt x="30887" y="31380"/>
                    <a:pt x="30875" y="31439"/>
                    <a:pt x="30875" y="31487"/>
                  </a:cubicBezTo>
                  <a:cubicBezTo>
                    <a:pt x="27851" y="28391"/>
                    <a:pt x="24982" y="25117"/>
                    <a:pt x="22172" y="21831"/>
                  </a:cubicBezTo>
                  <a:cubicBezTo>
                    <a:pt x="21005" y="20462"/>
                    <a:pt x="19838" y="19092"/>
                    <a:pt x="18683" y="17735"/>
                  </a:cubicBezTo>
                  <a:cubicBezTo>
                    <a:pt x="18719" y="17687"/>
                    <a:pt x="18743" y="17640"/>
                    <a:pt x="18767" y="17568"/>
                  </a:cubicBezTo>
                  <a:cubicBezTo>
                    <a:pt x="19779" y="13663"/>
                    <a:pt x="20231" y="9698"/>
                    <a:pt x="20088" y="5662"/>
                  </a:cubicBezTo>
                  <a:cubicBezTo>
                    <a:pt x="20076" y="5390"/>
                    <a:pt x="19854" y="5249"/>
                    <a:pt x="19646" y="5249"/>
                  </a:cubicBezTo>
                  <a:cubicBezTo>
                    <a:pt x="19454" y="5249"/>
                    <a:pt x="19273" y="5369"/>
                    <a:pt x="19279" y="5615"/>
                  </a:cubicBezTo>
                  <a:cubicBezTo>
                    <a:pt x="19422" y="9484"/>
                    <a:pt x="19017" y="13270"/>
                    <a:pt x="18064" y="17021"/>
                  </a:cubicBezTo>
                  <a:cubicBezTo>
                    <a:pt x="13278" y="11401"/>
                    <a:pt x="8492" y="5769"/>
                    <a:pt x="3693" y="138"/>
                  </a:cubicBezTo>
                  <a:cubicBezTo>
                    <a:pt x="3611" y="41"/>
                    <a:pt x="3512" y="0"/>
                    <a:pt x="3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g2e91065d68d_0_430"/>
            <p:cNvSpPr/>
            <p:nvPr/>
          </p:nvSpPr>
          <p:spPr>
            <a:xfrm>
              <a:off x="4343975" y="4619350"/>
              <a:ext cx="1461525" cy="1350825"/>
            </a:xfrm>
            <a:custGeom>
              <a:avLst/>
              <a:gdLst/>
              <a:ahLst/>
              <a:cxnLst/>
              <a:rect l="l" t="t" r="r" b="b"/>
              <a:pathLst>
                <a:path w="58461" h="54033" extrusionOk="0">
                  <a:moveTo>
                    <a:pt x="47321" y="1"/>
                  </a:moveTo>
                  <a:cubicBezTo>
                    <a:pt x="40441" y="1"/>
                    <a:pt x="37679" y="10881"/>
                    <a:pt x="33040" y="10881"/>
                  </a:cubicBezTo>
                  <a:cubicBezTo>
                    <a:pt x="32537" y="10881"/>
                    <a:pt x="32012" y="10754"/>
                    <a:pt x="31457" y="10470"/>
                  </a:cubicBezTo>
                  <a:cubicBezTo>
                    <a:pt x="28833" y="9132"/>
                    <a:pt x="29046" y="767"/>
                    <a:pt x="24301" y="767"/>
                  </a:cubicBezTo>
                  <a:cubicBezTo>
                    <a:pt x="23556" y="767"/>
                    <a:pt x="22689" y="973"/>
                    <a:pt x="21670" y="1445"/>
                  </a:cubicBezTo>
                  <a:cubicBezTo>
                    <a:pt x="14944" y="4554"/>
                    <a:pt x="18014" y="15188"/>
                    <a:pt x="14423" y="15188"/>
                  </a:cubicBezTo>
                  <a:cubicBezTo>
                    <a:pt x="14149" y="15188"/>
                    <a:pt x="13837" y="15126"/>
                    <a:pt x="13479" y="14994"/>
                  </a:cubicBezTo>
                  <a:cubicBezTo>
                    <a:pt x="13466" y="14995"/>
                    <a:pt x="13454" y="14995"/>
                    <a:pt x="13442" y="14995"/>
                  </a:cubicBezTo>
                  <a:cubicBezTo>
                    <a:pt x="13056" y="14995"/>
                    <a:pt x="12597" y="14648"/>
                    <a:pt x="12193" y="14601"/>
                  </a:cubicBezTo>
                  <a:cubicBezTo>
                    <a:pt x="11921" y="14565"/>
                    <a:pt x="11656" y="14547"/>
                    <a:pt x="11398" y="14547"/>
                  </a:cubicBezTo>
                  <a:cubicBezTo>
                    <a:pt x="5868" y="14547"/>
                    <a:pt x="3575" y="22683"/>
                    <a:pt x="2596" y="26960"/>
                  </a:cubicBezTo>
                  <a:cubicBezTo>
                    <a:pt x="1" y="38140"/>
                    <a:pt x="3632" y="48629"/>
                    <a:pt x="3704" y="48677"/>
                  </a:cubicBezTo>
                  <a:cubicBezTo>
                    <a:pt x="8356" y="51599"/>
                    <a:pt x="14802" y="54033"/>
                    <a:pt x="20602" y="54033"/>
                  </a:cubicBezTo>
                  <a:cubicBezTo>
                    <a:pt x="22862" y="54033"/>
                    <a:pt x="25025" y="53663"/>
                    <a:pt x="26945" y="52809"/>
                  </a:cubicBezTo>
                  <a:cubicBezTo>
                    <a:pt x="34374" y="49499"/>
                    <a:pt x="30564" y="43272"/>
                    <a:pt x="30445" y="42355"/>
                  </a:cubicBezTo>
                  <a:cubicBezTo>
                    <a:pt x="30087" y="39653"/>
                    <a:pt x="31775" y="39051"/>
                    <a:pt x="33805" y="39051"/>
                  </a:cubicBezTo>
                  <a:cubicBezTo>
                    <a:pt x="35353" y="39051"/>
                    <a:pt x="37101" y="39402"/>
                    <a:pt x="38291" y="39438"/>
                  </a:cubicBezTo>
                  <a:cubicBezTo>
                    <a:pt x="38426" y="39442"/>
                    <a:pt x="38560" y="39444"/>
                    <a:pt x="38694" y="39444"/>
                  </a:cubicBezTo>
                  <a:cubicBezTo>
                    <a:pt x="43697" y="39444"/>
                    <a:pt x="48722" y="36430"/>
                    <a:pt x="47864" y="30830"/>
                  </a:cubicBezTo>
                  <a:cubicBezTo>
                    <a:pt x="47185" y="26484"/>
                    <a:pt x="43578" y="24353"/>
                    <a:pt x="49531" y="18495"/>
                  </a:cubicBezTo>
                  <a:cubicBezTo>
                    <a:pt x="58461" y="9708"/>
                    <a:pt x="54186" y="695"/>
                    <a:pt x="48043" y="40"/>
                  </a:cubicBezTo>
                  <a:cubicBezTo>
                    <a:pt x="47797" y="14"/>
                    <a:pt x="47556" y="1"/>
                    <a:pt x="47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g2e91065d68d_0_430"/>
            <p:cNvSpPr/>
            <p:nvPr/>
          </p:nvSpPr>
          <p:spPr>
            <a:xfrm>
              <a:off x="4433000" y="4738825"/>
              <a:ext cx="1064425" cy="1104000"/>
            </a:xfrm>
            <a:custGeom>
              <a:avLst/>
              <a:gdLst/>
              <a:ahLst/>
              <a:cxnLst/>
              <a:rect l="l" t="t" r="r" b="b"/>
              <a:pathLst>
                <a:path w="42577" h="44160" extrusionOk="0">
                  <a:moveTo>
                    <a:pt x="20562" y="1"/>
                  </a:moveTo>
                  <a:cubicBezTo>
                    <a:pt x="20402" y="1"/>
                    <a:pt x="20242" y="87"/>
                    <a:pt x="20181" y="286"/>
                  </a:cubicBezTo>
                  <a:cubicBezTo>
                    <a:pt x="19014" y="4024"/>
                    <a:pt x="18645" y="7906"/>
                    <a:pt x="18645" y="11823"/>
                  </a:cubicBezTo>
                  <a:cubicBezTo>
                    <a:pt x="18645" y="16121"/>
                    <a:pt x="19026" y="20431"/>
                    <a:pt x="17776" y="24622"/>
                  </a:cubicBezTo>
                  <a:cubicBezTo>
                    <a:pt x="17752" y="24705"/>
                    <a:pt x="17752" y="24789"/>
                    <a:pt x="17776" y="24848"/>
                  </a:cubicBezTo>
                  <a:cubicBezTo>
                    <a:pt x="12656" y="28956"/>
                    <a:pt x="7822" y="33397"/>
                    <a:pt x="3762" y="38528"/>
                  </a:cubicBezTo>
                  <a:cubicBezTo>
                    <a:pt x="4298" y="35540"/>
                    <a:pt x="3631" y="32516"/>
                    <a:pt x="3465" y="29492"/>
                  </a:cubicBezTo>
                  <a:cubicBezTo>
                    <a:pt x="3262" y="25693"/>
                    <a:pt x="3607" y="21931"/>
                    <a:pt x="5060" y="18395"/>
                  </a:cubicBezTo>
                  <a:cubicBezTo>
                    <a:pt x="5175" y="18100"/>
                    <a:pt x="4939" y="17910"/>
                    <a:pt x="4689" y="17910"/>
                  </a:cubicBezTo>
                  <a:cubicBezTo>
                    <a:pt x="4524" y="17910"/>
                    <a:pt x="4354" y="17992"/>
                    <a:pt x="4274" y="18181"/>
                  </a:cubicBezTo>
                  <a:cubicBezTo>
                    <a:pt x="2988" y="21348"/>
                    <a:pt x="2548" y="24693"/>
                    <a:pt x="2607" y="28098"/>
                  </a:cubicBezTo>
                  <a:cubicBezTo>
                    <a:pt x="2679" y="31885"/>
                    <a:pt x="3822" y="35814"/>
                    <a:pt x="2703" y="39517"/>
                  </a:cubicBezTo>
                  <a:cubicBezTo>
                    <a:pt x="2667" y="39659"/>
                    <a:pt x="2691" y="39767"/>
                    <a:pt x="2762" y="39862"/>
                  </a:cubicBezTo>
                  <a:cubicBezTo>
                    <a:pt x="1869" y="41064"/>
                    <a:pt x="1000" y="42291"/>
                    <a:pt x="190" y="43565"/>
                  </a:cubicBezTo>
                  <a:cubicBezTo>
                    <a:pt x="0" y="43871"/>
                    <a:pt x="281" y="44160"/>
                    <a:pt x="562" y="44160"/>
                  </a:cubicBezTo>
                  <a:cubicBezTo>
                    <a:pt x="686" y="44160"/>
                    <a:pt x="809" y="44104"/>
                    <a:pt x="893" y="43969"/>
                  </a:cubicBezTo>
                  <a:cubicBezTo>
                    <a:pt x="1988" y="42219"/>
                    <a:pt x="3203" y="40540"/>
                    <a:pt x="4477" y="38933"/>
                  </a:cubicBezTo>
                  <a:cubicBezTo>
                    <a:pt x="4665" y="38923"/>
                    <a:pt x="4852" y="38919"/>
                    <a:pt x="5039" y="38919"/>
                  </a:cubicBezTo>
                  <a:cubicBezTo>
                    <a:pt x="8447" y="38919"/>
                    <a:pt x="11650" y="40492"/>
                    <a:pt x="15025" y="40910"/>
                  </a:cubicBezTo>
                  <a:cubicBezTo>
                    <a:pt x="15977" y="41029"/>
                    <a:pt x="16929" y="41086"/>
                    <a:pt x="17878" y="41086"/>
                  </a:cubicBezTo>
                  <a:cubicBezTo>
                    <a:pt x="19862" y="41086"/>
                    <a:pt x="21836" y="40837"/>
                    <a:pt x="23777" y="40386"/>
                  </a:cubicBezTo>
                  <a:cubicBezTo>
                    <a:pt x="24256" y="40274"/>
                    <a:pt x="24099" y="39590"/>
                    <a:pt x="23657" y="39590"/>
                  </a:cubicBezTo>
                  <a:cubicBezTo>
                    <a:pt x="23627" y="39590"/>
                    <a:pt x="23595" y="39593"/>
                    <a:pt x="23562" y="39600"/>
                  </a:cubicBezTo>
                  <a:cubicBezTo>
                    <a:pt x="21684" y="40042"/>
                    <a:pt x="19777" y="40275"/>
                    <a:pt x="17868" y="40275"/>
                  </a:cubicBezTo>
                  <a:cubicBezTo>
                    <a:pt x="16281" y="40275"/>
                    <a:pt x="14694" y="40114"/>
                    <a:pt x="13120" y="39778"/>
                  </a:cubicBezTo>
                  <a:cubicBezTo>
                    <a:pt x="10418" y="39207"/>
                    <a:pt x="7882" y="38147"/>
                    <a:pt x="5119" y="38124"/>
                  </a:cubicBezTo>
                  <a:cubicBezTo>
                    <a:pt x="9632" y="32647"/>
                    <a:pt x="15037" y="27991"/>
                    <a:pt x="20657" y="23622"/>
                  </a:cubicBezTo>
                  <a:cubicBezTo>
                    <a:pt x="20693" y="23634"/>
                    <a:pt x="20717" y="23657"/>
                    <a:pt x="20764" y="23669"/>
                  </a:cubicBezTo>
                  <a:cubicBezTo>
                    <a:pt x="23741" y="24158"/>
                    <a:pt x="26479" y="25479"/>
                    <a:pt x="29503" y="25872"/>
                  </a:cubicBezTo>
                  <a:cubicBezTo>
                    <a:pt x="30510" y="26003"/>
                    <a:pt x="31519" y="26065"/>
                    <a:pt x="32526" y="26065"/>
                  </a:cubicBezTo>
                  <a:cubicBezTo>
                    <a:pt x="34258" y="26065"/>
                    <a:pt x="35986" y="25882"/>
                    <a:pt x="37695" y="25551"/>
                  </a:cubicBezTo>
                  <a:cubicBezTo>
                    <a:pt x="38177" y="25461"/>
                    <a:pt x="38015" y="24769"/>
                    <a:pt x="37566" y="24769"/>
                  </a:cubicBezTo>
                  <a:cubicBezTo>
                    <a:pt x="37539" y="24769"/>
                    <a:pt x="37510" y="24771"/>
                    <a:pt x="37481" y="24777"/>
                  </a:cubicBezTo>
                  <a:cubicBezTo>
                    <a:pt x="35839" y="25091"/>
                    <a:pt x="34184" y="25260"/>
                    <a:pt x="32529" y="25260"/>
                  </a:cubicBezTo>
                  <a:cubicBezTo>
                    <a:pt x="31109" y="25260"/>
                    <a:pt x="29689" y="25136"/>
                    <a:pt x="28277" y="24872"/>
                  </a:cubicBezTo>
                  <a:cubicBezTo>
                    <a:pt x="25955" y="24431"/>
                    <a:pt x="23788" y="23455"/>
                    <a:pt x="21479" y="22991"/>
                  </a:cubicBezTo>
                  <a:cubicBezTo>
                    <a:pt x="21872" y="22693"/>
                    <a:pt x="22253" y="22395"/>
                    <a:pt x="22645" y="22098"/>
                  </a:cubicBezTo>
                  <a:cubicBezTo>
                    <a:pt x="29956" y="16538"/>
                    <a:pt x="37481" y="10965"/>
                    <a:pt x="42386" y="3036"/>
                  </a:cubicBezTo>
                  <a:cubicBezTo>
                    <a:pt x="42576" y="2730"/>
                    <a:pt x="42301" y="2441"/>
                    <a:pt x="42023" y="2441"/>
                  </a:cubicBezTo>
                  <a:cubicBezTo>
                    <a:pt x="41901" y="2441"/>
                    <a:pt x="41779" y="2497"/>
                    <a:pt x="41695" y="2631"/>
                  </a:cubicBezTo>
                  <a:cubicBezTo>
                    <a:pt x="36385" y="11192"/>
                    <a:pt x="27991" y="16954"/>
                    <a:pt x="20145" y="22991"/>
                  </a:cubicBezTo>
                  <a:cubicBezTo>
                    <a:pt x="19681" y="23360"/>
                    <a:pt x="19216" y="23717"/>
                    <a:pt x="18740" y="24086"/>
                  </a:cubicBezTo>
                  <a:cubicBezTo>
                    <a:pt x="19645" y="20538"/>
                    <a:pt x="19514" y="16919"/>
                    <a:pt x="19467" y="13263"/>
                  </a:cubicBezTo>
                  <a:cubicBezTo>
                    <a:pt x="19395" y="8941"/>
                    <a:pt x="19669" y="4655"/>
                    <a:pt x="20955" y="500"/>
                  </a:cubicBezTo>
                  <a:cubicBezTo>
                    <a:pt x="21048" y="199"/>
                    <a:pt x="20804" y="1"/>
                    <a:pt x="205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0" name="Google Shape;1070;g2e91065d68d_0_430"/>
          <p:cNvSpPr txBox="1">
            <a:spLocks noGrp="1"/>
          </p:cNvSpPr>
          <p:nvPr>
            <p:ph type="title"/>
          </p:nvPr>
        </p:nvSpPr>
        <p:spPr>
          <a:xfrm>
            <a:off x="2672700" y="1304100"/>
            <a:ext cx="37989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071" name="Google Shape;1071;g2e91065d68d_0_430"/>
          <p:cNvSpPr txBox="1">
            <a:spLocks noGrp="1"/>
          </p:cNvSpPr>
          <p:nvPr>
            <p:ph type="subTitle" idx="1"/>
          </p:nvPr>
        </p:nvSpPr>
        <p:spPr>
          <a:xfrm>
            <a:off x="2785275" y="2083550"/>
            <a:ext cx="3573600" cy="14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g2e91065d68d_0_4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bg>
      <p:bgPr>
        <a:solidFill>
          <a:schemeClr val="dk2"/>
        </a:solidFill>
        <a:effectLst/>
      </p:bgPr>
    </p:bg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4">
  <p:cSld name="CUSTOM_8_1">
    <p:bg>
      <p:bgPr>
        <a:solidFill>
          <a:schemeClr val="dk2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>
            <a:spLocks noGrp="1"/>
          </p:cNvSpPr>
          <p:nvPr>
            <p:ph type="title"/>
          </p:nvPr>
        </p:nvSpPr>
        <p:spPr>
          <a:xfrm>
            <a:off x="717525" y="552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2" name="Google Shape;132;p22"/>
          <p:cNvSpPr txBox="1">
            <a:spLocks noGrp="1"/>
          </p:cNvSpPr>
          <p:nvPr>
            <p:ph type="title" idx="2"/>
          </p:nvPr>
        </p:nvSpPr>
        <p:spPr>
          <a:xfrm>
            <a:off x="720000" y="2440811"/>
            <a:ext cx="223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133" name="Google Shape;133;p22"/>
          <p:cNvSpPr txBox="1">
            <a:spLocks noGrp="1"/>
          </p:cNvSpPr>
          <p:nvPr>
            <p:ph type="subTitle" idx="1"/>
          </p:nvPr>
        </p:nvSpPr>
        <p:spPr>
          <a:xfrm>
            <a:off x="720000" y="2948461"/>
            <a:ext cx="2232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2"/>
          <p:cNvSpPr txBox="1">
            <a:spLocks noGrp="1"/>
          </p:cNvSpPr>
          <p:nvPr>
            <p:ph type="title" idx="3"/>
          </p:nvPr>
        </p:nvSpPr>
        <p:spPr>
          <a:xfrm>
            <a:off x="3456581" y="2440811"/>
            <a:ext cx="223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subTitle" idx="4"/>
          </p:nvPr>
        </p:nvSpPr>
        <p:spPr>
          <a:xfrm>
            <a:off x="3457163" y="2948461"/>
            <a:ext cx="2232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2"/>
          <p:cNvSpPr txBox="1">
            <a:spLocks noGrp="1"/>
          </p:cNvSpPr>
          <p:nvPr>
            <p:ph type="title" idx="5"/>
          </p:nvPr>
        </p:nvSpPr>
        <p:spPr>
          <a:xfrm>
            <a:off x="6194325" y="2440811"/>
            <a:ext cx="223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subTitle" idx="6"/>
          </p:nvPr>
        </p:nvSpPr>
        <p:spPr>
          <a:xfrm>
            <a:off x="6194325" y="2948461"/>
            <a:ext cx="2232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38" name="Google Shape;138;p22"/>
          <p:cNvGrpSpPr/>
          <p:nvPr/>
        </p:nvGrpSpPr>
        <p:grpSpPr>
          <a:xfrm flipH="1">
            <a:off x="36826" y="-6"/>
            <a:ext cx="1430731" cy="1059983"/>
            <a:chOff x="7676453" y="-6"/>
            <a:chExt cx="1430731" cy="1059983"/>
          </a:xfrm>
        </p:grpSpPr>
        <p:grpSp>
          <p:nvGrpSpPr>
            <p:cNvPr id="139" name="Google Shape;139;p22"/>
            <p:cNvGrpSpPr/>
            <p:nvPr/>
          </p:nvGrpSpPr>
          <p:grpSpPr>
            <a:xfrm rot="10690018">
              <a:off x="7690194" y="79769"/>
              <a:ext cx="1152535" cy="877616"/>
              <a:chOff x="3077675" y="6690087"/>
              <a:chExt cx="2525088" cy="1922768"/>
            </a:xfrm>
          </p:grpSpPr>
          <p:sp>
            <p:nvSpPr>
              <p:cNvPr id="140" name="Google Shape;140;p22"/>
              <p:cNvSpPr/>
              <p:nvPr/>
            </p:nvSpPr>
            <p:spPr>
              <a:xfrm>
                <a:off x="3538754" y="6690087"/>
                <a:ext cx="2064009" cy="1922768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22"/>
              <p:cNvSpPr/>
              <p:nvPr/>
            </p:nvSpPr>
            <p:spPr>
              <a:xfrm>
                <a:off x="3077675" y="7144734"/>
                <a:ext cx="1927197" cy="1319656"/>
              </a:xfrm>
              <a:custGeom>
                <a:avLst/>
                <a:gdLst/>
                <a:ahLst/>
                <a:cxnLst/>
                <a:rect l="l" t="t" r="r" b="b"/>
                <a:pathLst>
                  <a:path w="77898" h="53341" extrusionOk="0">
                    <a:moveTo>
                      <a:pt x="77657" y="0"/>
                    </a:moveTo>
                    <a:cubicBezTo>
                      <a:pt x="77524" y="0"/>
                      <a:pt x="77309" y="98"/>
                      <a:pt x="77038" y="330"/>
                    </a:cubicBezTo>
                    <a:cubicBezTo>
                      <a:pt x="77038" y="330"/>
                      <a:pt x="75681" y="1521"/>
                      <a:pt x="73430" y="3497"/>
                    </a:cubicBezTo>
                    <a:cubicBezTo>
                      <a:pt x="72299" y="4486"/>
                      <a:pt x="70954" y="5664"/>
                      <a:pt x="69430" y="6998"/>
                    </a:cubicBezTo>
                    <a:cubicBezTo>
                      <a:pt x="68668" y="7665"/>
                      <a:pt x="67870" y="8367"/>
                      <a:pt x="67037" y="9093"/>
                    </a:cubicBezTo>
                    <a:cubicBezTo>
                      <a:pt x="66203" y="9820"/>
                      <a:pt x="65334" y="10594"/>
                      <a:pt x="64441" y="11391"/>
                    </a:cubicBezTo>
                    <a:cubicBezTo>
                      <a:pt x="63548" y="12177"/>
                      <a:pt x="62631" y="12999"/>
                      <a:pt x="61691" y="13832"/>
                    </a:cubicBezTo>
                    <a:cubicBezTo>
                      <a:pt x="61453" y="14034"/>
                      <a:pt x="61215" y="14249"/>
                      <a:pt x="60976" y="14463"/>
                    </a:cubicBezTo>
                    <a:cubicBezTo>
                      <a:pt x="60750" y="14677"/>
                      <a:pt x="60512" y="14892"/>
                      <a:pt x="60274" y="15106"/>
                    </a:cubicBezTo>
                    <a:cubicBezTo>
                      <a:pt x="59798" y="15535"/>
                      <a:pt x="59321" y="15975"/>
                      <a:pt x="58845" y="16416"/>
                    </a:cubicBezTo>
                    <a:cubicBezTo>
                      <a:pt x="57881" y="17297"/>
                      <a:pt x="56916" y="18190"/>
                      <a:pt x="55940" y="19083"/>
                    </a:cubicBezTo>
                    <a:lnTo>
                      <a:pt x="55571" y="19416"/>
                    </a:lnTo>
                    <a:lnTo>
                      <a:pt x="55214" y="19773"/>
                    </a:lnTo>
                    <a:cubicBezTo>
                      <a:pt x="54976" y="20011"/>
                      <a:pt x="54738" y="20250"/>
                      <a:pt x="54499" y="20488"/>
                    </a:cubicBezTo>
                    <a:cubicBezTo>
                      <a:pt x="54035" y="20964"/>
                      <a:pt x="53571" y="21440"/>
                      <a:pt x="53106" y="21916"/>
                    </a:cubicBezTo>
                    <a:cubicBezTo>
                      <a:pt x="51261" y="23845"/>
                      <a:pt x="49463" y="25798"/>
                      <a:pt x="47725" y="27691"/>
                    </a:cubicBezTo>
                    <a:cubicBezTo>
                      <a:pt x="45975" y="29572"/>
                      <a:pt x="44284" y="31370"/>
                      <a:pt x="42653" y="33025"/>
                    </a:cubicBezTo>
                    <a:cubicBezTo>
                      <a:pt x="41033" y="34668"/>
                      <a:pt x="39259" y="36406"/>
                      <a:pt x="37342" y="38085"/>
                    </a:cubicBezTo>
                    <a:cubicBezTo>
                      <a:pt x="36378" y="38918"/>
                      <a:pt x="35390" y="39752"/>
                      <a:pt x="34354" y="40538"/>
                    </a:cubicBezTo>
                    <a:cubicBezTo>
                      <a:pt x="33318" y="41335"/>
                      <a:pt x="32247" y="42109"/>
                      <a:pt x="31151" y="42824"/>
                    </a:cubicBezTo>
                    <a:cubicBezTo>
                      <a:pt x="30044" y="43550"/>
                      <a:pt x="28913" y="44205"/>
                      <a:pt x="27746" y="44812"/>
                    </a:cubicBezTo>
                    <a:cubicBezTo>
                      <a:pt x="27460" y="44967"/>
                      <a:pt x="27175" y="45122"/>
                      <a:pt x="26877" y="45253"/>
                    </a:cubicBezTo>
                    <a:cubicBezTo>
                      <a:pt x="26579" y="45395"/>
                      <a:pt x="26293" y="45538"/>
                      <a:pt x="25996" y="45669"/>
                    </a:cubicBezTo>
                    <a:cubicBezTo>
                      <a:pt x="25401" y="45919"/>
                      <a:pt x="24793" y="46146"/>
                      <a:pt x="24186" y="46384"/>
                    </a:cubicBezTo>
                    <a:cubicBezTo>
                      <a:pt x="23888" y="46503"/>
                      <a:pt x="23591" y="46622"/>
                      <a:pt x="23293" y="46741"/>
                    </a:cubicBezTo>
                    <a:cubicBezTo>
                      <a:pt x="23138" y="46800"/>
                      <a:pt x="22995" y="46860"/>
                      <a:pt x="22853" y="46919"/>
                    </a:cubicBezTo>
                    <a:cubicBezTo>
                      <a:pt x="22698" y="46967"/>
                      <a:pt x="22543" y="47027"/>
                      <a:pt x="22400" y="47074"/>
                    </a:cubicBezTo>
                    <a:cubicBezTo>
                      <a:pt x="21793" y="47289"/>
                      <a:pt x="21198" y="47491"/>
                      <a:pt x="20602" y="47693"/>
                    </a:cubicBezTo>
                    <a:cubicBezTo>
                      <a:pt x="20317" y="47801"/>
                      <a:pt x="20019" y="47908"/>
                      <a:pt x="19721" y="48003"/>
                    </a:cubicBezTo>
                    <a:cubicBezTo>
                      <a:pt x="19435" y="48098"/>
                      <a:pt x="19138" y="48182"/>
                      <a:pt x="18852" y="48277"/>
                    </a:cubicBezTo>
                    <a:cubicBezTo>
                      <a:pt x="18257" y="48455"/>
                      <a:pt x="17685" y="48634"/>
                      <a:pt x="17114" y="48813"/>
                    </a:cubicBezTo>
                    <a:cubicBezTo>
                      <a:pt x="12566" y="50170"/>
                      <a:pt x="8470" y="51087"/>
                      <a:pt x="5553" y="51753"/>
                    </a:cubicBezTo>
                    <a:cubicBezTo>
                      <a:pt x="4100" y="52075"/>
                      <a:pt x="2922" y="52337"/>
                      <a:pt x="2112" y="52503"/>
                    </a:cubicBezTo>
                    <a:cubicBezTo>
                      <a:pt x="1314" y="52682"/>
                      <a:pt x="874" y="52777"/>
                      <a:pt x="874" y="52777"/>
                    </a:cubicBezTo>
                    <a:cubicBezTo>
                      <a:pt x="47" y="52974"/>
                      <a:pt x="1" y="53340"/>
                      <a:pt x="641" y="53340"/>
                    </a:cubicBezTo>
                    <a:cubicBezTo>
                      <a:pt x="739" y="53340"/>
                      <a:pt x="852" y="53332"/>
                      <a:pt x="981" y="53313"/>
                    </a:cubicBezTo>
                    <a:cubicBezTo>
                      <a:pt x="981" y="53313"/>
                      <a:pt x="1421" y="53218"/>
                      <a:pt x="2231" y="53063"/>
                    </a:cubicBezTo>
                    <a:cubicBezTo>
                      <a:pt x="3041" y="52896"/>
                      <a:pt x="4219" y="52658"/>
                      <a:pt x="5684" y="52361"/>
                    </a:cubicBezTo>
                    <a:cubicBezTo>
                      <a:pt x="8625" y="51741"/>
                      <a:pt x="12732" y="50884"/>
                      <a:pt x="17340" y="49575"/>
                    </a:cubicBezTo>
                    <a:cubicBezTo>
                      <a:pt x="17911" y="49408"/>
                      <a:pt x="18495" y="49241"/>
                      <a:pt x="19090" y="49063"/>
                    </a:cubicBezTo>
                    <a:cubicBezTo>
                      <a:pt x="19388" y="48979"/>
                      <a:pt x="19686" y="48884"/>
                      <a:pt x="19983" y="48801"/>
                    </a:cubicBezTo>
                    <a:cubicBezTo>
                      <a:pt x="20281" y="48705"/>
                      <a:pt x="20578" y="48598"/>
                      <a:pt x="20876" y="48503"/>
                    </a:cubicBezTo>
                    <a:cubicBezTo>
                      <a:pt x="21471" y="48301"/>
                      <a:pt x="22079" y="48098"/>
                      <a:pt x="22686" y="47896"/>
                    </a:cubicBezTo>
                    <a:cubicBezTo>
                      <a:pt x="22841" y="47848"/>
                      <a:pt x="22995" y="47789"/>
                      <a:pt x="23150" y="47741"/>
                    </a:cubicBezTo>
                    <a:cubicBezTo>
                      <a:pt x="23293" y="47681"/>
                      <a:pt x="23448" y="47622"/>
                      <a:pt x="23603" y="47562"/>
                    </a:cubicBezTo>
                    <a:cubicBezTo>
                      <a:pt x="23900" y="47455"/>
                      <a:pt x="24210" y="47336"/>
                      <a:pt x="24519" y="47217"/>
                    </a:cubicBezTo>
                    <a:cubicBezTo>
                      <a:pt x="25127" y="46979"/>
                      <a:pt x="25746" y="46753"/>
                      <a:pt x="26365" y="46515"/>
                    </a:cubicBezTo>
                    <a:cubicBezTo>
                      <a:pt x="26663" y="46372"/>
                      <a:pt x="26972" y="46229"/>
                      <a:pt x="27270" y="46086"/>
                    </a:cubicBezTo>
                    <a:cubicBezTo>
                      <a:pt x="27579" y="45955"/>
                      <a:pt x="27877" y="45800"/>
                      <a:pt x="28175" y="45646"/>
                    </a:cubicBezTo>
                    <a:cubicBezTo>
                      <a:pt x="29365" y="45038"/>
                      <a:pt x="30544" y="44372"/>
                      <a:pt x="31675" y="43645"/>
                    </a:cubicBezTo>
                    <a:cubicBezTo>
                      <a:pt x="32806" y="42919"/>
                      <a:pt x="33902" y="42145"/>
                      <a:pt x="34961" y="41347"/>
                    </a:cubicBezTo>
                    <a:cubicBezTo>
                      <a:pt x="36021" y="40538"/>
                      <a:pt x="37033" y="39704"/>
                      <a:pt x="38021" y="38859"/>
                    </a:cubicBezTo>
                    <a:cubicBezTo>
                      <a:pt x="39974" y="37168"/>
                      <a:pt x="41772" y="35430"/>
                      <a:pt x="43415" y="33763"/>
                    </a:cubicBezTo>
                    <a:cubicBezTo>
                      <a:pt x="45046" y="32108"/>
                      <a:pt x="46748" y="30286"/>
                      <a:pt x="48475" y="28381"/>
                    </a:cubicBezTo>
                    <a:cubicBezTo>
                      <a:pt x="50213" y="26488"/>
                      <a:pt x="51999" y="24524"/>
                      <a:pt x="53809" y="22595"/>
                    </a:cubicBezTo>
                    <a:cubicBezTo>
                      <a:pt x="54273" y="22107"/>
                      <a:pt x="54726" y="21631"/>
                      <a:pt x="55190" y="21154"/>
                    </a:cubicBezTo>
                    <a:cubicBezTo>
                      <a:pt x="55416" y="20916"/>
                      <a:pt x="55642" y="20678"/>
                      <a:pt x="55881" y="20452"/>
                    </a:cubicBezTo>
                    <a:lnTo>
                      <a:pt x="56226" y="20095"/>
                    </a:lnTo>
                    <a:lnTo>
                      <a:pt x="56583" y="19761"/>
                    </a:lnTo>
                    <a:cubicBezTo>
                      <a:pt x="57547" y="18857"/>
                      <a:pt x="58512" y="17952"/>
                      <a:pt x="59452" y="17071"/>
                    </a:cubicBezTo>
                    <a:cubicBezTo>
                      <a:pt x="59929" y="16618"/>
                      <a:pt x="60393" y="16178"/>
                      <a:pt x="60869" y="15749"/>
                    </a:cubicBezTo>
                    <a:cubicBezTo>
                      <a:pt x="61095" y="15523"/>
                      <a:pt x="61334" y="15308"/>
                      <a:pt x="61560" y="15094"/>
                    </a:cubicBezTo>
                    <a:cubicBezTo>
                      <a:pt x="61798" y="14880"/>
                      <a:pt x="62024" y="14666"/>
                      <a:pt x="62262" y="14451"/>
                    </a:cubicBezTo>
                    <a:cubicBezTo>
                      <a:pt x="63191" y="13606"/>
                      <a:pt x="64096" y="12784"/>
                      <a:pt x="64977" y="11987"/>
                    </a:cubicBezTo>
                    <a:cubicBezTo>
                      <a:pt x="72049" y="5581"/>
                      <a:pt x="77407" y="735"/>
                      <a:pt x="77407" y="735"/>
                    </a:cubicBezTo>
                    <a:cubicBezTo>
                      <a:pt x="77868" y="321"/>
                      <a:pt x="77898" y="0"/>
                      <a:pt x="77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22"/>
              <p:cNvSpPr/>
              <p:nvPr/>
            </p:nvSpPr>
            <p:spPr>
              <a:xfrm>
                <a:off x="4083257" y="7963826"/>
                <a:ext cx="485028" cy="66056"/>
              </a:xfrm>
              <a:custGeom>
                <a:avLst/>
                <a:gdLst/>
                <a:ahLst/>
                <a:cxnLst/>
                <a:rect l="l" t="t" r="r" b="b"/>
                <a:pathLst>
                  <a:path w="19605" h="2670" extrusionOk="0">
                    <a:moveTo>
                      <a:pt x="13901" y="0"/>
                    </a:moveTo>
                    <a:cubicBezTo>
                      <a:pt x="13437" y="0"/>
                      <a:pt x="12960" y="12"/>
                      <a:pt x="12472" y="24"/>
                    </a:cubicBezTo>
                    <a:cubicBezTo>
                      <a:pt x="12234" y="24"/>
                      <a:pt x="11996" y="36"/>
                      <a:pt x="11758" y="36"/>
                    </a:cubicBezTo>
                    <a:cubicBezTo>
                      <a:pt x="11639" y="48"/>
                      <a:pt x="11520" y="48"/>
                      <a:pt x="11401" y="48"/>
                    </a:cubicBezTo>
                    <a:cubicBezTo>
                      <a:pt x="11282" y="60"/>
                      <a:pt x="11163" y="72"/>
                      <a:pt x="11044" y="72"/>
                    </a:cubicBezTo>
                    <a:cubicBezTo>
                      <a:pt x="10579" y="107"/>
                      <a:pt x="10127" y="143"/>
                      <a:pt x="9710" y="179"/>
                    </a:cubicBezTo>
                    <a:cubicBezTo>
                      <a:pt x="9472" y="203"/>
                      <a:pt x="9222" y="226"/>
                      <a:pt x="8972" y="250"/>
                    </a:cubicBezTo>
                    <a:cubicBezTo>
                      <a:pt x="8722" y="286"/>
                      <a:pt x="8460" y="322"/>
                      <a:pt x="8198" y="357"/>
                    </a:cubicBezTo>
                    <a:cubicBezTo>
                      <a:pt x="7674" y="429"/>
                      <a:pt x="7138" y="500"/>
                      <a:pt x="6602" y="584"/>
                    </a:cubicBezTo>
                    <a:cubicBezTo>
                      <a:pt x="6067" y="679"/>
                      <a:pt x="5519" y="786"/>
                      <a:pt x="4995" y="881"/>
                    </a:cubicBezTo>
                    <a:cubicBezTo>
                      <a:pt x="4733" y="941"/>
                      <a:pt x="4471" y="988"/>
                      <a:pt x="4221" y="1036"/>
                    </a:cubicBezTo>
                    <a:cubicBezTo>
                      <a:pt x="3971" y="1096"/>
                      <a:pt x="3733" y="1155"/>
                      <a:pt x="3495" y="1215"/>
                    </a:cubicBezTo>
                    <a:cubicBezTo>
                      <a:pt x="3019" y="1334"/>
                      <a:pt x="2566" y="1441"/>
                      <a:pt x="2161" y="1536"/>
                    </a:cubicBezTo>
                    <a:cubicBezTo>
                      <a:pt x="1769" y="1655"/>
                      <a:pt x="1411" y="1762"/>
                      <a:pt x="1114" y="1846"/>
                    </a:cubicBezTo>
                    <a:cubicBezTo>
                      <a:pt x="530" y="2024"/>
                      <a:pt x="173" y="2131"/>
                      <a:pt x="173" y="2131"/>
                    </a:cubicBezTo>
                    <a:cubicBezTo>
                      <a:pt x="1" y="2200"/>
                      <a:pt x="117" y="2669"/>
                      <a:pt x="307" y="2669"/>
                    </a:cubicBezTo>
                    <a:cubicBezTo>
                      <a:pt x="314" y="2669"/>
                      <a:pt x="321" y="2668"/>
                      <a:pt x="328" y="2667"/>
                    </a:cubicBezTo>
                    <a:cubicBezTo>
                      <a:pt x="328" y="2667"/>
                      <a:pt x="685" y="2584"/>
                      <a:pt x="1280" y="2453"/>
                    </a:cubicBezTo>
                    <a:cubicBezTo>
                      <a:pt x="1578" y="2393"/>
                      <a:pt x="1923" y="2310"/>
                      <a:pt x="2328" y="2227"/>
                    </a:cubicBezTo>
                    <a:cubicBezTo>
                      <a:pt x="2733" y="2155"/>
                      <a:pt x="3173" y="2084"/>
                      <a:pt x="3650" y="2000"/>
                    </a:cubicBezTo>
                    <a:cubicBezTo>
                      <a:pt x="3888" y="1953"/>
                      <a:pt x="4126" y="1917"/>
                      <a:pt x="4376" y="1870"/>
                    </a:cubicBezTo>
                    <a:cubicBezTo>
                      <a:pt x="4626" y="1834"/>
                      <a:pt x="4888" y="1798"/>
                      <a:pt x="5150" y="1762"/>
                    </a:cubicBezTo>
                    <a:cubicBezTo>
                      <a:pt x="5674" y="1691"/>
                      <a:pt x="6210" y="1619"/>
                      <a:pt x="6733" y="1548"/>
                    </a:cubicBezTo>
                    <a:cubicBezTo>
                      <a:pt x="7269" y="1489"/>
                      <a:pt x="7805" y="1429"/>
                      <a:pt x="8317" y="1381"/>
                    </a:cubicBezTo>
                    <a:cubicBezTo>
                      <a:pt x="8579" y="1346"/>
                      <a:pt x="8829" y="1322"/>
                      <a:pt x="9079" y="1298"/>
                    </a:cubicBezTo>
                    <a:cubicBezTo>
                      <a:pt x="9329" y="1274"/>
                      <a:pt x="9567" y="1250"/>
                      <a:pt x="9805" y="1239"/>
                    </a:cubicBezTo>
                    <a:cubicBezTo>
                      <a:pt x="10222" y="1191"/>
                      <a:pt x="10663" y="1155"/>
                      <a:pt x="11127" y="1108"/>
                    </a:cubicBezTo>
                    <a:cubicBezTo>
                      <a:pt x="11234" y="1096"/>
                      <a:pt x="11353" y="1084"/>
                      <a:pt x="11460" y="1072"/>
                    </a:cubicBezTo>
                    <a:cubicBezTo>
                      <a:pt x="11579" y="1072"/>
                      <a:pt x="11698" y="1060"/>
                      <a:pt x="11817" y="1060"/>
                    </a:cubicBezTo>
                    <a:cubicBezTo>
                      <a:pt x="12056" y="1036"/>
                      <a:pt x="12282" y="1024"/>
                      <a:pt x="12520" y="1012"/>
                    </a:cubicBezTo>
                    <a:cubicBezTo>
                      <a:pt x="12996" y="977"/>
                      <a:pt x="13460" y="941"/>
                      <a:pt x="13925" y="917"/>
                    </a:cubicBezTo>
                    <a:cubicBezTo>
                      <a:pt x="14389" y="893"/>
                      <a:pt x="14842" y="881"/>
                      <a:pt x="15258" y="869"/>
                    </a:cubicBezTo>
                    <a:cubicBezTo>
                      <a:pt x="15830" y="838"/>
                      <a:pt x="16354" y="838"/>
                      <a:pt x="16802" y="838"/>
                    </a:cubicBezTo>
                    <a:lnTo>
                      <a:pt x="16802" y="838"/>
                    </a:lnTo>
                    <a:cubicBezTo>
                      <a:pt x="17026" y="838"/>
                      <a:pt x="17231" y="838"/>
                      <a:pt x="17413" y="834"/>
                    </a:cubicBezTo>
                    <a:cubicBezTo>
                      <a:pt x="17866" y="834"/>
                      <a:pt x="18189" y="834"/>
                      <a:pt x="18314" y="827"/>
                    </a:cubicBezTo>
                    <a:lnTo>
                      <a:pt x="18314" y="827"/>
                    </a:lnTo>
                    <a:cubicBezTo>
                      <a:pt x="18323" y="833"/>
                      <a:pt x="18333" y="839"/>
                      <a:pt x="18342" y="846"/>
                    </a:cubicBezTo>
                    <a:cubicBezTo>
                      <a:pt x="18378" y="858"/>
                      <a:pt x="18413" y="869"/>
                      <a:pt x="18449" y="881"/>
                    </a:cubicBezTo>
                    <a:cubicBezTo>
                      <a:pt x="18509" y="905"/>
                      <a:pt x="18556" y="917"/>
                      <a:pt x="18616" y="929"/>
                    </a:cubicBezTo>
                    <a:cubicBezTo>
                      <a:pt x="18711" y="953"/>
                      <a:pt x="18794" y="977"/>
                      <a:pt x="18866" y="988"/>
                    </a:cubicBezTo>
                    <a:cubicBezTo>
                      <a:pt x="19009" y="1012"/>
                      <a:pt x="19104" y="1024"/>
                      <a:pt x="19175" y="1036"/>
                    </a:cubicBezTo>
                    <a:cubicBezTo>
                      <a:pt x="19318" y="1060"/>
                      <a:pt x="19330" y="1060"/>
                      <a:pt x="19330" y="1060"/>
                    </a:cubicBezTo>
                    <a:cubicBezTo>
                      <a:pt x="19533" y="1060"/>
                      <a:pt x="19604" y="607"/>
                      <a:pt x="19414" y="524"/>
                    </a:cubicBezTo>
                    <a:cubicBezTo>
                      <a:pt x="19414" y="524"/>
                      <a:pt x="19402" y="524"/>
                      <a:pt x="19271" y="500"/>
                    </a:cubicBezTo>
                    <a:cubicBezTo>
                      <a:pt x="19199" y="488"/>
                      <a:pt x="19104" y="465"/>
                      <a:pt x="18973" y="441"/>
                    </a:cubicBezTo>
                    <a:cubicBezTo>
                      <a:pt x="18914" y="429"/>
                      <a:pt x="18830" y="417"/>
                      <a:pt x="18759" y="393"/>
                    </a:cubicBezTo>
                    <a:cubicBezTo>
                      <a:pt x="18723" y="381"/>
                      <a:pt x="18675" y="369"/>
                      <a:pt x="18640" y="357"/>
                    </a:cubicBezTo>
                    <a:cubicBezTo>
                      <a:pt x="18616" y="346"/>
                      <a:pt x="18604" y="334"/>
                      <a:pt x="18580" y="334"/>
                    </a:cubicBezTo>
                    <a:cubicBezTo>
                      <a:pt x="18568" y="322"/>
                      <a:pt x="18556" y="322"/>
                      <a:pt x="18544" y="310"/>
                    </a:cubicBezTo>
                    <a:lnTo>
                      <a:pt x="18449" y="274"/>
                    </a:lnTo>
                    <a:lnTo>
                      <a:pt x="18402" y="262"/>
                    </a:lnTo>
                    <a:cubicBezTo>
                      <a:pt x="18354" y="250"/>
                      <a:pt x="18009" y="215"/>
                      <a:pt x="17449" y="167"/>
                    </a:cubicBezTo>
                    <a:cubicBezTo>
                      <a:pt x="16889" y="119"/>
                      <a:pt x="16127" y="36"/>
                      <a:pt x="15258" y="36"/>
                    </a:cubicBezTo>
                    <a:cubicBezTo>
                      <a:pt x="14830" y="24"/>
                      <a:pt x="14377" y="12"/>
                      <a:pt x="139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22"/>
              <p:cNvSpPr/>
              <p:nvPr/>
            </p:nvSpPr>
            <p:spPr>
              <a:xfrm>
                <a:off x="4465836" y="7206782"/>
                <a:ext cx="184066" cy="404227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16339" extrusionOk="0">
                    <a:moveTo>
                      <a:pt x="7065" y="0"/>
                    </a:moveTo>
                    <a:cubicBezTo>
                      <a:pt x="6996" y="0"/>
                      <a:pt x="6934" y="18"/>
                      <a:pt x="6902" y="61"/>
                    </a:cubicBezTo>
                    <a:cubicBezTo>
                      <a:pt x="6902" y="61"/>
                      <a:pt x="6771" y="370"/>
                      <a:pt x="6569" y="870"/>
                    </a:cubicBezTo>
                    <a:cubicBezTo>
                      <a:pt x="6367" y="1406"/>
                      <a:pt x="6081" y="2097"/>
                      <a:pt x="5759" y="2930"/>
                    </a:cubicBezTo>
                    <a:cubicBezTo>
                      <a:pt x="5140" y="4573"/>
                      <a:pt x="4378" y="6609"/>
                      <a:pt x="3771" y="8205"/>
                    </a:cubicBezTo>
                    <a:cubicBezTo>
                      <a:pt x="3473" y="9002"/>
                      <a:pt x="3128" y="9895"/>
                      <a:pt x="2759" y="10788"/>
                    </a:cubicBezTo>
                    <a:cubicBezTo>
                      <a:pt x="2378" y="11681"/>
                      <a:pt x="1973" y="12562"/>
                      <a:pt x="1580" y="13336"/>
                    </a:cubicBezTo>
                    <a:cubicBezTo>
                      <a:pt x="1378" y="13717"/>
                      <a:pt x="1187" y="14086"/>
                      <a:pt x="1009" y="14408"/>
                    </a:cubicBezTo>
                    <a:cubicBezTo>
                      <a:pt x="830" y="14717"/>
                      <a:pt x="663" y="15003"/>
                      <a:pt x="533" y="15241"/>
                    </a:cubicBezTo>
                    <a:cubicBezTo>
                      <a:pt x="247" y="15706"/>
                      <a:pt x="68" y="15991"/>
                      <a:pt x="68" y="15991"/>
                    </a:cubicBezTo>
                    <a:cubicBezTo>
                      <a:pt x="0" y="16117"/>
                      <a:pt x="265" y="16339"/>
                      <a:pt x="429" y="16339"/>
                    </a:cubicBezTo>
                    <a:cubicBezTo>
                      <a:pt x="466" y="16339"/>
                      <a:pt x="499" y="16327"/>
                      <a:pt x="521" y="16301"/>
                    </a:cubicBezTo>
                    <a:cubicBezTo>
                      <a:pt x="521" y="16301"/>
                      <a:pt x="723" y="16027"/>
                      <a:pt x="1056" y="15587"/>
                    </a:cubicBezTo>
                    <a:cubicBezTo>
                      <a:pt x="1211" y="15360"/>
                      <a:pt x="1402" y="15086"/>
                      <a:pt x="1616" y="14765"/>
                    </a:cubicBezTo>
                    <a:cubicBezTo>
                      <a:pt x="1818" y="14455"/>
                      <a:pt x="2045" y="14098"/>
                      <a:pt x="2283" y="13729"/>
                    </a:cubicBezTo>
                    <a:cubicBezTo>
                      <a:pt x="2735" y="12955"/>
                      <a:pt x="3211" y="12086"/>
                      <a:pt x="3640" y="11193"/>
                    </a:cubicBezTo>
                    <a:cubicBezTo>
                      <a:pt x="4069" y="10288"/>
                      <a:pt x="4462" y="9383"/>
                      <a:pt x="4759" y="8574"/>
                    </a:cubicBezTo>
                    <a:cubicBezTo>
                      <a:pt x="5378" y="6966"/>
                      <a:pt x="6009" y="4871"/>
                      <a:pt x="6521" y="3192"/>
                    </a:cubicBezTo>
                    <a:cubicBezTo>
                      <a:pt x="7033" y="1501"/>
                      <a:pt x="7414" y="227"/>
                      <a:pt x="7414" y="227"/>
                    </a:cubicBezTo>
                    <a:cubicBezTo>
                      <a:pt x="7439" y="102"/>
                      <a:pt x="7229" y="0"/>
                      <a:pt x="7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4" name="Google Shape;144;p22"/>
            <p:cNvGrpSpPr/>
            <p:nvPr/>
          </p:nvGrpSpPr>
          <p:grpSpPr>
            <a:xfrm rot="8905895">
              <a:off x="8402486" y="210114"/>
              <a:ext cx="491590" cy="778811"/>
              <a:chOff x="-1904298" y="1056455"/>
              <a:chExt cx="581725" cy="921610"/>
            </a:xfrm>
          </p:grpSpPr>
          <p:sp>
            <p:nvSpPr>
              <p:cNvPr id="145" name="Google Shape;145;p22"/>
              <p:cNvSpPr/>
              <p:nvPr/>
            </p:nvSpPr>
            <p:spPr>
              <a:xfrm>
                <a:off x="-1904298" y="1056455"/>
                <a:ext cx="581725" cy="887132"/>
              </a:xfrm>
              <a:custGeom>
                <a:avLst/>
                <a:gdLst/>
                <a:ahLst/>
                <a:cxnLst/>
                <a:rect l="l" t="t" r="r" b="b"/>
                <a:pathLst>
                  <a:path w="38196" h="58249" extrusionOk="0">
                    <a:moveTo>
                      <a:pt x="34903" y="0"/>
                    </a:moveTo>
                    <a:cubicBezTo>
                      <a:pt x="34867" y="0"/>
                      <a:pt x="34830" y="5"/>
                      <a:pt x="34790" y="15"/>
                    </a:cubicBezTo>
                    <a:cubicBezTo>
                      <a:pt x="28206" y="1801"/>
                      <a:pt x="22396" y="5385"/>
                      <a:pt x="17002" y="9468"/>
                    </a:cubicBezTo>
                    <a:cubicBezTo>
                      <a:pt x="11918" y="13326"/>
                      <a:pt x="6870" y="17434"/>
                      <a:pt x="3929" y="23232"/>
                    </a:cubicBezTo>
                    <a:cubicBezTo>
                      <a:pt x="1143" y="28733"/>
                      <a:pt x="179" y="34983"/>
                      <a:pt x="83" y="41103"/>
                    </a:cubicBezTo>
                    <a:cubicBezTo>
                      <a:pt x="0" y="46771"/>
                      <a:pt x="310" y="52998"/>
                      <a:pt x="4120" y="57534"/>
                    </a:cubicBezTo>
                    <a:cubicBezTo>
                      <a:pt x="4191" y="57635"/>
                      <a:pt x="4287" y="57668"/>
                      <a:pt x="4373" y="57668"/>
                    </a:cubicBezTo>
                    <a:cubicBezTo>
                      <a:pt x="4388" y="57668"/>
                      <a:pt x="4403" y="57667"/>
                      <a:pt x="4417" y="57665"/>
                    </a:cubicBezTo>
                    <a:lnTo>
                      <a:pt x="4417" y="57665"/>
                    </a:lnTo>
                    <a:cubicBezTo>
                      <a:pt x="4322" y="57903"/>
                      <a:pt x="4429" y="58248"/>
                      <a:pt x="4774" y="58248"/>
                    </a:cubicBezTo>
                    <a:cubicBezTo>
                      <a:pt x="16324" y="58213"/>
                      <a:pt x="26372" y="48259"/>
                      <a:pt x="31444" y="38674"/>
                    </a:cubicBezTo>
                    <a:cubicBezTo>
                      <a:pt x="37648" y="26983"/>
                      <a:pt x="38195" y="13278"/>
                      <a:pt x="35874" y="467"/>
                    </a:cubicBezTo>
                    <a:cubicBezTo>
                      <a:pt x="35836" y="265"/>
                      <a:pt x="35686" y="176"/>
                      <a:pt x="35526" y="176"/>
                    </a:cubicBezTo>
                    <a:cubicBezTo>
                      <a:pt x="35432" y="176"/>
                      <a:pt x="35334" y="207"/>
                      <a:pt x="35254" y="265"/>
                    </a:cubicBezTo>
                    <a:cubicBezTo>
                      <a:pt x="35205" y="116"/>
                      <a:pt x="35081" y="0"/>
                      <a:pt x="34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22"/>
              <p:cNvSpPr/>
              <p:nvPr/>
            </p:nvSpPr>
            <p:spPr>
              <a:xfrm>
                <a:off x="-1862965" y="1216748"/>
                <a:ext cx="442995" cy="761317"/>
              </a:xfrm>
              <a:custGeom>
                <a:avLst/>
                <a:gdLst/>
                <a:ahLst/>
                <a:cxnLst/>
                <a:rect l="l" t="t" r="r" b="b"/>
                <a:pathLst>
                  <a:path w="29087" h="49988" extrusionOk="0">
                    <a:moveTo>
                      <a:pt x="21381" y="0"/>
                    </a:moveTo>
                    <a:cubicBezTo>
                      <a:pt x="21179" y="0"/>
                      <a:pt x="20962" y="128"/>
                      <a:pt x="20932" y="384"/>
                    </a:cubicBezTo>
                    <a:cubicBezTo>
                      <a:pt x="20491" y="4468"/>
                      <a:pt x="20277" y="13386"/>
                      <a:pt x="20325" y="13540"/>
                    </a:cubicBezTo>
                    <a:cubicBezTo>
                      <a:pt x="17836" y="17624"/>
                      <a:pt x="15348" y="21696"/>
                      <a:pt x="12871" y="25780"/>
                    </a:cubicBezTo>
                    <a:cubicBezTo>
                      <a:pt x="12657" y="26137"/>
                      <a:pt x="12443" y="26494"/>
                      <a:pt x="12228" y="26852"/>
                    </a:cubicBezTo>
                    <a:cubicBezTo>
                      <a:pt x="10454" y="22565"/>
                      <a:pt x="9609" y="18065"/>
                      <a:pt x="9728" y="13433"/>
                    </a:cubicBezTo>
                    <a:cubicBezTo>
                      <a:pt x="9740" y="13171"/>
                      <a:pt x="9544" y="13040"/>
                      <a:pt x="9343" y="13040"/>
                    </a:cubicBezTo>
                    <a:cubicBezTo>
                      <a:pt x="9142" y="13040"/>
                      <a:pt x="8936" y="13171"/>
                      <a:pt x="8930" y="13433"/>
                    </a:cubicBezTo>
                    <a:cubicBezTo>
                      <a:pt x="8799" y="18196"/>
                      <a:pt x="9669" y="22839"/>
                      <a:pt x="11526" y="27245"/>
                    </a:cubicBezTo>
                    <a:cubicBezTo>
                      <a:pt x="11585" y="27387"/>
                      <a:pt x="11716" y="27471"/>
                      <a:pt x="11847" y="27495"/>
                    </a:cubicBezTo>
                    <a:cubicBezTo>
                      <a:pt x="8859" y="32483"/>
                      <a:pt x="6001" y="37567"/>
                      <a:pt x="3692" y="42889"/>
                    </a:cubicBezTo>
                    <a:cubicBezTo>
                      <a:pt x="1668" y="38996"/>
                      <a:pt x="834" y="34745"/>
                      <a:pt x="1227" y="30364"/>
                    </a:cubicBezTo>
                    <a:cubicBezTo>
                      <a:pt x="1251" y="30108"/>
                      <a:pt x="1063" y="29980"/>
                      <a:pt x="864" y="29980"/>
                    </a:cubicBezTo>
                    <a:cubicBezTo>
                      <a:pt x="664" y="29980"/>
                      <a:pt x="453" y="30108"/>
                      <a:pt x="429" y="30364"/>
                    </a:cubicBezTo>
                    <a:cubicBezTo>
                      <a:pt x="1" y="35019"/>
                      <a:pt x="953" y="39556"/>
                      <a:pt x="3180" y="43675"/>
                    </a:cubicBezTo>
                    <a:cubicBezTo>
                      <a:pt x="3215" y="43723"/>
                      <a:pt x="3251" y="43770"/>
                      <a:pt x="3299" y="43806"/>
                    </a:cubicBezTo>
                    <a:cubicBezTo>
                      <a:pt x="2513" y="45663"/>
                      <a:pt x="1799" y="47557"/>
                      <a:pt x="1167" y="49497"/>
                    </a:cubicBezTo>
                    <a:cubicBezTo>
                      <a:pt x="1074" y="49793"/>
                      <a:pt x="1320" y="49988"/>
                      <a:pt x="1563" y="49988"/>
                    </a:cubicBezTo>
                    <a:cubicBezTo>
                      <a:pt x="1722" y="49988"/>
                      <a:pt x="1880" y="49904"/>
                      <a:pt x="1941" y="49712"/>
                    </a:cubicBezTo>
                    <a:cubicBezTo>
                      <a:pt x="3323" y="45449"/>
                      <a:pt x="5132" y="41389"/>
                      <a:pt x="7168" y="37436"/>
                    </a:cubicBezTo>
                    <a:cubicBezTo>
                      <a:pt x="7216" y="37532"/>
                      <a:pt x="7287" y="37603"/>
                      <a:pt x="7430" y="37627"/>
                    </a:cubicBezTo>
                    <a:cubicBezTo>
                      <a:pt x="8398" y="37795"/>
                      <a:pt x="9366" y="37879"/>
                      <a:pt x="10324" y="37879"/>
                    </a:cubicBezTo>
                    <a:cubicBezTo>
                      <a:pt x="13834" y="37879"/>
                      <a:pt x="17225" y="36758"/>
                      <a:pt x="20087" y="34579"/>
                    </a:cubicBezTo>
                    <a:cubicBezTo>
                      <a:pt x="20431" y="34323"/>
                      <a:pt x="20214" y="33799"/>
                      <a:pt x="19894" y="33799"/>
                    </a:cubicBezTo>
                    <a:cubicBezTo>
                      <a:pt x="19826" y="33799"/>
                      <a:pt x="19754" y="33822"/>
                      <a:pt x="19682" y="33876"/>
                    </a:cubicBezTo>
                    <a:cubicBezTo>
                      <a:pt x="16937" y="35970"/>
                      <a:pt x="13691" y="37085"/>
                      <a:pt x="10318" y="37085"/>
                    </a:cubicBezTo>
                    <a:cubicBezTo>
                      <a:pt x="9433" y="37085"/>
                      <a:pt x="8540" y="37009"/>
                      <a:pt x="7644" y="36853"/>
                    </a:cubicBezTo>
                    <a:cubicBezTo>
                      <a:pt x="7615" y="36847"/>
                      <a:pt x="7585" y="36844"/>
                      <a:pt x="7557" y="36844"/>
                    </a:cubicBezTo>
                    <a:cubicBezTo>
                      <a:pt x="7528" y="36844"/>
                      <a:pt x="7502" y="36847"/>
                      <a:pt x="7478" y="36853"/>
                    </a:cubicBezTo>
                    <a:cubicBezTo>
                      <a:pt x="9478" y="33019"/>
                      <a:pt x="11693" y="29281"/>
                      <a:pt x="13943" y="25578"/>
                    </a:cubicBezTo>
                    <a:cubicBezTo>
                      <a:pt x="14872" y="24042"/>
                      <a:pt x="15812" y="22518"/>
                      <a:pt x="16741" y="20982"/>
                    </a:cubicBezTo>
                    <a:cubicBezTo>
                      <a:pt x="16788" y="21006"/>
                      <a:pt x="16848" y="21018"/>
                      <a:pt x="16919" y="21018"/>
                    </a:cubicBezTo>
                    <a:cubicBezTo>
                      <a:pt x="20956" y="20768"/>
                      <a:pt x="24861" y="19946"/>
                      <a:pt x="28659" y="18553"/>
                    </a:cubicBezTo>
                    <a:cubicBezTo>
                      <a:pt x="29087" y="18393"/>
                      <a:pt x="28967" y="17753"/>
                      <a:pt x="28585" y="17753"/>
                    </a:cubicBezTo>
                    <a:cubicBezTo>
                      <a:pt x="28542" y="17753"/>
                      <a:pt x="28495" y="17761"/>
                      <a:pt x="28445" y="17779"/>
                    </a:cubicBezTo>
                    <a:cubicBezTo>
                      <a:pt x="24813" y="19113"/>
                      <a:pt x="21087" y="19910"/>
                      <a:pt x="17229" y="20184"/>
                    </a:cubicBezTo>
                    <a:cubicBezTo>
                      <a:pt x="21075" y="13874"/>
                      <a:pt x="24944" y="7564"/>
                      <a:pt x="28790" y="1265"/>
                    </a:cubicBezTo>
                    <a:cubicBezTo>
                      <a:pt x="28979" y="953"/>
                      <a:pt x="28702" y="663"/>
                      <a:pt x="28427" y="663"/>
                    </a:cubicBezTo>
                    <a:cubicBezTo>
                      <a:pt x="28303" y="663"/>
                      <a:pt x="28180" y="721"/>
                      <a:pt x="28099" y="860"/>
                    </a:cubicBezTo>
                    <a:cubicBezTo>
                      <a:pt x="25790" y="4635"/>
                      <a:pt x="23468" y="8409"/>
                      <a:pt x="21158" y="12183"/>
                    </a:cubicBezTo>
                    <a:cubicBezTo>
                      <a:pt x="21134" y="8242"/>
                      <a:pt x="21313" y="4313"/>
                      <a:pt x="21741" y="384"/>
                    </a:cubicBezTo>
                    <a:cubicBezTo>
                      <a:pt x="21771" y="128"/>
                      <a:pt x="21584" y="0"/>
                      <a:pt x="213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7" name="Google Shape;147;p22"/>
            <p:cNvSpPr/>
            <p:nvPr/>
          </p:nvSpPr>
          <p:spPr>
            <a:xfrm rot="10800000" flipH="1">
              <a:off x="7676500" y="-6"/>
              <a:ext cx="1430684" cy="365231"/>
            </a:xfrm>
            <a:custGeom>
              <a:avLst/>
              <a:gdLst/>
              <a:ahLst/>
              <a:cxnLst/>
              <a:rect l="l" t="t" r="r" b="b"/>
              <a:pathLst>
                <a:path w="43054" h="10991" extrusionOk="0">
                  <a:moveTo>
                    <a:pt x="21920" y="1"/>
                  </a:moveTo>
                  <a:cubicBezTo>
                    <a:pt x="19110" y="1"/>
                    <a:pt x="16717" y="2084"/>
                    <a:pt x="15753" y="5025"/>
                  </a:cubicBezTo>
                  <a:cubicBezTo>
                    <a:pt x="14574" y="3882"/>
                    <a:pt x="12967" y="3168"/>
                    <a:pt x="11181" y="3168"/>
                  </a:cubicBezTo>
                  <a:cubicBezTo>
                    <a:pt x="7954" y="3168"/>
                    <a:pt x="5275" y="5502"/>
                    <a:pt x="4739" y="8573"/>
                  </a:cubicBezTo>
                  <a:cubicBezTo>
                    <a:pt x="4299" y="8359"/>
                    <a:pt x="3811" y="8228"/>
                    <a:pt x="3287" y="8228"/>
                  </a:cubicBezTo>
                  <a:cubicBezTo>
                    <a:pt x="1644" y="8228"/>
                    <a:pt x="275" y="9419"/>
                    <a:pt x="1" y="10990"/>
                  </a:cubicBezTo>
                  <a:lnTo>
                    <a:pt x="43054" y="10990"/>
                  </a:lnTo>
                  <a:cubicBezTo>
                    <a:pt x="43054" y="10990"/>
                    <a:pt x="43054" y="10990"/>
                    <a:pt x="43054" y="10978"/>
                  </a:cubicBezTo>
                  <a:cubicBezTo>
                    <a:pt x="43054" y="8407"/>
                    <a:pt x="40970" y="6323"/>
                    <a:pt x="38398" y="6323"/>
                  </a:cubicBezTo>
                  <a:cubicBezTo>
                    <a:pt x="37744" y="6323"/>
                    <a:pt x="37124" y="6454"/>
                    <a:pt x="36565" y="6704"/>
                  </a:cubicBezTo>
                  <a:cubicBezTo>
                    <a:pt x="35815" y="4025"/>
                    <a:pt x="33374" y="2061"/>
                    <a:pt x="30469" y="2061"/>
                  </a:cubicBezTo>
                  <a:cubicBezTo>
                    <a:pt x="29231" y="2061"/>
                    <a:pt x="28088" y="2418"/>
                    <a:pt x="27123" y="3025"/>
                  </a:cubicBezTo>
                  <a:cubicBezTo>
                    <a:pt x="25909" y="1191"/>
                    <a:pt x="24028" y="1"/>
                    <a:pt x="219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" name="Google Shape;148;p22"/>
          <p:cNvGrpSpPr/>
          <p:nvPr/>
        </p:nvGrpSpPr>
        <p:grpSpPr>
          <a:xfrm flipH="1">
            <a:off x="5195593" y="4090039"/>
            <a:ext cx="3948417" cy="1053464"/>
            <a:chOff x="271750" y="3380525"/>
            <a:chExt cx="3056050" cy="815375"/>
          </a:xfrm>
        </p:grpSpPr>
        <p:sp>
          <p:nvSpPr>
            <p:cNvPr id="149" name="Google Shape;149;p22"/>
            <p:cNvSpPr/>
            <p:nvPr/>
          </p:nvSpPr>
          <p:spPr>
            <a:xfrm>
              <a:off x="271750" y="3380525"/>
              <a:ext cx="1876450" cy="815375"/>
            </a:xfrm>
            <a:custGeom>
              <a:avLst/>
              <a:gdLst/>
              <a:ahLst/>
              <a:cxnLst/>
              <a:rect l="l" t="t" r="r" b="b"/>
              <a:pathLst>
                <a:path w="75058" h="32615" extrusionOk="0">
                  <a:moveTo>
                    <a:pt x="26971" y="1"/>
                  </a:moveTo>
                  <a:cubicBezTo>
                    <a:pt x="16792" y="1"/>
                    <a:pt x="7040" y="5763"/>
                    <a:pt x="2429" y="15589"/>
                  </a:cubicBezTo>
                  <a:cubicBezTo>
                    <a:pt x="2382" y="15684"/>
                    <a:pt x="2358" y="15779"/>
                    <a:pt x="2310" y="15875"/>
                  </a:cubicBezTo>
                  <a:cubicBezTo>
                    <a:pt x="1453" y="16946"/>
                    <a:pt x="679" y="18065"/>
                    <a:pt x="0" y="19244"/>
                  </a:cubicBezTo>
                  <a:lnTo>
                    <a:pt x="0" y="32615"/>
                  </a:lnTo>
                  <a:lnTo>
                    <a:pt x="75057" y="32615"/>
                  </a:lnTo>
                  <a:cubicBezTo>
                    <a:pt x="73819" y="28007"/>
                    <a:pt x="70640" y="23959"/>
                    <a:pt x="65985" y="21768"/>
                  </a:cubicBezTo>
                  <a:cubicBezTo>
                    <a:pt x="63680" y="20692"/>
                    <a:pt x="61256" y="20183"/>
                    <a:pt x="58871" y="20183"/>
                  </a:cubicBezTo>
                  <a:cubicBezTo>
                    <a:pt x="56981" y="20183"/>
                    <a:pt x="55116" y="20503"/>
                    <a:pt x="53352" y="21113"/>
                  </a:cubicBezTo>
                  <a:cubicBezTo>
                    <a:pt x="51566" y="13255"/>
                    <a:pt x="46328" y="6266"/>
                    <a:pt x="38470" y="2575"/>
                  </a:cubicBezTo>
                  <a:cubicBezTo>
                    <a:pt x="34746" y="828"/>
                    <a:pt x="30828" y="1"/>
                    <a:pt x="269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2"/>
            <p:cNvSpPr/>
            <p:nvPr/>
          </p:nvSpPr>
          <p:spPr>
            <a:xfrm>
              <a:off x="1828200" y="3808500"/>
              <a:ext cx="1499600" cy="387400"/>
            </a:xfrm>
            <a:custGeom>
              <a:avLst/>
              <a:gdLst/>
              <a:ahLst/>
              <a:cxnLst/>
              <a:rect l="l" t="t" r="r" b="b"/>
              <a:pathLst>
                <a:path w="59984" h="15496" extrusionOk="0">
                  <a:moveTo>
                    <a:pt x="8620" y="0"/>
                  </a:moveTo>
                  <a:cubicBezTo>
                    <a:pt x="6622" y="0"/>
                    <a:pt x="4637" y="834"/>
                    <a:pt x="3227" y="2459"/>
                  </a:cubicBezTo>
                  <a:cubicBezTo>
                    <a:pt x="988" y="5042"/>
                    <a:pt x="941" y="8769"/>
                    <a:pt x="2893" y="11400"/>
                  </a:cubicBezTo>
                  <a:cubicBezTo>
                    <a:pt x="2608" y="11662"/>
                    <a:pt x="2334" y="11948"/>
                    <a:pt x="2072" y="12245"/>
                  </a:cubicBezTo>
                  <a:cubicBezTo>
                    <a:pt x="1203" y="13246"/>
                    <a:pt x="512" y="14341"/>
                    <a:pt x="0" y="15496"/>
                  </a:cubicBezTo>
                  <a:lnTo>
                    <a:pt x="59984" y="15496"/>
                  </a:lnTo>
                  <a:cubicBezTo>
                    <a:pt x="58853" y="11960"/>
                    <a:pt x="56781" y="8685"/>
                    <a:pt x="53769" y="6066"/>
                  </a:cubicBezTo>
                  <a:cubicBezTo>
                    <a:pt x="49777" y="2603"/>
                    <a:pt x="44856" y="905"/>
                    <a:pt x="39958" y="905"/>
                  </a:cubicBezTo>
                  <a:cubicBezTo>
                    <a:pt x="34060" y="905"/>
                    <a:pt x="28196" y="3367"/>
                    <a:pt x="24027" y="8174"/>
                  </a:cubicBezTo>
                  <a:cubicBezTo>
                    <a:pt x="23967" y="8233"/>
                    <a:pt x="23932" y="8304"/>
                    <a:pt x="23872" y="8364"/>
                  </a:cubicBezTo>
                  <a:cubicBezTo>
                    <a:pt x="22789" y="9138"/>
                    <a:pt x="21777" y="9995"/>
                    <a:pt x="20860" y="10960"/>
                  </a:cubicBezTo>
                  <a:cubicBezTo>
                    <a:pt x="20848" y="10948"/>
                    <a:pt x="20836" y="10936"/>
                    <a:pt x="20824" y="10924"/>
                  </a:cubicBezTo>
                  <a:cubicBezTo>
                    <a:pt x="19288" y="9578"/>
                    <a:pt x="17526" y="8674"/>
                    <a:pt x="15681" y="8162"/>
                  </a:cubicBezTo>
                  <a:cubicBezTo>
                    <a:pt x="16014" y="5840"/>
                    <a:pt x="15216" y="3399"/>
                    <a:pt x="13311" y="1756"/>
                  </a:cubicBezTo>
                  <a:cubicBezTo>
                    <a:pt x="11954" y="577"/>
                    <a:pt x="10283" y="0"/>
                    <a:pt x="8620" y="0"/>
                  </a:cubicBezTo>
                  <a:close/>
                </a:path>
              </a:pathLst>
            </a:custGeom>
            <a:solidFill>
              <a:schemeClr val="lt1">
                <a:alpha val="42352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grpSp>
        <p:nvGrpSpPr>
          <p:cNvPr id="153" name="Google Shape;153;p17"/>
          <p:cNvGrpSpPr/>
          <p:nvPr/>
        </p:nvGrpSpPr>
        <p:grpSpPr>
          <a:xfrm rot="9401449">
            <a:off x="754395" y="69566"/>
            <a:ext cx="1522160" cy="1254196"/>
            <a:chOff x="698956" y="6526827"/>
            <a:chExt cx="1522132" cy="1254173"/>
          </a:xfrm>
        </p:grpSpPr>
        <p:grpSp>
          <p:nvGrpSpPr>
            <p:cNvPr id="154" name="Google Shape;154;p17"/>
            <p:cNvGrpSpPr/>
            <p:nvPr/>
          </p:nvGrpSpPr>
          <p:grpSpPr>
            <a:xfrm>
              <a:off x="970014" y="6599642"/>
              <a:ext cx="1251074" cy="1089966"/>
              <a:chOff x="2227541" y="6011760"/>
              <a:chExt cx="2864180" cy="2495343"/>
            </a:xfrm>
          </p:grpSpPr>
          <p:sp>
            <p:nvSpPr>
              <p:cNvPr id="155" name="Google Shape;155;p17"/>
              <p:cNvSpPr/>
              <p:nvPr/>
            </p:nvSpPr>
            <p:spPr>
              <a:xfrm rot="-1131582">
                <a:off x="2772277" y="6293752"/>
                <a:ext cx="2064072" cy="1922827"/>
              </a:xfrm>
              <a:custGeom>
                <a:avLst/>
                <a:gdLst/>
                <a:ahLst/>
                <a:cxnLst/>
                <a:rect l="l" t="t" r="r" b="b"/>
                <a:pathLst>
                  <a:path w="83428" h="77719" extrusionOk="0">
                    <a:moveTo>
                      <a:pt x="43744" y="1"/>
                    </a:moveTo>
                    <a:cubicBezTo>
                      <a:pt x="43607" y="1"/>
                      <a:pt x="43469" y="5"/>
                      <a:pt x="43328" y="15"/>
                    </a:cubicBezTo>
                    <a:cubicBezTo>
                      <a:pt x="39256" y="277"/>
                      <a:pt x="37779" y="4360"/>
                      <a:pt x="36839" y="7718"/>
                    </a:cubicBezTo>
                    <a:cubicBezTo>
                      <a:pt x="35589" y="12203"/>
                      <a:pt x="34968" y="18558"/>
                      <a:pt x="31040" y="18558"/>
                    </a:cubicBezTo>
                    <a:cubicBezTo>
                      <a:pt x="29952" y="18558"/>
                      <a:pt x="28611" y="18070"/>
                      <a:pt x="26933" y="16921"/>
                    </a:cubicBezTo>
                    <a:cubicBezTo>
                      <a:pt x="25614" y="16019"/>
                      <a:pt x="23908" y="14589"/>
                      <a:pt x="22178" y="14589"/>
                    </a:cubicBezTo>
                    <a:cubicBezTo>
                      <a:pt x="21830" y="14589"/>
                      <a:pt x="21481" y="14647"/>
                      <a:pt x="21134" y="14778"/>
                    </a:cubicBezTo>
                    <a:cubicBezTo>
                      <a:pt x="15276" y="16993"/>
                      <a:pt x="19075" y="24530"/>
                      <a:pt x="19753" y="28387"/>
                    </a:cubicBezTo>
                    <a:cubicBezTo>
                      <a:pt x="20166" y="30701"/>
                      <a:pt x="20096" y="34763"/>
                      <a:pt x="17456" y="34763"/>
                    </a:cubicBezTo>
                    <a:cubicBezTo>
                      <a:pt x="17054" y="34763"/>
                      <a:pt x="16592" y="34669"/>
                      <a:pt x="16062" y="34459"/>
                    </a:cubicBezTo>
                    <a:cubicBezTo>
                      <a:pt x="11365" y="32594"/>
                      <a:pt x="10296" y="26273"/>
                      <a:pt x="4770" y="26273"/>
                    </a:cubicBezTo>
                    <a:cubicBezTo>
                      <a:pt x="4512" y="26273"/>
                      <a:pt x="4244" y="26287"/>
                      <a:pt x="3966" y="26315"/>
                    </a:cubicBezTo>
                    <a:cubicBezTo>
                      <a:pt x="715" y="26649"/>
                      <a:pt x="1" y="29554"/>
                      <a:pt x="489" y="32328"/>
                    </a:cubicBezTo>
                    <a:cubicBezTo>
                      <a:pt x="1251" y="36555"/>
                      <a:pt x="3644" y="40222"/>
                      <a:pt x="5085" y="44211"/>
                    </a:cubicBezTo>
                    <a:cubicBezTo>
                      <a:pt x="6597" y="48390"/>
                      <a:pt x="7061" y="52997"/>
                      <a:pt x="6549" y="57403"/>
                    </a:cubicBezTo>
                    <a:cubicBezTo>
                      <a:pt x="6275" y="59784"/>
                      <a:pt x="4037" y="62999"/>
                      <a:pt x="4632" y="65380"/>
                    </a:cubicBezTo>
                    <a:cubicBezTo>
                      <a:pt x="5513" y="68856"/>
                      <a:pt x="12336" y="68321"/>
                      <a:pt x="15050" y="68797"/>
                    </a:cubicBezTo>
                    <a:cubicBezTo>
                      <a:pt x="18884" y="69476"/>
                      <a:pt x="22766" y="70095"/>
                      <a:pt x="26468" y="71345"/>
                    </a:cubicBezTo>
                    <a:cubicBezTo>
                      <a:pt x="30939" y="72847"/>
                      <a:pt x="38196" y="77718"/>
                      <a:pt x="44090" y="77718"/>
                    </a:cubicBezTo>
                    <a:cubicBezTo>
                      <a:pt x="46186" y="77718"/>
                      <a:pt x="48109" y="77102"/>
                      <a:pt x="49674" y="75500"/>
                    </a:cubicBezTo>
                    <a:cubicBezTo>
                      <a:pt x="51602" y="73524"/>
                      <a:pt x="50626" y="70488"/>
                      <a:pt x="49185" y="68559"/>
                    </a:cubicBezTo>
                    <a:cubicBezTo>
                      <a:pt x="47364" y="66130"/>
                      <a:pt x="44090" y="64594"/>
                      <a:pt x="42661" y="61856"/>
                    </a:cubicBezTo>
                    <a:cubicBezTo>
                      <a:pt x="41468" y="59570"/>
                      <a:pt x="43103" y="58980"/>
                      <a:pt x="45242" y="58980"/>
                    </a:cubicBezTo>
                    <a:cubicBezTo>
                      <a:pt x="47158" y="58980"/>
                      <a:pt x="49479" y="59453"/>
                      <a:pt x="50531" y="59605"/>
                    </a:cubicBezTo>
                    <a:cubicBezTo>
                      <a:pt x="52312" y="59861"/>
                      <a:pt x="54410" y="60234"/>
                      <a:pt x="56446" y="60234"/>
                    </a:cubicBezTo>
                    <a:cubicBezTo>
                      <a:pt x="59050" y="60234"/>
                      <a:pt x="61553" y="59624"/>
                      <a:pt x="63163" y="57379"/>
                    </a:cubicBezTo>
                    <a:cubicBezTo>
                      <a:pt x="66116" y="53271"/>
                      <a:pt x="61497" y="49068"/>
                      <a:pt x="58818" y="46354"/>
                    </a:cubicBezTo>
                    <a:cubicBezTo>
                      <a:pt x="55151" y="42627"/>
                      <a:pt x="56532" y="41246"/>
                      <a:pt x="59306" y="40817"/>
                    </a:cubicBezTo>
                    <a:cubicBezTo>
                      <a:pt x="60111" y="40689"/>
                      <a:pt x="61032" y="40643"/>
                      <a:pt x="61979" y="40643"/>
                    </a:cubicBezTo>
                    <a:cubicBezTo>
                      <a:pt x="63762" y="40643"/>
                      <a:pt x="65636" y="40807"/>
                      <a:pt x="66997" y="40901"/>
                    </a:cubicBezTo>
                    <a:cubicBezTo>
                      <a:pt x="68350" y="40991"/>
                      <a:pt x="70090" y="41137"/>
                      <a:pt x="71903" y="41137"/>
                    </a:cubicBezTo>
                    <a:cubicBezTo>
                      <a:pt x="76075" y="41137"/>
                      <a:pt x="80636" y="40364"/>
                      <a:pt x="81773" y="36364"/>
                    </a:cubicBezTo>
                    <a:cubicBezTo>
                      <a:pt x="83428" y="30578"/>
                      <a:pt x="75260" y="28090"/>
                      <a:pt x="71057" y="27816"/>
                    </a:cubicBezTo>
                    <a:cubicBezTo>
                      <a:pt x="69545" y="27720"/>
                      <a:pt x="66307" y="27518"/>
                      <a:pt x="65557" y="25863"/>
                    </a:cubicBezTo>
                    <a:cubicBezTo>
                      <a:pt x="64425" y="23339"/>
                      <a:pt x="68890" y="21386"/>
                      <a:pt x="70414" y="20291"/>
                    </a:cubicBezTo>
                    <a:cubicBezTo>
                      <a:pt x="73534" y="18029"/>
                      <a:pt x="75927" y="14493"/>
                      <a:pt x="76606" y="10659"/>
                    </a:cubicBezTo>
                    <a:cubicBezTo>
                      <a:pt x="77201" y="7313"/>
                      <a:pt x="75355" y="4337"/>
                      <a:pt x="72319" y="2920"/>
                    </a:cubicBezTo>
                    <a:cubicBezTo>
                      <a:pt x="71216" y="2408"/>
                      <a:pt x="70191" y="2186"/>
                      <a:pt x="69227" y="2186"/>
                    </a:cubicBezTo>
                    <a:cubicBezTo>
                      <a:pt x="63183" y="2186"/>
                      <a:pt x="59515" y="10924"/>
                      <a:pt x="53960" y="12135"/>
                    </a:cubicBezTo>
                    <a:cubicBezTo>
                      <a:pt x="53728" y="12186"/>
                      <a:pt x="53514" y="12210"/>
                      <a:pt x="53317" y="12210"/>
                    </a:cubicBezTo>
                    <a:cubicBezTo>
                      <a:pt x="50797" y="12210"/>
                      <a:pt x="50946" y="8282"/>
                      <a:pt x="50317" y="6206"/>
                    </a:cubicBezTo>
                    <a:cubicBezTo>
                      <a:pt x="49353" y="3076"/>
                      <a:pt x="47297" y="1"/>
                      <a:pt x="437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6" name="Google Shape;156;p17"/>
              <p:cNvGrpSpPr/>
              <p:nvPr/>
            </p:nvGrpSpPr>
            <p:grpSpPr>
              <a:xfrm>
                <a:off x="2227541" y="6635268"/>
                <a:ext cx="2250382" cy="1871836"/>
                <a:chOff x="2227541" y="6635268"/>
                <a:chExt cx="2250382" cy="1871836"/>
              </a:xfrm>
            </p:grpSpPr>
            <p:sp>
              <p:nvSpPr>
                <p:cNvPr id="157" name="Google Shape;157;p17"/>
                <p:cNvSpPr/>
                <p:nvPr/>
              </p:nvSpPr>
              <p:spPr>
                <a:xfrm rot="-1131582">
                  <a:off x="2389104" y="6911337"/>
                  <a:ext cx="1927256" cy="1319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98" h="53341" extrusionOk="0">
                      <a:moveTo>
                        <a:pt x="77657" y="0"/>
                      </a:moveTo>
                      <a:cubicBezTo>
                        <a:pt x="77524" y="0"/>
                        <a:pt x="77309" y="98"/>
                        <a:pt x="77038" y="330"/>
                      </a:cubicBezTo>
                      <a:cubicBezTo>
                        <a:pt x="77038" y="330"/>
                        <a:pt x="75681" y="1521"/>
                        <a:pt x="73430" y="3497"/>
                      </a:cubicBezTo>
                      <a:cubicBezTo>
                        <a:pt x="72299" y="4486"/>
                        <a:pt x="70954" y="5664"/>
                        <a:pt x="69430" y="6998"/>
                      </a:cubicBezTo>
                      <a:cubicBezTo>
                        <a:pt x="68668" y="7665"/>
                        <a:pt x="67870" y="8367"/>
                        <a:pt x="67037" y="9093"/>
                      </a:cubicBezTo>
                      <a:cubicBezTo>
                        <a:pt x="66203" y="9820"/>
                        <a:pt x="65334" y="10594"/>
                        <a:pt x="64441" y="11391"/>
                      </a:cubicBezTo>
                      <a:cubicBezTo>
                        <a:pt x="63548" y="12177"/>
                        <a:pt x="62631" y="12999"/>
                        <a:pt x="61691" y="13832"/>
                      </a:cubicBezTo>
                      <a:cubicBezTo>
                        <a:pt x="61453" y="14034"/>
                        <a:pt x="61215" y="14249"/>
                        <a:pt x="60976" y="14463"/>
                      </a:cubicBezTo>
                      <a:cubicBezTo>
                        <a:pt x="60750" y="14677"/>
                        <a:pt x="60512" y="14892"/>
                        <a:pt x="60274" y="15106"/>
                      </a:cubicBezTo>
                      <a:cubicBezTo>
                        <a:pt x="59798" y="15535"/>
                        <a:pt x="59321" y="15975"/>
                        <a:pt x="58845" y="16416"/>
                      </a:cubicBezTo>
                      <a:cubicBezTo>
                        <a:pt x="57881" y="17297"/>
                        <a:pt x="56916" y="18190"/>
                        <a:pt x="55940" y="19083"/>
                      </a:cubicBezTo>
                      <a:lnTo>
                        <a:pt x="55571" y="19416"/>
                      </a:lnTo>
                      <a:lnTo>
                        <a:pt x="55214" y="19773"/>
                      </a:lnTo>
                      <a:cubicBezTo>
                        <a:pt x="54976" y="20011"/>
                        <a:pt x="54738" y="20250"/>
                        <a:pt x="54499" y="20488"/>
                      </a:cubicBezTo>
                      <a:cubicBezTo>
                        <a:pt x="54035" y="20964"/>
                        <a:pt x="53571" y="21440"/>
                        <a:pt x="53106" y="21916"/>
                      </a:cubicBezTo>
                      <a:cubicBezTo>
                        <a:pt x="51261" y="23845"/>
                        <a:pt x="49463" y="25798"/>
                        <a:pt x="47725" y="27691"/>
                      </a:cubicBezTo>
                      <a:cubicBezTo>
                        <a:pt x="45975" y="29572"/>
                        <a:pt x="44284" y="31370"/>
                        <a:pt x="42653" y="33025"/>
                      </a:cubicBezTo>
                      <a:cubicBezTo>
                        <a:pt x="41033" y="34668"/>
                        <a:pt x="39259" y="36406"/>
                        <a:pt x="37342" y="38085"/>
                      </a:cubicBezTo>
                      <a:cubicBezTo>
                        <a:pt x="36378" y="38918"/>
                        <a:pt x="35390" y="39752"/>
                        <a:pt x="34354" y="40538"/>
                      </a:cubicBezTo>
                      <a:cubicBezTo>
                        <a:pt x="33318" y="41335"/>
                        <a:pt x="32247" y="42109"/>
                        <a:pt x="31151" y="42824"/>
                      </a:cubicBezTo>
                      <a:cubicBezTo>
                        <a:pt x="30044" y="43550"/>
                        <a:pt x="28913" y="44205"/>
                        <a:pt x="27746" y="44812"/>
                      </a:cubicBezTo>
                      <a:cubicBezTo>
                        <a:pt x="27460" y="44967"/>
                        <a:pt x="27175" y="45122"/>
                        <a:pt x="26877" y="45253"/>
                      </a:cubicBezTo>
                      <a:cubicBezTo>
                        <a:pt x="26579" y="45395"/>
                        <a:pt x="26293" y="45538"/>
                        <a:pt x="25996" y="45669"/>
                      </a:cubicBezTo>
                      <a:cubicBezTo>
                        <a:pt x="25401" y="45919"/>
                        <a:pt x="24793" y="46146"/>
                        <a:pt x="24186" y="46384"/>
                      </a:cubicBezTo>
                      <a:cubicBezTo>
                        <a:pt x="23888" y="46503"/>
                        <a:pt x="23591" y="46622"/>
                        <a:pt x="23293" y="46741"/>
                      </a:cubicBezTo>
                      <a:cubicBezTo>
                        <a:pt x="23138" y="46800"/>
                        <a:pt x="22995" y="46860"/>
                        <a:pt x="22853" y="46919"/>
                      </a:cubicBezTo>
                      <a:cubicBezTo>
                        <a:pt x="22698" y="46967"/>
                        <a:pt x="22543" y="47027"/>
                        <a:pt x="22400" y="47074"/>
                      </a:cubicBezTo>
                      <a:cubicBezTo>
                        <a:pt x="21793" y="47289"/>
                        <a:pt x="21198" y="47491"/>
                        <a:pt x="20602" y="47693"/>
                      </a:cubicBezTo>
                      <a:cubicBezTo>
                        <a:pt x="20317" y="47801"/>
                        <a:pt x="20019" y="47908"/>
                        <a:pt x="19721" y="48003"/>
                      </a:cubicBezTo>
                      <a:cubicBezTo>
                        <a:pt x="19435" y="48098"/>
                        <a:pt x="19138" y="48182"/>
                        <a:pt x="18852" y="48277"/>
                      </a:cubicBezTo>
                      <a:cubicBezTo>
                        <a:pt x="18257" y="48455"/>
                        <a:pt x="17685" y="48634"/>
                        <a:pt x="17114" y="48813"/>
                      </a:cubicBezTo>
                      <a:cubicBezTo>
                        <a:pt x="12566" y="50170"/>
                        <a:pt x="8470" y="51087"/>
                        <a:pt x="5553" y="51753"/>
                      </a:cubicBezTo>
                      <a:cubicBezTo>
                        <a:pt x="4100" y="52075"/>
                        <a:pt x="2922" y="52337"/>
                        <a:pt x="2112" y="52503"/>
                      </a:cubicBezTo>
                      <a:cubicBezTo>
                        <a:pt x="1314" y="52682"/>
                        <a:pt x="874" y="52777"/>
                        <a:pt x="874" y="52777"/>
                      </a:cubicBezTo>
                      <a:cubicBezTo>
                        <a:pt x="47" y="52974"/>
                        <a:pt x="1" y="53340"/>
                        <a:pt x="641" y="53340"/>
                      </a:cubicBezTo>
                      <a:cubicBezTo>
                        <a:pt x="739" y="53340"/>
                        <a:pt x="852" y="53332"/>
                        <a:pt x="981" y="53313"/>
                      </a:cubicBezTo>
                      <a:cubicBezTo>
                        <a:pt x="981" y="53313"/>
                        <a:pt x="1421" y="53218"/>
                        <a:pt x="2231" y="53063"/>
                      </a:cubicBezTo>
                      <a:cubicBezTo>
                        <a:pt x="3041" y="52896"/>
                        <a:pt x="4219" y="52658"/>
                        <a:pt x="5684" y="52361"/>
                      </a:cubicBezTo>
                      <a:cubicBezTo>
                        <a:pt x="8625" y="51741"/>
                        <a:pt x="12732" y="50884"/>
                        <a:pt x="17340" y="49575"/>
                      </a:cubicBezTo>
                      <a:cubicBezTo>
                        <a:pt x="17911" y="49408"/>
                        <a:pt x="18495" y="49241"/>
                        <a:pt x="19090" y="49063"/>
                      </a:cubicBezTo>
                      <a:cubicBezTo>
                        <a:pt x="19388" y="48979"/>
                        <a:pt x="19686" y="48884"/>
                        <a:pt x="19983" y="48801"/>
                      </a:cubicBezTo>
                      <a:cubicBezTo>
                        <a:pt x="20281" y="48705"/>
                        <a:pt x="20578" y="48598"/>
                        <a:pt x="20876" y="48503"/>
                      </a:cubicBezTo>
                      <a:cubicBezTo>
                        <a:pt x="21471" y="48301"/>
                        <a:pt x="22079" y="48098"/>
                        <a:pt x="22686" y="47896"/>
                      </a:cubicBezTo>
                      <a:cubicBezTo>
                        <a:pt x="22841" y="47848"/>
                        <a:pt x="22995" y="47789"/>
                        <a:pt x="23150" y="47741"/>
                      </a:cubicBezTo>
                      <a:cubicBezTo>
                        <a:pt x="23293" y="47681"/>
                        <a:pt x="23448" y="47622"/>
                        <a:pt x="23603" y="47562"/>
                      </a:cubicBezTo>
                      <a:cubicBezTo>
                        <a:pt x="23900" y="47455"/>
                        <a:pt x="24210" y="47336"/>
                        <a:pt x="24519" y="47217"/>
                      </a:cubicBezTo>
                      <a:cubicBezTo>
                        <a:pt x="25127" y="46979"/>
                        <a:pt x="25746" y="46753"/>
                        <a:pt x="26365" y="46515"/>
                      </a:cubicBezTo>
                      <a:cubicBezTo>
                        <a:pt x="26663" y="46372"/>
                        <a:pt x="26972" y="46229"/>
                        <a:pt x="27270" y="46086"/>
                      </a:cubicBezTo>
                      <a:cubicBezTo>
                        <a:pt x="27579" y="45955"/>
                        <a:pt x="27877" y="45800"/>
                        <a:pt x="28175" y="45646"/>
                      </a:cubicBezTo>
                      <a:cubicBezTo>
                        <a:pt x="29365" y="45038"/>
                        <a:pt x="30544" y="44372"/>
                        <a:pt x="31675" y="43645"/>
                      </a:cubicBezTo>
                      <a:cubicBezTo>
                        <a:pt x="32806" y="42919"/>
                        <a:pt x="33902" y="42145"/>
                        <a:pt x="34961" y="41347"/>
                      </a:cubicBezTo>
                      <a:cubicBezTo>
                        <a:pt x="36021" y="40538"/>
                        <a:pt x="37033" y="39704"/>
                        <a:pt x="38021" y="38859"/>
                      </a:cubicBezTo>
                      <a:cubicBezTo>
                        <a:pt x="39974" y="37168"/>
                        <a:pt x="41772" y="35430"/>
                        <a:pt x="43415" y="33763"/>
                      </a:cubicBezTo>
                      <a:cubicBezTo>
                        <a:pt x="45046" y="32108"/>
                        <a:pt x="46748" y="30286"/>
                        <a:pt x="48475" y="28381"/>
                      </a:cubicBezTo>
                      <a:cubicBezTo>
                        <a:pt x="50213" y="26488"/>
                        <a:pt x="51999" y="24524"/>
                        <a:pt x="53809" y="22595"/>
                      </a:cubicBezTo>
                      <a:cubicBezTo>
                        <a:pt x="54273" y="22107"/>
                        <a:pt x="54726" y="21631"/>
                        <a:pt x="55190" y="21154"/>
                      </a:cubicBezTo>
                      <a:cubicBezTo>
                        <a:pt x="55416" y="20916"/>
                        <a:pt x="55642" y="20678"/>
                        <a:pt x="55881" y="20452"/>
                      </a:cubicBezTo>
                      <a:lnTo>
                        <a:pt x="56226" y="20095"/>
                      </a:lnTo>
                      <a:lnTo>
                        <a:pt x="56583" y="19761"/>
                      </a:lnTo>
                      <a:cubicBezTo>
                        <a:pt x="57547" y="18857"/>
                        <a:pt x="58512" y="17952"/>
                        <a:pt x="59452" y="17071"/>
                      </a:cubicBezTo>
                      <a:cubicBezTo>
                        <a:pt x="59929" y="16618"/>
                        <a:pt x="60393" y="16178"/>
                        <a:pt x="60869" y="15749"/>
                      </a:cubicBezTo>
                      <a:cubicBezTo>
                        <a:pt x="61095" y="15523"/>
                        <a:pt x="61334" y="15308"/>
                        <a:pt x="61560" y="15094"/>
                      </a:cubicBezTo>
                      <a:cubicBezTo>
                        <a:pt x="61798" y="14880"/>
                        <a:pt x="62024" y="14666"/>
                        <a:pt x="62262" y="14451"/>
                      </a:cubicBezTo>
                      <a:cubicBezTo>
                        <a:pt x="63191" y="13606"/>
                        <a:pt x="64096" y="12784"/>
                        <a:pt x="64977" y="11987"/>
                      </a:cubicBezTo>
                      <a:cubicBezTo>
                        <a:pt x="72049" y="5581"/>
                        <a:pt x="77407" y="735"/>
                        <a:pt x="77407" y="735"/>
                      </a:cubicBezTo>
                      <a:cubicBezTo>
                        <a:pt x="77868" y="321"/>
                        <a:pt x="77898" y="0"/>
                        <a:pt x="7765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Google Shape;158;p17"/>
                <p:cNvSpPr/>
                <p:nvPr/>
              </p:nvSpPr>
              <p:spPr>
                <a:xfrm rot="-1131582">
                  <a:off x="3441562" y="7628158"/>
                  <a:ext cx="485043" cy="66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5" h="2670" extrusionOk="0">
                      <a:moveTo>
                        <a:pt x="13901" y="0"/>
                      </a:moveTo>
                      <a:cubicBezTo>
                        <a:pt x="13437" y="0"/>
                        <a:pt x="12960" y="12"/>
                        <a:pt x="12472" y="24"/>
                      </a:cubicBezTo>
                      <a:cubicBezTo>
                        <a:pt x="12234" y="24"/>
                        <a:pt x="11996" y="36"/>
                        <a:pt x="11758" y="36"/>
                      </a:cubicBezTo>
                      <a:cubicBezTo>
                        <a:pt x="11639" y="48"/>
                        <a:pt x="11520" y="48"/>
                        <a:pt x="11401" y="48"/>
                      </a:cubicBezTo>
                      <a:cubicBezTo>
                        <a:pt x="11282" y="60"/>
                        <a:pt x="11163" y="72"/>
                        <a:pt x="11044" y="72"/>
                      </a:cubicBezTo>
                      <a:cubicBezTo>
                        <a:pt x="10579" y="107"/>
                        <a:pt x="10127" y="143"/>
                        <a:pt x="9710" y="179"/>
                      </a:cubicBezTo>
                      <a:cubicBezTo>
                        <a:pt x="9472" y="203"/>
                        <a:pt x="9222" y="226"/>
                        <a:pt x="8972" y="250"/>
                      </a:cubicBezTo>
                      <a:cubicBezTo>
                        <a:pt x="8722" y="286"/>
                        <a:pt x="8460" y="322"/>
                        <a:pt x="8198" y="357"/>
                      </a:cubicBezTo>
                      <a:cubicBezTo>
                        <a:pt x="7674" y="429"/>
                        <a:pt x="7138" y="500"/>
                        <a:pt x="6602" y="584"/>
                      </a:cubicBezTo>
                      <a:cubicBezTo>
                        <a:pt x="6067" y="679"/>
                        <a:pt x="5519" y="786"/>
                        <a:pt x="4995" y="881"/>
                      </a:cubicBezTo>
                      <a:cubicBezTo>
                        <a:pt x="4733" y="941"/>
                        <a:pt x="4471" y="988"/>
                        <a:pt x="4221" y="1036"/>
                      </a:cubicBezTo>
                      <a:cubicBezTo>
                        <a:pt x="3971" y="1096"/>
                        <a:pt x="3733" y="1155"/>
                        <a:pt x="3495" y="1215"/>
                      </a:cubicBezTo>
                      <a:cubicBezTo>
                        <a:pt x="3019" y="1334"/>
                        <a:pt x="2566" y="1441"/>
                        <a:pt x="2161" y="1536"/>
                      </a:cubicBezTo>
                      <a:cubicBezTo>
                        <a:pt x="1769" y="1655"/>
                        <a:pt x="1411" y="1762"/>
                        <a:pt x="1114" y="1846"/>
                      </a:cubicBezTo>
                      <a:cubicBezTo>
                        <a:pt x="530" y="2024"/>
                        <a:pt x="173" y="2131"/>
                        <a:pt x="173" y="2131"/>
                      </a:cubicBezTo>
                      <a:cubicBezTo>
                        <a:pt x="1" y="2200"/>
                        <a:pt x="117" y="2669"/>
                        <a:pt x="307" y="2669"/>
                      </a:cubicBezTo>
                      <a:cubicBezTo>
                        <a:pt x="314" y="2669"/>
                        <a:pt x="321" y="2668"/>
                        <a:pt x="328" y="2667"/>
                      </a:cubicBezTo>
                      <a:cubicBezTo>
                        <a:pt x="328" y="2667"/>
                        <a:pt x="685" y="2584"/>
                        <a:pt x="1280" y="2453"/>
                      </a:cubicBezTo>
                      <a:cubicBezTo>
                        <a:pt x="1578" y="2393"/>
                        <a:pt x="1923" y="2310"/>
                        <a:pt x="2328" y="2227"/>
                      </a:cubicBezTo>
                      <a:cubicBezTo>
                        <a:pt x="2733" y="2155"/>
                        <a:pt x="3173" y="2084"/>
                        <a:pt x="3650" y="2000"/>
                      </a:cubicBezTo>
                      <a:cubicBezTo>
                        <a:pt x="3888" y="1953"/>
                        <a:pt x="4126" y="1917"/>
                        <a:pt x="4376" y="1870"/>
                      </a:cubicBezTo>
                      <a:cubicBezTo>
                        <a:pt x="4626" y="1834"/>
                        <a:pt x="4888" y="1798"/>
                        <a:pt x="5150" y="1762"/>
                      </a:cubicBezTo>
                      <a:cubicBezTo>
                        <a:pt x="5674" y="1691"/>
                        <a:pt x="6210" y="1619"/>
                        <a:pt x="6733" y="1548"/>
                      </a:cubicBezTo>
                      <a:cubicBezTo>
                        <a:pt x="7269" y="1489"/>
                        <a:pt x="7805" y="1429"/>
                        <a:pt x="8317" y="1381"/>
                      </a:cubicBezTo>
                      <a:cubicBezTo>
                        <a:pt x="8579" y="1346"/>
                        <a:pt x="8829" y="1322"/>
                        <a:pt x="9079" y="1298"/>
                      </a:cubicBezTo>
                      <a:cubicBezTo>
                        <a:pt x="9329" y="1274"/>
                        <a:pt x="9567" y="1250"/>
                        <a:pt x="9805" y="1239"/>
                      </a:cubicBezTo>
                      <a:cubicBezTo>
                        <a:pt x="10222" y="1191"/>
                        <a:pt x="10663" y="1155"/>
                        <a:pt x="11127" y="1108"/>
                      </a:cubicBezTo>
                      <a:cubicBezTo>
                        <a:pt x="11234" y="1096"/>
                        <a:pt x="11353" y="1084"/>
                        <a:pt x="11460" y="1072"/>
                      </a:cubicBezTo>
                      <a:cubicBezTo>
                        <a:pt x="11579" y="1072"/>
                        <a:pt x="11698" y="1060"/>
                        <a:pt x="11817" y="1060"/>
                      </a:cubicBezTo>
                      <a:cubicBezTo>
                        <a:pt x="12056" y="1036"/>
                        <a:pt x="12282" y="1024"/>
                        <a:pt x="12520" y="1012"/>
                      </a:cubicBezTo>
                      <a:cubicBezTo>
                        <a:pt x="12996" y="977"/>
                        <a:pt x="13460" y="941"/>
                        <a:pt x="13925" y="917"/>
                      </a:cubicBezTo>
                      <a:cubicBezTo>
                        <a:pt x="14389" y="893"/>
                        <a:pt x="14842" y="881"/>
                        <a:pt x="15258" y="869"/>
                      </a:cubicBezTo>
                      <a:cubicBezTo>
                        <a:pt x="15830" y="838"/>
                        <a:pt x="16354" y="838"/>
                        <a:pt x="16802" y="838"/>
                      </a:cubicBezTo>
                      <a:lnTo>
                        <a:pt x="16802" y="838"/>
                      </a:lnTo>
                      <a:cubicBezTo>
                        <a:pt x="17026" y="838"/>
                        <a:pt x="17231" y="838"/>
                        <a:pt x="17413" y="834"/>
                      </a:cubicBezTo>
                      <a:cubicBezTo>
                        <a:pt x="17866" y="834"/>
                        <a:pt x="18189" y="834"/>
                        <a:pt x="18314" y="827"/>
                      </a:cubicBezTo>
                      <a:lnTo>
                        <a:pt x="18314" y="827"/>
                      </a:lnTo>
                      <a:cubicBezTo>
                        <a:pt x="18323" y="833"/>
                        <a:pt x="18333" y="839"/>
                        <a:pt x="18342" y="846"/>
                      </a:cubicBezTo>
                      <a:cubicBezTo>
                        <a:pt x="18378" y="858"/>
                        <a:pt x="18413" y="869"/>
                        <a:pt x="18449" y="881"/>
                      </a:cubicBezTo>
                      <a:cubicBezTo>
                        <a:pt x="18509" y="905"/>
                        <a:pt x="18556" y="917"/>
                        <a:pt x="18616" y="929"/>
                      </a:cubicBezTo>
                      <a:cubicBezTo>
                        <a:pt x="18711" y="953"/>
                        <a:pt x="18794" y="977"/>
                        <a:pt x="18866" y="988"/>
                      </a:cubicBezTo>
                      <a:cubicBezTo>
                        <a:pt x="19009" y="1012"/>
                        <a:pt x="19104" y="1024"/>
                        <a:pt x="19175" y="1036"/>
                      </a:cubicBezTo>
                      <a:cubicBezTo>
                        <a:pt x="19318" y="1060"/>
                        <a:pt x="19330" y="1060"/>
                        <a:pt x="19330" y="1060"/>
                      </a:cubicBezTo>
                      <a:cubicBezTo>
                        <a:pt x="19533" y="1060"/>
                        <a:pt x="19604" y="607"/>
                        <a:pt x="19414" y="524"/>
                      </a:cubicBezTo>
                      <a:cubicBezTo>
                        <a:pt x="19414" y="524"/>
                        <a:pt x="19402" y="524"/>
                        <a:pt x="19271" y="500"/>
                      </a:cubicBezTo>
                      <a:cubicBezTo>
                        <a:pt x="19199" y="488"/>
                        <a:pt x="19104" y="465"/>
                        <a:pt x="18973" y="441"/>
                      </a:cubicBezTo>
                      <a:cubicBezTo>
                        <a:pt x="18914" y="429"/>
                        <a:pt x="18830" y="417"/>
                        <a:pt x="18759" y="393"/>
                      </a:cubicBezTo>
                      <a:cubicBezTo>
                        <a:pt x="18723" y="381"/>
                        <a:pt x="18675" y="369"/>
                        <a:pt x="18640" y="357"/>
                      </a:cubicBezTo>
                      <a:cubicBezTo>
                        <a:pt x="18616" y="346"/>
                        <a:pt x="18604" y="334"/>
                        <a:pt x="18580" y="334"/>
                      </a:cubicBezTo>
                      <a:cubicBezTo>
                        <a:pt x="18568" y="322"/>
                        <a:pt x="18556" y="322"/>
                        <a:pt x="18544" y="310"/>
                      </a:cubicBezTo>
                      <a:lnTo>
                        <a:pt x="18449" y="274"/>
                      </a:lnTo>
                      <a:lnTo>
                        <a:pt x="18402" y="262"/>
                      </a:lnTo>
                      <a:cubicBezTo>
                        <a:pt x="18354" y="250"/>
                        <a:pt x="18009" y="215"/>
                        <a:pt x="17449" y="167"/>
                      </a:cubicBezTo>
                      <a:cubicBezTo>
                        <a:pt x="16889" y="119"/>
                        <a:pt x="16127" y="36"/>
                        <a:pt x="15258" y="36"/>
                      </a:cubicBezTo>
                      <a:cubicBezTo>
                        <a:pt x="14830" y="24"/>
                        <a:pt x="14377" y="12"/>
                        <a:pt x="1390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" name="Google Shape;159;p17"/>
                <p:cNvSpPr/>
                <p:nvPr/>
              </p:nvSpPr>
              <p:spPr>
                <a:xfrm rot="-1131582">
                  <a:off x="3621630" y="6827655"/>
                  <a:ext cx="184071" cy="404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40" h="16339" extrusionOk="0">
                      <a:moveTo>
                        <a:pt x="7065" y="0"/>
                      </a:moveTo>
                      <a:cubicBezTo>
                        <a:pt x="6996" y="0"/>
                        <a:pt x="6934" y="18"/>
                        <a:pt x="6902" y="61"/>
                      </a:cubicBezTo>
                      <a:cubicBezTo>
                        <a:pt x="6902" y="61"/>
                        <a:pt x="6771" y="370"/>
                        <a:pt x="6569" y="870"/>
                      </a:cubicBezTo>
                      <a:cubicBezTo>
                        <a:pt x="6367" y="1406"/>
                        <a:pt x="6081" y="2097"/>
                        <a:pt x="5759" y="2930"/>
                      </a:cubicBezTo>
                      <a:cubicBezTo>
                        <a:pt x="5140" y="4573"/>
                        <a:pt x="4378" y="6609"/>
                        <a:pt x="3771" y="8205"/>
                      </a:cubicBezTo>
                      <a:cubicBezTo>
                        <a:pt x="3473" y="9002"/>
                        <a:pt x="3128" y="9895"/>
                        <a:pt x="2759" y="10788"/>
                      </a:cubicBezTo>
                      <a:cubicBezTo>
                        <a:pt x="2378" y="11681"/>
                        <a:pt x="1973" y="12562"/>
                        <a:pt x="1580" y="13336"/>
                      </a:cubicBezTo>
                      <a:cubicBezTo>
                        <a:pt x="1378" y="13717"/>
                        <a:pt x="1187" y="14086"/>
                        <a:pt x="1009" y="14408"/>
                      </a:cubicBezTo>
                      <a:cubicBezTo>
                        <a:pt x="830" y="14717"/>
                        <a:pt x="663" y="15003"/>
                        <a:pt x="533" y="15241"/>
                      </a:cubicBezTo>
                      <a:cubicBezTo>
                        <a:pt x="247" y="15706"/>
                        <a:pt x="68" y="15991"/>
                        <a:pt x="68" y="15991"/>
                      </a:cubicBezTo>
                      <a:cubicBezTo>
                        <a:pt x="0" y="16117"/>
                        <a:pt x="265" y="16339"/>
                        <a:pt x="429" y="16339"/>
                      </a:cubicBezTo>
                      <a:cubicBezTo>
                        <a:pt x="466" y="16339"/>
                        <a:pt x="499" y="16327"/>
                        <a:pt x="521" y="16301"/>
                      </a:cubicBezTo>
                      <a:cubicBezTo>
                        <a:pt x="521" y="16301"/>
                        <a:pt x="723" y="16027"/>
                        <a:pt x="1056" y="15587"/>
                      </a:cubicBezTo>
                      <a:cubicBezTo>
                        <a:pt x="1211" y="15360"/>
                        <a:pt x="1402" y="15086"/>
                        <a:pt x="1616" y="14765"/>
                      </a:cubicBezTo>
                      <a:cubicBezTo>
                        <a:pt x="1818" y="14455"/>
                        <a:pt x="2045" y="14098"/>
                        <a:pt x="2283" y="13729"/>
                      </a:cubicBezTo>
                      <a:cubicBezTo>
                        <a:pt x="2735" y="12955"/>
                        <a:pt x="3211" y="12086"/>
                        <a:pt x="3640" y="11193"/>
                      </a:cubicBezTo>
                      <a:cubicBezTo>
                        <a:pt x="4069" y="10288"/>
                        <a:pt x="4462" y="9383"/>
                        <a:pt x="4759" y="8574"/>
                      </a:cubicBezTo>
                      <a:cubicBezTo>
                        <a:pt x="5378" y="6966"/>
                        <a:pt x="6009" y="4871"/>
                        <a:pt x="6521" y="3192"/>
                      </a:cubicBezTo>
                      <a:cubicBezTo>
                        <a:pt x="7033" y="1501"/>
                        <a:pt x="7414" y="227"/>
                        <a:pt x="7414" y="227"/>
                      </a:cubicBezTo>
                      <a:cubicBezTo>
                        <a:pt x="7439" y="102"/>
                        <a:pt x="7229" y="0"/>
                        <a:pt x="706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60" name="Google Shape;160;p17"/>
            <p:cNvGrpSpPr/>
            <p:nvPr/>
          </p:nvGrpSpPr>
          <p:grpSpPr>
            <a:xfrm>
              <a:off x="698956" y="6526827"/>
              <a:ext cx="761443" cy="1254173"/>
              <a:chOff x="1668617" y="5683195"/>
              <a:chExt cx="1743230" cy="2871275"/>
            </a:xfrm>
          </p:grpSpPr>
          <p:sp>
            <p:nvSpPr>
              <p:cNvPr id="161" name="Google Shape;161;p17"/>
              <p:cNvSpPr/>
              <p:nvPr/>
            </p:nvSpPr>
            <p:spPr>
              <a:xfrm>
                <a:off x="1668617" y="5683195"/>
                <a:ext cx="1729969" cy="2242458"/>
              </a:xfrm>
              <a:custGeom>
                <a:avLst/>
                <a:gdLst/>
                <a:ahLst/>
                <a:cxnLst/>
                <a:rect l="l" t="t" r="r" b="b"/>
                <a:pathLst>
                  <a:path w="69926" h="90641" extrusionOk="0">
                    <a:moveTo>
                      <a:pt x="18523" y="0"/>
                    </a:moveTo>
                    <a:cubicBezTo>
                      <a:pt x="16491" y="0"/>
                      <a:pt x="14474" y="212"/>
                      <a:pt x="12514" y="681"/>
                    </a:cubicBezTo>
                    <a:cubicBezTo>
                      <a:pt x="8025" y="1752"/>
                      <a:pt x="3239" y="4252"/>
                      <a:pt x="1334" y="8503"/>
                    </a:cubicBezTo>
                    <a:cubicBezTo>
                      <a:pt x="1274" y="8562"/>
                      <a:pt x="1227" y="8610"/>
                      <a:pt x="1167" y="8670"/>
                    </a:cubicBezTo>
                    <a:cubicBezTo>
                      <a:pt x="762" y="8991"/>
                      <a:pt x="715" y="9455"/>
                      <a:pt x="858" y="9836"/>
                    </a:cubicBezTo>
                    <a:cubicBezTo>
                      <a:pt x="703" y="10384"/>
                      <a:pt x="596" y="10944"/>
                      <a:pt x="536" y="11551"/>
                    </a:cubicBezTo>
                    <a:cubicBezTo>
                      <a:pt x="0" y="16968"/>
                      <a:pt x="3263" y="22302"/>
                      <a:pt x="6311" y="26505"/>
                    </a:cubicBezTo>
                    <a:cubicBezTo>
                      <a:pt x="13490" y="36399"/>
                      <a:pt x="23503" y="43602"/>
                      <a:pt x="32862" y="51258"/>
                    </a:cubicBezTo>
                    <a:cubicBezTo>
                      <a:pt x="42625" y="59271"/>
                      <a:pt x="49923" y="67689"/>
                      <a:pt x="56198" y="78619"/>
                    </a:cubicBezTo>
                    <a:cubicBezTo>
                      <a:pt x="57321" y="80578"/>
                      <a:pt x="62210" y="90640"/>
                      <a:pt x="65877" y="90640"/>
                    </a:cubicBezTo>
                    <a:cubicBezTo>
                      <a:pt x="66176" y="90640"/>
                      <a:pt x="66467" y="90573"/>
                      <a:pt x="66747" y="90430"/>
                    </a:cubicBezTo>
                    <a:cubicBezTo>
                      <a:pt x="69926" y="88810"/>
                      <a:pt x="69759" y="78154"/>
                      <a:pt x="69795" y="74952"/>
                    </a:cubicBezTo>
                    <a:cubicBezTo>
                      <a:pt x="69842" y="69999"/>
                      <a:pt x="69247" y="64998"/>
                      <a:pt x="68342" y="60104"/>
                    </a:cubicBezTo>
                    <a:cubicBezTo>
                      <a:pt x="68080" y="58676"/>
                      <a:pt x="67794" y="57271"/>
                      <a:pt x="67497" y="55866"/>
                    </a:cubicBezTo>
                    <a:cubicBezTo>
                      <a:pt x="65187" y="45305"/>
                      <a:pt x="61413" y="34423"/>
                      <a:pt x="56007" y="25029"/>
                    </a:cubicBezTo>
                    <a:cubicBezTo>
                      <a:pt x="51007" y="16349"/>
                      <a:pt x="43982" y="8039"/>
                      <a:pt x="34683" y="3824"/>
                    </a:cubicBezTo>
                    <a:cubicBezTo>
                      <a:pt x="29749" y="1583"/>
                      <a:pt x="24080" y="0"/>
                      <a:pt x="185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2" name="Google Shape;162;p17"/>
              <p:cNvGrpSpPr/>
              <p:nvPr/>
            </p:nvGrpSpPr>
            <p:grpSpPr>
              <a:xfrm>
                <a:off x="2252110" y="6027996"/>
                <a:ext cx="1159737" cy="2526474"/>
                <a:chOff x="2252110" y="6027996"/>
                <a:chExt cx="1159737" cy="2526474"/>
              </a:xfrm>
            </p:grpSpPr>
            <p:sp>
              <p:nvSpPr>
                <p:cNvPr id="163" name="Google Shape;163;p17"/>
                <p:cNvSpPr/>
                <p:nvPr/>
              </p:nvSpPr>
              <p:spPr>
                <a:xfrm>
                  <a:off x="2252110" y="6027996"/>
                  <a:ext cx="1159737" cy="2526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77" h="102121" extrusionOk="0">
                      <a:moveTo>
                        <a:pt x="249" y="0"/>
                      </a:moveTo>
                      <a:cubicBezTo>
                        <a:pt x="0" y="0"/>
                        <a:pt x="69" y="331"/>
                        <a:pt x="644" y="817"/>
                      </a:cubicBezTo>
                      <a:cubicBezTo>
                        <a:pt x="644" y="817"/>
                        <a:pt x="1049" y="1162"/>
                        <a:pt x="1799" y="1805"/>
                      </a:cubicBezTo>
                      <a:cubicBezTo>
                        <a:pt x="2180" y="2114"/>
                        <a:pt x="2633" y="2519"/>
                        <a:pt x="3157" y="2984"/>
                      </a:cubicBezTo>
                      <a:cubicBezTo>
                        <a:pt x="3419" y="3222"/>
                        <a:pt x="3704" y="3472"/>
                        <a:pt x="4002" y="3746"/>
                      </a:cubicBezTo>
                      <a:cubicBezTo>
                        <a:pt x="4300" y="4008"/>
                        <a:pt x="4609" y="4305"/>
                        <a:pt x="4943" y="4603"/>
                      </a:cubicBezTo>
                      <a:cubicBezTo>
                        <a:pt x="6264" y="5805"/>
                        <a:pt x="7788" y="7317"/>
                        <a:pt x="9467" y="9032"/>
                      </a:cubicBezTo>
                      <a:cubicBezTo>
                        <a:pt x="11134" y="10770"/>
                        <a:pt x="12932" y="12747"/>
                        <a:pt x="14765" y="14926"/>
                      </a:cubicBezTo>
                      <a:cubicBezTo>
                        <a:pt x="18409" y="19295"/>
                        <a:pt x="22100" y="24522"/>
                        <a:pt x="25231" y="30035"/>
                      </a:cubicBezTo>
                      <a:cubicBezTo>
                        <a:pt x="26791" y="32785"/>
                        <a:pt x="28219" y="35619"/>
                        <a:pt x="29529" y="38381"/>
                      </a:cubicBezTo>
                      <a:cubicBezTo>
                        <a:pt x="29696" y="38726"/>
                        <a:pt x="29862" y="39071"/>
                        <a:pt x="30029" y="39405"/>
                      </a:cubicBezTo>
                      <a:cubicBezTo>
                        <a:pt x="30184" y="39750"/>
                        <a:pt x="30339" y="40095"/>
                        <a:pt x="30505" y="40441"/>
                      </a:cubicBezTo>
                      <a:cubicBezTo>
                        <a:pt x="30815" y="41131"/>
                        <a:pt x="31124" y="41798"/>
                        <a:pt x="31422" y="42477"/>
                      </a:cubicBezTo>
                      <a:cubicBezTo>
                        <a:pt x="31720" y="43143"/>
                        <a:pt x="32006" y="43810"/>
                        <a:pt x="32291" y="44465"/>
                      </a:cubicBezTo>
                      <a:cubicBezTo>
                        <a:pt x="32363" y="44632"/>
                        <a:pt x="32434" y="44798"/>
                        <a:pt x="32506" y="44953"/>
                      </a:cubicBezTo>
                      <a:cubicBezTo>
                        <a:pt x="32577" y="45120"/>
                        <a:pt x="32637" y="45286"/>
                        <a:pt x="32708" y="45453"/>
                      </a:cubicBezTo>
                      <a:cubicBezTo>
                        <a:pt x="32839" y="45775"/>
                        <a:pt x="32970" y="46096"/>
                        <a:pt x="33113" y="46418"/>
                      </a:cubicBezTo>
                      <a:cubicBezTo>
                        <a:pt x="33649" y="47691"/>
                        <a:pt x="34161" y="49025"/>
                        <a:pt x="34708" y="50394"/>
                      </a:cubicBezTo>
                      <a:cubicBezTo>
                        <a:pt x="34970" y="51085"/>
                        <a:pt x="35232" y="51787"/>
                        <a:pt x="35494" y="52490"/>
                      </a:cubicBezTo>
                      <a:cubicBezTo>
                        <a:pt x="35625" y="52835"/>
                        <a:pt x="35768" y="53192"/>
                        <a:pt x="35899" y="53549"/>
                      </a:cubicBezTo>
                      <a:cubicBezTo>
                        <a:pt x="36018" y="53907"/>
                        <a:pt x="36149" y="54264"/>
                        <a:pt x="36280" y="54621"/>
                      </a:cubicBezTo>
                      <a:cubicBezTo>
                        <a:pt x="36411" y="54990"/>
                        <a:pt x="36542" y="55347"/>
                        <a:pt x="36661" y="55716"/>
                      </a:cubicBezTo>
                      <a:cubicBezTo>
                        <a:pt x="36732" y="55895"/>
                        <a:pt x="36792" y="56073"/>
                        <a:pt x="36863" y="56252"/>
                      </a:cubicBezTo>
                      <a:cubicBezTo>
                        <a:pt x="36923" y="56443"/>
                        <a:pt x="36982" y="56621"/>
                        <a:pt x="37054" y="56812"/>
                      </a:cubicBezTo>
                      <a:cubicBezTo>
                        <a:pt x="37304" y="57550"/>
                        <a:pt x="37554" y="58288"/>
                        <a:pt x="37804" y="59026"/>
                      </a:cubicBezTo>
                      <a:cubicBezTo>
                        <a:pt x="38280" y="60526"/>
                        <a:pt x="38780" y="62027"/>
                        <a:pt x="39233" y="63551"/>
                      </a:cubicBezTo>
                      <a:cubicBezTo>
                        <a:pt x="39697" y="65075"/>
                        <a:pt x="40126" y="66599"/>
                        <a:pt x="40554" y="68123"/>
                      </a:cubicBezTo>
                      <a:cubicBezTo>
                        <a:pt x="40769" y="68885"/>
                        <a:pt x="40971" y="69647"/>
                        <a:pt x="41173" y="70409"/>
                      </a:cubicBezTo>
                      <a:cubicBezTo>
                        <a:pt x="41376" y="71159"/>
                        <a:pt x="41566" y="71921"/>
                        <a:pt x="41757" y="72671"/>
                      </a:cubicBezTo>
                      <a:cubicBezTo>
                        <a:pt x="41852" y="73052"/>
                        <a:pt x="41947" y="73421"/>
                        <a:pt x="42043" y="73802"/>
                      </a:cubicBezTo>
                      <a:cubicBezTo>
                        <a:pt x="42126" y="74171"/>
                        <a:pt x="42221" y="74540"/>
                        <a:pt x="42304" y="74921"/>
                      </a:cubicBezTo>
                      <a:cubicBezTo>
                        <a:pt x="42388" y="75290"/>
                        <a:pt x="42483" y="75659"/>
                        <a:pt x="42566" y="76028"/>
                      </a:cubicBezTo>
                      <a:cubicBezTo>
                        <a:pt x="42650" y="76397"/>
                        <a:pt x="42745" y="76766"/>
                        <a:pt x="42816" y="77124"/>
                      </a:cubicBezTo>
                      <a:cubicBezTo>
                        <a:pt x="43126" y="78588"/>
                        <a:pt x="43436" y="80029"/>
                        <a:pt x="43686" y="81422"/>
                      </a:cubicBezTo>
                      <a:cubicBezTo>
                        <a:pt x="44733" y="87018"/>
                        <a:pt x="45341" y="91995"/>
                        <a:pt x="45722" y="95554"/>
                      </a:cubicBezTo>
                      <a:cubicBezTo>
                        <a:pt x="45817" y="96447"/>
                        <a:pt x="45900" y="97257"/>
                        <a:pt x="45972" y="97960"/>
                      </a:cubicBezTo>
                      <a:cubicBezTo>
                        <a:pt x="46055" y="98650"/>
                        <a:pt x="46114" y="99257"/>
                        <a:pt x="46150" y="99745"/>
                      </a:cubicBezTo>
                      <a:cubicBezTo>
                        <a:pt x="46245" y="100734"/>
                        <a:pt x="46305" y="101269"/>
                        <a:pt x="46305" y="101269"/>
                      </a:cubicBezTo>
                      <a:cubicBezTo>
                        <a:pt x="46369" y="101838"/>
                        <a:pt x="46515" y="102121"/>
                        <a:pt x="46640" y="102121"/>
                      </a:cubicBezTo>
                      <a:cubicBezTo>
                        <a:pt x="46769" y="102121"/>
                        <a:pt x="46877" y="101820"/>
                        <a:pt x="46853" y="101222"/>
                      </a:cubicBezTo>
                      <a:cubicBezTo>
                        <a:pt x="46853" y="101222"/>
                        <a:pt x="46805" y="100686"/>
                        <a:pt x="46734" y="99698"/>
                      </a:cubicBezTo>
                      <a:cubicBezTo>
                        <a:pt x="46686" y="99210"/>
                        <a:pt x="46638" y="98602"/>
                        <a:pt x="46579" y="97900"/>
                      </a:cubicBezTo>
                      <a:cubicBezTo>
                        <a:pt x="46507" y="97198"/>
                        <a:pt x="46436" y="96388"/>
                        <a:pt x="46353" y="95495"/>
                      </a:cubicBezTo>
                      <a:cubicBezTo>
                        <a:pt x="46007" y="91923"/>
                        <a:pt x="45472" y="86922"/>
                        <a:pt x="44483" y="81279"/>
                      </a:cubicBezTo>
                      <a:cubicBezTo>
                        <a:pt x="44245" y="79874"/>
                        <a:pt x="43948" y="78421"/>
                        <a:pt x="43650" y="76945"/>
                      </a:cubicBezTo>
                      <a:cubicBezTo>
                        <a:pt x="43590" y="76576"/>
                        <a:pt x="43495" y="76207"/>
                        <a:pt x="43412" y="75838"/>
                      </a:cubicBezTo>
                      <a:cubicBezTo>
                        <a:pt x="43328" y="75469"/>
                        <a:pt x="43245" y="75088"/>
                        <a:pt x="43162" y="74719"/>
                      </a:cubicBezTo>
                      <a:cubicBezTo>
                        <a:pt x="43078" y="74338"/>
                        <a:pt x="42995" y="73969"/>
                        <a:pt x="42912" y="73588"/>
                      </a:cubicBezTo>
                      <a:cubicBezTo>
                        <a:pt x="42816" y="73218"/>
                        <a:pt x="42721" y="72837"/>
                        <a:pt x="42626" y="72456"/>
                      </a:cubicBezTo>
                      <a:cubicBezTo>
                        <a:pt x="42447" y="71694"/>
                        <a:pt x="42269" y="70932"/>
                        <a:pt x="42066" y="70170"/>
                      </a:cubicBezTo>
                      <a:cubicBezTo>
                        <a:pt x="41876" y="69408"/>
                        <a:pt x="41673" y="68646"/>
                        <a:pt x="41471" y="67873"/>
                      </a:cubicBezTo>
                      <a:cubicBezTo>
                        <a:pt x="41054" y="66337"/>
                        <a:pt x="40638" y="64801"/>
                        <a:pt x="40173" y="63265"/>
                      </a:cubicBezTo>
                      <a:cubicBezTo>
                        <a:pt x="39733" y="61741"/>
                        <a:pt x="39245" y="60217"/>
                        <a:pt x="38768" y="58717"/>
                      </a:cubicBezTo>
                      <a:cubicBezTo>
                        <a:pt x="38518" y="57967"/>
                        <a:pt x="38268" y="57216"/>
                        <a:pt x="38030" y="56478"/>
                      </a:cubicBezTo>
                      <a:cubicBezTo>
                        <a:pt x="37971" y="56288"/>
                        <a:pt x="37899" y="56109"/>
                        <a:pt x="37840" y="55919"/>
                      </a:cubicBezTo>
                      <a:cubicBezTo>
                        <a:pt x="37780" y="55740"/>
                        <a:pt x="37709" y="55550"/>
                        <a:pt x="37649" y="55371"/>
                      </a:cubicBezTo>
                      <a:cubicBezTo>
                        <a:pt x="37518" y="55002"/>
                        <a:pt x="37387" y="54633"/>
                        <a:pt x="37268" y="54276"/>
                      </a:cubicBezTo>
                      <a:cubicBezTo>
                        <a:pt x="37137" y="53907"/>
                        <a:pt x="37006" y="53549"/>
                        <a:pt x="36887" y="53192"/>
                      </a:cubicBezTo>
                      <a:cubicBezTo>
                        <a:pt x="36756" y="52823"/>
                        <a:pt x="36613" y="52478"/>
                        <a:pt x="36482" y="52121"/>
                      </a:cubicBezTo>
                      <a:cubicBezTo>
                        <a:pt x="36220" y="51406"/>
                        <a:pt x="35970" y="50704"/>
                        <a:pt x="35696" y="50013"/>
                      </a:cubicBezTo>
                      <a:cubicBezTo>
                        <a:pt x="35161" y="48644"/>
                        <a:pt x="34637" y="47287"/>
                        <a:pt x="34101" y="46013"/>
                      </a:cubicBezTo>
                      <a:cubicBezTo>
                        <a:pt x="33958" y="45679"/>
                        <a:pt x="33827" y="45358"/>
                        <a:pt x="33696" y="45036"/>
                      </a:cubicBezTo>
                      <a:cubicBezTo>
                        <a:pt x="33625" y="44870"/>
                        <a:pt x="33553" y="44703"/>
                        <a:pt x="33482" y="44536"/>
                      </a:cubicBezTo>
                      <a:cubicBezTo>
                        <a:pt x="33410" y="44382"/>
                        <a:pt x="33339" y="44215"/>
                        <a:pt x="33268" y="44048"/>
                      </a:cubicBezTo>
                      <a:cubicBezTo>
                        <a:pt x="32982" y="43393"/>
                        <a:pt x="32696" y="42715"/>
                        <a:pt x="32398" y="42036"/>
                      </a:cubicBezTo>
                      <a:cubicBezTo>
                        <a:pt x="32089" y="41369"/>
                        <a:pt x="31779" y="40691"/>
                        <a:pt x="31458" y="40000"/>
                      </a:cubicBezTo>
                      <a:cubicBezTo>
                        <a:pt x="31303" y="39655"/>
                        <a:pt x="31136" y="39309"/>
                        <a:pt x="30982" y="38964"/>
                      </a:cubicBezTo>
                      <a:cubicBezTo>
                        <a:pt x="30815" y="38619"/>
                        <a:pt x="30648" y="38274"/>
                        <a:pt x="30482" y="37928"/>
                      </a:cubicBezTo>
                      <a:cubicBezTo>
                        <a:pt x="29136" y="35142"/>
                        <a:pt x="27684" y="32309"/>
                        <a:pt x="26088" y="29546"/>
                      </a:cubicBezTo>
                      <a:cubicBezTo>
                        <a:pt x="22885" y="23998"/>
                        <a:pt x="19111" y="18759"/>
                        <a:pt x="15384" y="14414"/>
                      </a:cubicBezTo>
                      <a:cubicBezTo>
                        <a:pt x="13515" y="12235"/>
                        <a:pt x="11682" y="10258"/>
                        <a:pt x="9979" y="8532"/>
                      </a:cubicBezTo>
                      <a:cubicBezTo>
                        <a:pt x="8264" y="6829"/>
                        <a:pt x="6705" y="5329"/>
                        <a:pt x="5359" y="4139"/>
                      </a:cubicBezTo>
                      <a:cubicBezTo>
                        <a:pt x="5026" y="3841"/>
                        <a:pt x="4716" y="3555"/>
                        <a:pt x="4419" y="3281"/>
                      </a:cubicBezTo>
                      <a:cubicBezTo>
                        <a:pt x="4109" y="3019"/>
                        <a:pt x="3823" y="2769"/>
                        <a:pt x="3550" y="2543"/>
                      </a:cubicBezTo>
                      <a:cubicBezTo>
                        <a:pt x="3014" y="2079"/>
                        <a:pt x="2561" y="1674"/>
                        <a:pt x="2180" y="1364"/>
                      </a:cubicBezTo>
                      <a:cubicBezTo>
                        <a:pt x="1406" y="733"/>
                        <a:pt x="990" y="388"/>
                        <a:pt x="990" y="388"/>
                      </a:cubicBezTo>
                      <a:cubicBezTo>
                        <a:pt x="657" y="117"/>
                        <a:pt x="397" y="0"/>
                        <a:pt x="2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" name="Google Shape;164;p17"/>
                <p:cNvSpPr/>
                <p:nvPr/>
              </p:nvSpPr>
              <p:spPr>
                <a:xfrm>
                  <a:off x="3112839" y="6709262"/>
                  <a:ext cx="58980" cy="663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4" h="26811" extrusionOk="0">
                      <a:moveTo>
                        <a:pt x="289" y="0"/>
                      </a:moveTo>
                      <a:cubicBezTo>
                        <a:pt x="158" y="0"/>
                        <a:pt x="25" y="72"/>
                        <a:pt x="1" y="212"/>
                      </a:cubicBezTo>
                      <a:cubicBezTo>
                        <a:pt x="1" y="212"/>
                        <a:pt x="1" y="724"/>
                        <a:pt x="13" y="1557"/>
                      </a:cubicBezTo>
                      <a:cubicBezTo>
                        <a:pt x="13" y="2390"/>
                        <a:pt x="24" y="3557"/>
                        <a:pt x="48" y="4891"/>
                      </a:cubicBezTo>
                      <a:cubicBezTo>
                        <a:pt x="84" y="7558"/>
                        <a:pt x="179" y="10868"/>
                        <a:pt x="322" y="13463"/>
                      </a:cubicBezTo>
                      <a:cubicBezTo>
                        <a:pt x="501" y="16047"/>
                        <a:pt x="798" y="19357"/>
                        <a:pt x="1156" y="22000"/>
                      </a:cubicBezTo>
                      <a:cubicBezTo>
                        <a:pt x="1239" y="22667"/>
                        <a:pt x="1310" y="23286"/>
                        <a:pt x="1394" y="23845"/>
                      </a:cubicBezTo>
                      <a:cubicBezTo>
                        <a:pt x="1477" y="24405"/>
                        <a:pt x="1560" y="24893"/>
                        <a:pt x="1620" y="25310"/>
                      </a:cubicBezTo>
                      <a:cubicBezTo>
                        <a:pt x="1751" y="26143"/>
                        <a:pt x="1822" y="26643"/>
                        <a:pt x="1822" y="26643"/>
                      </a:cubicBezTo>
                      <a:cubicBezTo>
                        <a:pt x="1848" y="26757"/>
                        <a:pt x="1960" y="26811"/>
                        <a:pt x="2076" y="26811"/>
                      </a:cubicBezTo>
                      <a:cubicBezTo>
                        <a:pt x="2226" y="26811"/>
                        <a:pt x="2383" y="26721"/>
                        <a:pt x="2370" y="26560"/>
                      </a:cubicBezTo>
                      <a:cubicBezTo>
                        <a:pt x="2370" y="26560"/>
                        <a:pt x="2322" y="26060"/>
                        <a:pt x="2251" y="25238"/>
                      </a:cubicBezTo>
                      <a:cubicBezTo>
                        <a:pt x="2203" y="24822"/>
                        <a:pt x="2156" y="24322"/>
                        <a:pt x="2108" y="23762"/>
                      </a:cubicBezTo>
                      <a:cubicBezTo>
                        <a:pt x="2048" y="23202"/>
                        <a:pt x="2013" y="22583"/>
                        <a:pt x="1953" y="21917"/>
                      </a:cubicBezTo>
                      <a:cubicBezTo>
                        <a:pt x="1727" y="19273"/>
                        <a:pt x="1560" y="15975"/>
                        <a:pt x="1394" y="13392"/>
                      </a:cubicBezTo>
                      <a:cubicBezTo>
                        <a:pt x="1072" y="8224"/>
                        <a:pt x="560" y="200"/>
                        <a:pt x="560" y="200"/>
                      </a:cubicBezTo>
                      <a:cubicBezTo>
                        <a:pt x="537" y="66"/>
                        <a:pt x="414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" name="Google Shape;165;p17"/>
                <p:cNvSpPr/>
                <p:nvPr/>
              </p:nvSpPr>
              <p:spPr>
                <a:xfrm>
                  <a:off x="2447432" y="6696496"/>
                  <a:ext cx="526393" cy="233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7" h="9445" extrusionOk="0">
                      <a:moveTo>
                        <a:pt x="1569" y="0"/>
                      </a:moveTo>
                      <a:cubicBezTo>
                        <a:pt x="1521" y="0"/>
                        <a:pt x="1475" y="1"/>
                        <a:pt x="1429" y="1"/>
                      </a:cubicBezTo>
                      <a:cubicBezTo>
                        <a:pt x="1239" y="1"/>
                        <a:pt x="1072" y="13"/>
                        <a:pt x="929" y="25"/>
                      </a:cubicBezTo>
                      <a:cubicBezTo>
                        <a:pt x="786" y="25"/>
                        <a:pt x="655" y="37"/>
                        <a:pt x="560" y="49"/>
                      </a:cubicBezTo>
                      <a:cubicBezTo>
                        <a:pt x="358" y="61"/>
                        <a:pt x="239" y="73"/>
                        <a:pt x="239" y="73"/>
                      </a:cubicBezTo>
                      <a:cubicBezTo>
                        <a:pt x="0" y="132"/>
                        <a:pt x="48" y="585"/>
                        <a:pt x="286" y="632"/>
                      </a:cubicBezTo>
                      <a:cubicBezTo>
                        <a:pt x="286" y="632"/>
                        <a:pt x="393" y="620"/>
                        <a:pt x="584" y="620"/>
                      </a:cubicBezTo>
                      <a:cubicBezTo>
                        <a:pt x="616" y="616"/>
                        <a:pt x="650" y="615"/>
                        <a:pt x="687" y="615"/>
                      </a:cubicBezTo>
                      <a:cubicBezTo>
                        <a:pt x="761" y="615"/>
                        <a:pt x="846" y="620"/>
                        <a:pt x="941" y="620"/>
                      </a:cubicBezTo>
                      <a:cubicBezTo>
                        <a:pt x="1084" y="620"/>
                        <a:pt x="1239" y="620"/>
                        <a:pt x="1417" y="632"/>
                      </a:cubicBezTo>
                      <a:cubicBezTo>
                        <a:pt x="2120" y="668"/>
                        <a:pt x="3096" y="811"/>
                        <a:pt x="4191" y="1085"/>
                      </a:cubicBezTo>
                      <a:cubicBezTo>
                        <a:pt x="5287" y="1347"/>
                        <a:pt x="6489" y="1751"/>
                        <a:pt x="7668" y="2216"/>
                      </a:cubicBezTo>
                      <a:cubicBezTo>
                        <a:pt x="8847" y="2680"/>
                        <a:pt x="9990" y="3216"/>
                        <a:pt x="10990" y="3692"/>
                      </a:cubicBezTo>
                      <a:cubicBezTo>
                        <a:pt x="12978" y="4657"/>
                        <a:pt x="15479" y="6014"/>
                        <a:pt x="17419" y="7228"/>
                      </a:cubicBezTo>
                      <a:cubicBezTo>
                        <a:pt x="19372" y="8419"/>
                        <a:pt x="20789" y="9419"/>
                        <a:pt x="20789" y="9419"/>
                      </a:cubicBezTo>
                      <a:cubicBezTo>
                        <a:pt x="20814" y="9436"/>
                        <a:pt x="20841" y="9444"/>
                        <a:pt x="20870" y="9444"/>
                      </a:cubicBezTo>
                      <a:cubicBezTo>
                        <a:pt x="21056" y="9444"/>
                        <a:pt x="21277" y="9113"/>
                        <a:pt x="21122" y="8979"/>
                      </a:cubicBezTo>
                      <a:cubicBezTo>
                        <a:pt x="21122" y="8979"/>
                        <a:pt x="19765" y="7859"/>
                        <a:pt x="17860" y="6550"/>
                      </a:cubicBezTo>
                      <a:cubicBezTo>
                        <a:pt x="16907" y="5883"/>
                        <a:pt x="15824" y="5169"/>
                        <a:pt x="14717" y="4514"/>
                      </a:cubicBezTo>
                      <a:cubicBezTo>
                        <a:pt x="13597" y="3847"/>
                        <a:pt x="12466" y="3228"/>
                        <a:pt x="11454" y="2728"/>
                      </a:cubicBezTo>
                      <a:cubicBezTo>
                        <a:pt x="10430" y="2240"/>
                        <a:pt x="9240" y="1728"/>
                        <a:pt x="8013" y="1299"/>
                      </a:cubicBezTo>
                      <a:cubicBezTo>
                        <a:pt x="6787" y="859"/>
                        <a:pt x="5513" y="513"/>
                        <a:pt x="4358" y="287"/>
                      </a:cubicBezTo>
                      <a:cubicBezTo>
                        <a:pt x="3275" y="86"/>
                        <a:pt x="2296" y="0"/>
                        <a:pt x="156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" name="Google Shape;166;p17"/>
                <p:cNvSpPr/>
                <p:nvPr/>
              </p:nvSpPr>
              <p:spPr>
                <a:xfrm>
                  <a:off x="2600004" y="6126931"/>
                  <a:ext cx="57644" cy="287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0" h="11627" extrusionOk="0">
                      <a:moveTo>
                        <a:pt x="372" y="0"/>
                      </a:moveTo>
                      <a:cubicBezTo>
                        <a:pt x="220" y="0"/>
                        <a:pt x="24" y="52"/>
                        <a:pt x="1" y="128"/>
                      </a:cubicBezTo>
                      <a:cubicBezTo>
                        <a:pt x="1" y="128"/>
                        <a:pt x="13" y="354"/>
                        <a:pt x="37" y="711"/>
                      </a:cubicBezTo>
                      <a:cubicBezTo>
                        <a:pt x="48" y="1080"/>
                        <a:pt x="72" y="1580"/>
                        <a:pt x="96" y="2164"/>
                      </a:cubicBezTo>
                      <a:cubicBezTo>
                        <a:pt x="144" y="3318"/>
                        <a:pt x="179" y="4771"/>
                        <a:pt x="310" y="5914"/>
                      </a:cubicBezTo>
                      <a:cubicBezTo>
                        <a:pt x="429" y="7045"/>
                        <a:pt x="703" y="8510"/>
                        <a:pt x="1060" y="9641"/>
                      </a:cubicBezTo>
                      <a:cubicBezTo>
                        <a:pt x="1156" y="9926"/>
                        <a:pt x="1227" y="10188"/>
                        <a:pt x="1322" y="10426"/>
                      </a:cubicBezTo>
                      <a:cubicBezTo>
                        <a:pt x="1406" y="10665"/>
                        <a:pt x="1477" y="10879"/>
                        <a:pt x="1549" y="11046"/>
                      </a:cubicBezTo>
                      <a:cubicBezTo>
                        <a:pt x="1703" y="11391"/>
                        <a:pt x="1787" y="11593"/>
                        <a:pt x="1787" y="11593"/>
                      </a:cubicBezTo>
                      <a:cubicBezTo>
                        <a:pt x="1800" y="11616"/>
                        <a:pt x="1832" y="11626"/>
                        <a:pt x="1876" y="11626"/>
                      </a:cubicBezTo>
                      <a:cubicBezTo>
                        <a:pt x="2033" y="11626"/>
                        <a:pt x="2329" y="11496"/>
                        <a:pt x="2311" y="11403"/>
                      </a:cubicBezTo>
                      <a:cubicBezTo>
                        <a:pt x="2311" y="11403"/>
                        <a:pt x="2251" y="11188"/>
                        <a:pt x="2156" y="10843"/>
                      </a:cubicBezTo>
                      <a:cubicBezTo>
                        <a:pt x="2108" y="10677"/>
                        <a:pt x="2061" y="10462"/>
                        <a:pt x="2001" y="10224"/>
                      </a:cubicBezTo>
                      <a:cubicBezTo>
                        <a:pt x="1942" y="9998"/>
                        <a:pt x="1906" y="9724"/>
                        <a:pt x="1846" y="9450"/>
                      </a:cubicBezTo>
                      <a:cubicBezTo>
                        <a:pt x="1632" y="8331"/>
                        <a:pt x="1489" y="6914"/>
                        <a:pt x="1370" y="5795"/>
                      </a:cubicBezTo>
                      <a:cubicBezTo>
                        <a:pt x="1251" y="4688"/>
                        <a:pt x="1072" y="3247"/>
                        <a:pt x="906" y="2092"/>
                      </a:cubicBezTo>
                      <a:cubicBezTo>
                        <a:pt x="822" y="1509"/>
                        <a:pt x="727" y="997"/>
                        <a:pt x="668" y="640"/>
                      </a:cubicBezTo>
                      <a:cubicBezTo>
                        <a:pt x="596" y="282"/>
                        <a:pt x="549" y="56"/>
                        <a:pt x="549" y="56"/>
                      </a:cubicBezTo>
                      <a:cubicBezTo>
                        <a:pt x="531" y="17"/>
                        <a:pt x="459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67" name="Google Shape;167;p17"/>
          <p:cNvSpPr/>
          <p:nvPr/>
        </p:nvSpPr>
        <p:spPr>
          <a:xfrm>
            <a:off x="135300" y="3359424"/>
            <a:ext cx="3190928" cy="1665834"/>
          </a:xfrm>
          <a:custGeom>
            <a:avLst/>
            <a:gdLst/>
            <a:ahLst/>
            <a:cxnLst/>
            <a:rect l="l" t="t" r="r" b="b"/>
            <a:pathLst>
              <a:path w="80737" h="42149" extrusionOk="0">
                <a:moveTo>
                  <a:pt x="40565" y="1"/>
                </a:moveTo>
                <a:cubicBezTo>
                  <a:pt x="34671" y="1"/>
                  <a:pt x="29373" y="2489"/>
                  <a:pt x="25658" y="6478"/>
                </a:cubicBezTo>
                <a:cubicBezTo>
                  <a:pt x="23157" y="9151"/>
                  <a:pt x="19680" y="10629"/>
                  <a:pt x="16026" y="10629"/>
                </a:cubicBezTo>
                <a:cubicBezTo>
                  <a:pt x="15872" y="10629"/>
                  <a:pt x="15717" y="10626"/>
                  <a:pt x="15562" y="10621"/>
                </a:cubicBezTo>
                <a:cubicBezTo>
                  <a:pt x="15383" y="10609"/>
                  <a:pt x="15216" y="10609"/>
                  <a:pt x="15038" y="10609"/>
                </a:cubicBezTo>
                <a:cubicBezTo>
                  <a:pt x="6727" y="10609"/>
                  <a:pt x="0" y="17324"/>
                  <a:pt x="0" y="25623"/>
                </a:cubicBezTo>
                <a:cubicBezTo>
                  <a:pt x="0" y="33910"/>
                  <a:pt x="6727" y="40625"/>
                  <a:pt x="15038" y="40625"/>
                </a:cubicBezTo>
                <a:cubicBezTo>
                  <a:pt x="19705" y="40625"/>
                  <a:pt x="23872" y="38505"/>
                  <a:pt x="26623" y="35184"/>
                </a:cubicBezTo>
                <a:cubicBezTo>
                  <a:pt x="30278" y="38589"/>
                  <a:pt x="35171" y="40684"/>
                  <a:pt x="40565" y="40684"/>
                </a:cubicBezTo>
                <a:cubicBezTo>
                  <a:pt x="43529" y="40684"/>
                  <a:pt x="46351" y="40053"/>
                  <a:pt x="48887" y="38910"/>
                </a:cubicBezTo>
                <a:cubicBezTo>
                  <a:pt x="51233" y="40922"/>
                  <a:pt x="54293" y="42149"/>
                  <a:pt x="57638" y="42149"/>
                </a:cubicBezTo>
                <a:cubicBezTo>
                  <a:pt x="61984" y="42149"/>
                  <a:pt x="65854" y="40077"/>
                  <a:pt x="68306" y="36874"/>
                </a:cubicBezTo>
                <a:cubicBezTo>
                  <a:pt x="69628" y="38124"/>
                  <a:pt x="71414" y="38898"/>
                  <a:pt x="73378" y="38898"/>
                </a:cubicBezTo>
                <a:cubicBezTo>
                  <a:pt x="77438" y="38898"/>
                  <a:pt x="80736" y="35600"/>
                  <a:pt x="80736" y="31540"/>
                </a:cubicBezTo>
                <a:cubicBezTo>
                  <a:pt x="80736" y="27480"/>
                  <a:pt x="77438" y="24194"/>
                  <a:pt x="73378" y="24194"/>
                </a:cubicBezTo>
                <a:lnTo>
                  <a:pt x="73343" y="24194"/>
                </a:lnTo>
                <a:cubicBezTo>
                  <a:pt x="73331" y="24194"/>
                  <a:pt x="73318" y="24194"/>
                  <a:pt x="73306" y="24194"/>
                </a:cubicBezTo>
                <a:cubicBezTo>
                  <a:pt x="71641" y="24194"/>
                  <a:pt x="70062" y="23386"/>
                  <a:pt x="69211" y="21944"/>
                </a:cubicBezTo>
                <a:cubicBezTo>
                  <a:pt x="67925" y="19777"/>
                  <a:pt x="66044" y="17991"/>
                  <a:pt x="63782" y="16824"/>
                </a:cubicBezTo>
                <a:cubicBezTo>
                  <a:pt x="61734" y="15764"/>
                  <a:pt x="60091" y="14086"/>
                  <a:pt x="59139" y="11978"/>
                </a:cubicBezTo>
                <a:cubicBezTo>
                  <a:pt x="55948" y="4918"/>
                  <a:pt x="48840" y="1"/>
                  <a:pt x="4056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7"/>
          <p:cNvSpPr/>
          <p:nvPr/>
        </p:nvSpPr>
        <p:spPr>
          <a:xfrm flipH="1">
            <a:off x="3838" y="2854054"/>
            <a:ext cx="9136313" cy="2289456"/>
          </a:xfrm>
          <a:custGeom>
            <a:avLst/>
            <a:gdLst/>
            <a:ahLst/>
            <a:cxnLst/>
            <a:rect l="l" t="t" r="r" b="b"/>
            <a:pathLst>
              <a:path w="282858" h="70881" extrusionOk="0">
                <a:moveTo>
                  <a:pt x="57528" y="1"/>
                </a:moveTo>
                <a:cubicBezTo>
                  <a:pt x="37107" y="1"/>
                  <a:pt x="17867" y="6326"/>
                  <a:pt x="1" y="16029"/>
                </a:cubicBezTo>
                <a:lnTo>
                  <a:pt x="1" y="70881"/>
                </a:lnTo>
                <a:lnTo>
                  <a:pt x="282857" y="70881"/>
                </a:lnTo>
                <a:lnTo>
                  <a:pt x="282857" y="53831"/>
                </a:lnTo>
                <a:cubicBezTo>
                  <a:pt x="276183" y="53941"/>
                  <a:pt x="269511" y="54030"/>
                  <a:pt x="262852" y="54030"/>
                </a:cubicBezTo>
                <a:cubicBezTo>
                  <a:pt x="230491" y="54030"/>
                  <a:pt x="198425" y="51930"/>
                  <a:pt x="167736" y="39913"/>
                </a:cubicBezTo>
                <a:cubicBezTo>
                  <a:pt x="131005" y="25530"/>
                  <a:pt x="101025" y="967"/>
                  <a:pt x="59794" y="27"/>
                </a:cubicBezTo>
                <a:cubicBezTo>
                  <a:pt x="59037" y="10"/>
                  <a:pt x="58282" y="1"/>
                  <a:pt x="575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7"/>
          <p:cNvSpPr/>
          <p:nvPr/>
        </p:nvSpPr>
        <p:spPr>
          <a:xfrm flipH="1">
            <a:off x="7315803" y="3477799"/>
            <a:ext cx="1828197" cy="1665810"/>
          </a:xfrm>
          <a:custGeom>
            <a:avLst/>
            <a:gdLst/>
            <a:ahLst/>
            <a:cxnLst/>
            <a:rect l="l" t="t" r="r" b="b"/>
            <a:pathLst>
              <a:path w="57091" h="52020" extrusionOk="0">
                <a:moveTo>
                  <a:pt x="167" y="14181"/>
                </a:moveTo>
                <a:cubicBezTo>
                  <a:pt x="845" y="14181"/>
                  <a:pt x="14859" y="1"/>
                  <a:pt x="24658" y="18574"/>
                </a:cubicBezTo>
                <a:cubicBezTo>
                  <a:pt x="34457" y="37160"/>
                  <a:pt x="57090" y="28040"/>
                  <a:pt x="50840" y="52019"/>
                </a:cubicBezTo>
                <a:lnTo>
                  <a:pt x="0" y="52019"/>
                </a:lnTo>
                <a:close/>
              </a:path>
            </a:pathLst>
          </a:custGeom>
          <a:solidFill>
            <a:schemeClr val="lt1">
              <a:alpha val="42352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7"/>
          <p:cNvSpPr/>
          <p:nvPr/>
        </p:nvSpPr>
        <p:spPr>
          <a:xfrm rot="10800000" flipH="1">
            <a:off x="196876" y="18"/>
            <a:ext cx="2637197" cy="681282"/>
          </a:xfrm>
          <a:custGeom>
            <a:avLst/>
            <a:gdLst/>
            <a:ahLst/>
            <a:cxnLst/>
            <a:rect l="l" t="t" r="r" b="b"/>
            <a:pathLst>
              <a:path w="59984" h="15496" extrusionOk="0">
                <a:moveTo>
                  <a:pt x="8620" y="0"/>
                </a:moveTo>
                <a:cubicBezTo>
                  <a:pt x="6622" y="0"/>
                  <a:pt x="4637" y="834"/>
                  <a:pt x="3227" y="2459"/>
                </a:cubicBezTo>
                <a:cubicBezTo>
                  <a:pt x="988" y="5042"/>
                  <a:pt x="941" y="8769"/>
                  <a:pt x="2893" y="11400"/>
                </a:cubicBezTo>
                <a:cubicBezTo>
                  <a:pt x="2608" y="11662"/>
                  <a:pt x="2334" y="11948"/>
                  <a:pt x="2072" y="12245"/>
                </a:cubicBezTo>
                <a:cubicBezTo>
                  <a:pt x="1203" y="13246"/>
                  <a:pt x="512" y="14341"/>
                  <a:pt x="0" y="15496"/>
                </a:cubicBezTo>
                <a:lnTo>
                  <a:pt x="59984" y="15496"/>
                </a:lnTo>
                <a:cubicBezTo>
                  <a:pt x="58853" y="11960"/>
                  <a:pt x="56781" y="8685"/>
                  <a:pt x="53769" y="6066"/>
                </a:cubicBezTo>
                <a:cubicBezTo>
                  <a:pt x="49777" y="2603"/>
                  <a:pt x="44856" y="905"/>
                  <a:pt x="39958" y="905"/>
                </a:cubicBezTo>
                <a:cubicBezTo>
                  <a:pt x="34060" y="905"/>
                  <a:pt x="28196" y="3367"/>
                  <a:pt x="24027" y="8174"/>
                </a:cubicBezTo>
                <a:cubicBezTo>
                  <a:pt x="23967" y="8233"/>
                  <a:pt x="23932" y="8304"/>
                  <a:pt x="23872" y="8364"/>
                </a:cubicBezTo>
                <a:cubicBezTo>
                  <a:pt x="22789" y="9138"/>
                  <a:pt x="21777" y="9995"/>
                  <a:pt x="20860" y="10960"/>
                </a:cubicBezTo>
                <a:cubicBezTo>
                  <a:pt x="20848" y="10948"/>
                  <a:pt x="20836" y="10936"/>
                  <a:pt x="20824" y="10924"/>
                </a:cubicBezTo>
                <a:cubicBezTo>
                  <a:pt x="19288" y="9578"/>
                  <a:pt x="17526" y="8674"/>
                  <a:pt x="15681" y="8162"/>
                </a:cubicBezTo>
                <a:cubicBezTo>
                  <a:pt x="16014" y="5840"/>
                  <a:pt x="15216" y="3399"/>
                  <a:pt x="13311" y="1756"/>
                </a:cubicBezTo>
                <a:cubicBezTo>
                  <a:pt x="11954" y="577"/>
                  <a:pt x="10283" y="0"/>
                  <a:pt x="86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7"/>
          <p:cNvSpPr txBox="1">
            <a:spLocks noGrp="1"/>
          </p:cNvSpPr>
          <p:nvPr>
            <p:ph type="title"/>
          </p:nvPr>
        </p:nvSpPr>
        <p:spPr>
          <a:xfrm>
            <a:off x="1891075" y="2571750"/>
            <a:ext cx="5361900" cy="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72" name="Google Shape;172;p17"/>
          <p:cNvSpPr txBox="1">
            <a:spLocks noGrp="1"/>
          </p:cNvSpPr>
          <p:nvPr>
            <p:ph type="title" idx="2" hasCustomPrompt="1"/>
          </p:nvPr>
        </p:nvSpPr>
        <p:spPr>
          <a:xfrm>
            <a:off x="1891075" y="1639950"/>
            <a:ext cx="5361900" cy="10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3" name="Google Shape;173;p17"/>
          <p:cNvSpPr txBox="1">
            <a:spLocks noGrp="1"/>
          </p:cNvSpPr>
          <p:nvPr>
            <p:ph type="subTitle" idx="1"/>
          </p:nvPr>
        </p:nvSpPr>
        <p:spPr>
          <a:xfrm>
            <a:off x="1891050" y="3081750"/>
            <a:ext cx="5361900" cy="4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9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42" Type="http://schemas.openxmlformats.org/officeDocument/2006/relationships/slideLayout" Target="../slideLayouts/slideLayout55.xml"/><Relationship Id="rId47" Type="http://schemas.openxmlformats.org/officeDocument/2006/relationships/slideLayout" Target="../slideLayouts/slideLayout60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50.xml"/><Relationship Id="rId40" Type="http://schemas.openxmlformats.org/officeDocument/2006/relationships/slideLayout" Target="../slideLayouts/slideLayout53.xml"/><Relationship Id="rId45" Type="http://schemas.openxmlformats.org/officeDocument/2006/relationships/slideLayout" Target="../slideLayouts/slideLayout58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4" Type="http://schemas.openxmlformats.org/officeDocument/2006/relationships/slideLayout" Target="../slideLayouts/slideLayout57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43" Type="http://schemas.openxmlformats.org/officeDocument/2006/relationships/slideLayout" Target="../slideLayouts/slideLayout56.xml"/><Relationship Id="rId48" Type="http://schemas.openxmlformats.org/officeDocument/2006/relationships/theme" Target="../theme/theme2.xml"/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slideLayout" Target="../slideLayouts/slideLayout51.xml"/><Relationship Id="rId4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33.xml"/><Relationship Id="rId41" Type="http://schemas.openxmlformats.org/officeDocument/2006/relationships/slideLayout" Target="../slideLayouts/slideLayout5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09b9d89ff9_1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92" name="Google Shape;192;g309b9d89ff9_1_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  <p:sldLayoutId id="2147483691" r:id="rId29"/>
    <p:sldLayoutId id="2147483692" r:id="rId30"/>
    <p:sldLayoutId id="2147483693" r:id="rId31"/>
    <p:sldLayoutId id="2147483694" r:id="rId32"/>
    <p:sldLayoutId id="2147483695" r:id="rId33"/>
    <p:sldLayoutId id="2147483696" r:id="rId34"/>
    <p:sldLayoutId id="2147483697" r:id="rId35"/>
    <p:sldLayoutId id="2147483698" r:id="rId36"/>
    <p:sldLayoutId id="2147483699" r:id="rId37"/>
    <p:sldLayoutId id="2147483700" r:id="rId38"/>
    <p:sldLayoutId id="2147483701" r:id="rId39"/>
    <p:sldLayoutId id="2147483702" r:id="rId40"/>
    <p:sldLayoutId id="2147483703" r:id="rId41"/>
    <p:sldLayoutId id="2147483704" r:id="rId42"/>
    <p:sldLayoutId id="2147483705" r:id="rId43"/>
    <p:sldLayoutId id="2147483706" r:id="rId44"/>
    <p:sldLayoutId id="2147483707" r:id="rId45"/>
    <p:sldLayoutId id="2147483708" r:id="rId46"/>
    <p:sldLayoutId id="2147483709" r:id="rId4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2e91065d68d_0_2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93" name="Google Shape;893;g2e91065d68d_0_26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.jp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0" name="Google Shape;1080;p1"/>
          <p:cNvGrpSpPr/>
          <p:nvPr/>
        </p:nvGrpSpPr>
        <p:grpSpPr>
          <a:xfrm>
            <a:off x="5587591" y="1283760"/>
            <a:ext cx="1362603" cy="1528734"/>
            <a:chOff x="5587591" y="1283760"/>
            <a:chExt cx="1362603" cy="1528734"/>
          </a:xfrm>
        </p:grpSpPr>
        <p:sp>
          <p:nvSpPr>
            <p:cNvPr id="1081" name="Google Shape;1081;p1"/>
            <p:cNvSpPr/>
            <p:nvPr/>
          </p:nvSpPr>
          <p:spPr>
            <a:xfrm>
              <a:off x="5587591" y="1532880"/>
              <a:ext cx="550061" cy="1038190"/>
            </a:xfrm>
            <a:custGeom>
              <a:avLst/>
              <a:gdLst/>
              <a:ahLst/>
              <a:cxnLst/>
              <a:rect l="l" t="t" r="r" b="b"/>
              <a:pathLst>
                <a:path w="50102" h="94563" extrusionOk="0">
                  <a:moveTo>
                    <a:pt x="49076" y="0"/>
                  </a:moveTo>
                  <a:cubicBezTo>
                    <a:pt x="48977" y="0"/>
                    <a:pt x="48878" y="16"/>
                    <a:pt x="48780" y="51"/>
                  </a:cubicBezTo>
                  <a:cubicBezTo>
                    <a:pt x="44054" y="1658"/>
                    <a:pt x="42589" y="6599"/>
                    <a:pt x="41172" y="11385"/>
                  </a:cubicBezTo>
                  <a:cubicBezTo>
                    <a:pt x="40101" y="14957"/>
                    <a:pt x="39005" y="18648"/>
                    <a:pt x="36576" y="20779"/>
                  </a:cubicBezTo>
                  <a:cubicBezTo>
                    <a:pt x="35124" y="22065"/>
                    <a:pt x="33576" y="23041"/>
                    <a:pt x="32088" y="23982"/>
                  </a:cubicBezTo>
                  <a:cubicBezTo>
                    <a:pt x="28456" y="26280"/>
                    <a:pt x="25039" y="28447"/>
                    <a:pt x="24051" y="34198"/>
                  </a:cubicBezTo>
                  <a:cubicBezTo>
                    <a:pt x="23765" y="35876"/>
                    <a:pt x="23563" y="37436"/>
                    <a:pt x="23372" y="38936"/>
                  </a:cubicBezTo>
                  <a:cubicBezTo>
                    <a:pt x="22610" y="44889"/>
                    <a:pt x="22063" y="49199"/>
                    <a:pt x="17038" y="53760"/>
                  </a:cubicBezTo>
                  <a:cubicBezTo>
                    <a:pt x="16479" y="54271"/>
                    <a:pt x="15871" y="54760"/>
                    <a:pt x="15264" y="55260"/>
                  </a:cubicBezTo>
                  <a:cubicBezTo>
                    <a:pt x="13562" y="56653"/>
                    <a:pt x="11811" y="58105"/>
                    <a:pt x="10609" y="60106"/>
                  </a:cubicBezTo>
                  <a:cubicBezTo>
                    <a:pt x="9513" y="61915"/>
                    <a:pt x="9085" y="63796"/>
                    <a:pt x="8668" y="65606"/>
                  </a:cubicBezTo>
                  <a:cubicBezTo>
                    <a:pt x="8275" y="67285"/>
                    <a:pt x="7906" y="68869"/>
                    <a:pt x="7049" y="70381"/>
                  </a:cubicBezTo>
                  <a:cubicBezTo>
                    <a:pt x="6465" y="71416"/>
                    <a:pt x="5561" y="72357"/>
                    <a:pt x="4608" y="73357"/>
                  </a:cubicBezTo>
                  <a:cubicBezTo>
                    <a:pt x="3310" y="74703"/>
                    <a:pt x="1965" y="76107"/>
                    <a:pt x="1274" y="77893"/>
                  </a:cubicBezTo>
                  <a:cubicBezTo>
                    <a:pt x="0" y="81215"/>
                    <a:pt x="393" y="85109"/>
                    <a:pt x="774" y="88883"/>
                  </a:cubicBezTo>
                  <a:cubicBezTo>
                    <a:pt x="941" y="90574"/>
                    <a:pt x="1108" y="92181"/>
                    <a:pt x="1108" y="93645"/>
                  </a:cubicBezTo>
                  <a:cubicBezTo>
                    <a:pt x="1108" y="94157"/>
                    <a:pt x="1512" y="94562"/>
                    <a:pt x="2013" y="94562"/>
                  </a:cubicBezTo>
                  <a:cubicBezTo>
                    <a:pt x="2525" y="94562"/>
                    <a:pt x="2929" y="94157"/>
                    <a:pt x="2929" y="93657"/>
                  </a:cubicBezTo>
                  <a:cubicBezTo>
                    <a:pt x="2941" y="92098"/>
                    <a:pt x="2775" y="90443"/>
                    <a:pt x="2596" y="88692"/>
                  </a:cubicBezTo>
                  <a:cubicBezTo>
                    <a:pt x="2239" y="85144"/>
                    <a:pt x="1858" y="81465"/>
                    <a:pt x="2989" y="78548"/>
                  </a:cubicBezTo>
                  <a:cubicBezTo>
                    <a:pt x="3537" y="77108"/>
                    <a:pt x="4703" y="75893"/>
                    <a:pt x="5930" y="74619"/>
                  </a:cubicBezTo>
                  <a:cubicBezTo>
                    <a:pt x="6918" y="73583"/>
                    <a:pt x="7942" y="72512"/>
                    <a:pt x="8632" y="71285"/>
                  </a:cubicBezTo>
                  <a:cubicBezTo>
                    <a:pt x="9621" y="69535"/>
                    <a:pt x="10037" y="67749"/>
                    <a:pt x="10442" y="66011"/>
                  </a:cubicBezTo>
                  <a:cubicBezTo>
                    <a:pt x="10847" y="64261"/>
                    <a:pt x="11228" y="62606"/>
                    <a:pt x="12169" y="61034"/>
                  </a:cubicBezTo>
                  <a:cubicBezTo>
                    <a:pt x="13216" y="59308"/>
                    <a:pt x="14847" y="57974"/>
                    <a:pt x="16431" y="56677"/>
                  </a:cubicBezTo>
                  <a:cubicBezTo>
                    <a:pt x="17038" y="56176"/>
                    <a:pt x="17681" y="55653"/>
                    <a:pt x="18265" y="55117"/>
                  </a:cubicBezTo>
                  <a:cubicBezTo>
                    <a:pt x="23789" y="50092"/>
                    <a:pt x="24408" y="45270"/>
                    <a:pt x="25182" y="39174"/>
                  </a:cubicBezTo>
                  <a:cubicBezTo>
                    <a:pt x="25373" y="37686"/>
                    <a:pt x="25575" y="36150"/>
                    <a:pt x="25849" y="34507"/>
                  </a:cubicBezTo>
                  <a:cubicBezTo>
                    <a:pt x="26706" y="29554"/>
                    <a:pt x="29504" y="27780"/>
                    <a:pt x="33064" y="25530"/>
                  </a:cubicBezTo>
                  <a:cubicBezTo>
                    <a:pt x="34612" y="24554"/>
                    <a:pt x="36219" y="23530"/>
                    <a:pt x="37791" y="22160"/>
                  </a:cubicBezTo>
                  <a:cubicBezTo>
                    <a:pt x="40613" y="19672"/>
                    <a:pt x="41779" y="15719"/>
                    <a:pt x="42922" y="11897"/>
                  </a:cubicBezTo>
                  <a:cubicBezTo>
                    <a:pt x="44268" y="7361"/>
                    <a:pt x="45542" y="3075"/>
                    <a:pt x="49364" y="1777"/>
                  </a:cubicBezTo>
                  <a:cubicBezTo>
                    <a:pt x="49840" y="1610"/>
                    <a:pt x="50102" y="1098"/>
                    <a:pt x="49935" y="622"/>
                  </a:cubicBezTo>
                  <a:cubicBezTo>
                    <a:pt x="49812" y="243"/>
                    <a:pt x="49456" y="0"/>
                    <a:pt x="490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1"/>
            <p:cNvSpPr/>
            <p:nvPr/>
          </p:nvSpPr>
          <p:spPr>
            <a:xfrm>
              <a:off x="5662884" y="1557956"/>
              <a:ext cx="549929" cy="1038212"/>
            </a:xfrm>
            <a:custGeom>
              <a:avLst/>
              <a:gdLst/>
              <a:ahLst/>
              <a:cxnLst/>
              <a:rect l="l" t="t" r="r" b="b"/>
              <a:pathLst>
                <a:path w="50090" h="94565" extrusionOk="0">
                  <a:moveTo>
                    <a:pt x="49075" y="1"/>
                  </a:moveTo>
                  <a:cubicBezTo>
                    <a:pt x="48974" y="1"/>
                    <a:pt x="48871" y="18"/>
                    <a:pt x="48768" y="53"/>
                  </a:cubicBezTo>
                  <a:cubicBezTo>
                    <a:pt x="44054" y="1648"/>
                    <a:pt x="42577" y="6601"/>
                    <a:pt x="41160" y="11375"/>
                  </a:cubicBezTo>
                  <a:cubicBezTo>
                    <a:pt x="40101" y="14947"/>
                    <a:pt x="39005" y="18650"/>
                    <a:pt x="36576" y="20781"/>
                  </a:cubicBezTo>
                  <a:cubicBezTo>
                    <a:pt x="35124" y="22067"/>
                    <a:pt x="33576" y="23043"/>
                    <a:pt x="32076" y="23984"/>
                  </a:cubicBezTo>
                  <a:cubicBezTo>
                    <a:pt x="28456" y="26282"/>
                    <a:pt x="25027" y="28437"/>
                    <a:pt x="24051" y="34200"/>
                  </a:cubicBezTo>
                  <a:cubicBezTo>
                    <a:pt x="23753" y="35878"/>
                    <a:pt x="23563" y="37438"/>
                    <a:pt x="23360" y="38938"/>
                  </a:cubicBezTo>
                  <a:cubicBezTo>
                    <a:pt x="22598" y="44891"/>
                    <a:pt x="22051" y="49201"/>
                    <a:pt x="17026" y="53762"/>
                  </a:cubicBezTo>
                  <a:cubicBezTo>
                    <a:pt x="16467" y="54273"/>
                    <a:pt x="15871" y="54762"/>
                    <a:pt x="15264" y="55262"/>
                  </a:cubicBezTo>
                  <a:cubicBezTo>
                    <a:pt x="13562" y="56655"/>
                    <a:pt x="11799" y="58095"/>
                    <a:pt x="10597" y="60096"/>
                  </a:cubicBezTo>
                  <a:cubicBezTo>
                    <a:pt x="9513" y="61917"/>
                    <a:pt x="9073" y="63787"/>
                    <a:pt x="8656" y="65608"/>
                  </a:cubicBezTo>
                  <a:cubicBezTo>
                    <a:pt x="8263" y="67287"/>
                    <a:pt x="7894" y="68871"/>
                    <a:pt x="7037" y="70383"/>
                  </a:cubicBezTo>
                  <a:cubicBezTo>
                    <a:pt x="6454" y="71407"/>
                    <a:pt x="5549" y="72359"/>
                    <a:pt x="4596" y="73347"/>
                  </a:cubicBezTo>
                  <a:cubicBezTo>
                    <a:pt x="3298" y="74705"/>
                    <a:pt x="1965" y="76109"/>
                    <a:pt x="1274" y="77895"/>
                  </a:cubicBezTo>
                  <a:cubicBezTo>
                    <a:pt x="0" y="81217"/>
                    <a:pt x="393" y="85111"/>
                    <a:pt x="774" y="88873"/>
                  </a:cubicBezTo>
                  <a:cubicBezTo>
                    <a:pt x="941" y="90576"/>
                    <a:pt x="1108" y="92183"/>
                    <a:pt x="1096" y="93647"/>
                  </a:cubicBezTo>
                  <a:cubicBezTo>
                    <a:pt x="1096" y="94159"/>
                    <a:pt x="1501" y="94564"/>
                    <a:pt x="2013" y="94564"/>
                  </a:cubicBezTo>
                  <a:cubicBezTo>
                    <a:pt x="2513" y="94564"/>
                    <a:pt x="2929" y="94159"/>
                    <a:pt x="2929" y="93647"/>
                  </a:cubicBezTo>
                  <a:cubicBezTo>
                    <a:pt x="2929" y="92088"/>
                    <a:pt x="2763" y="90445"/>
                    <a:pt x="2584" y="88694"/>
                  </a:cubicBezTo>
                  <a:cubicBezTo>
                    <a:pt x="2227" y="85134"/>
                    <a:pt x="1858" y="81467"/>
                    <a:pt x="2977" y="78550"/>
                  </a:cubicBezTo>
                  <a:cubicBezTo>
                    <a:pt x="3537" y="77110"/>
                    <a:pt x="4691" y="75895"/>
                    <a:pt x="5918" y="74621"/>
                  </a:cubicBezTo>
                  <a:cubicBezTo>
                    <a:pt x="6906" y="73585"/>
                    <a:pt x="7930" y="72514"/>
                    <a:pt x="8632" y="71287"/>
                  </a:cubicBezTo>
                  <a:cubicBezTo>
                    <a:pt x="9621" y="69537"/>
                    <a:pt x="10037" y="67751"/>
                    <a:pt x="10442" y="66013"/>
                  </a:cubicBezTo>
                  <a:cubicBezTo>
                    <a:pt x="10847" y="64263"/>
                    <a:pt x="11228" y="62608"/>
                    <a:pt x="12169" y="61036"/>
                  </a:cubicBezTo>
                  <a:cubicBezTo>
                    <a:pt x="13204" y="59310"/>
                    <a:pt x="14836" y="57976"/>
                    <a:pt x="16419" y="56679"/>
                  </a:cubicBezTo>
                  <a:cubicBezTo>
                    <a:pt x="17038" y="56167"/>
                    <a:pt x="17669" y="55655"/>
                    <a:pt x="18265" y="55119"/>
                  </a:cubicBezTo>
                  <a:cubicBezTo>
                    <a:pt x="23777" y="50094"/>
                    <a:pt x="24396" y="45272"/>
                    <a:pt x="25182" y="39176"/>
                  </a:cubicBezTo>
                  <a:cubicBezTo>
                    <a:pt x="25373" y="37688"/>
                    <a:pt x="25563" y="36152"/>
                    <a:pt x="25849" y="34509"/>
                  </a:cubicBezTo>
                  <a:cubicBezTo>
                    <a:pt x="26694" y="29556"/>
                    <a:pt x="29504" y="27782"/>
                    <a:pt x="33052" y="25532"/>
                  </a:cubicBezTo>
                  <a:cubicBezTo>
                    <a:pt x="34612" y="24544"/>
                    <a:pt x="36219" y="23532"/>
                    <a:pt x="37779" y="22150"/>
                  </a:cubicBezTo>
                  <a:cubicBezTo>
                    <a:pt x="40601" y="19674"/>
                    <a:pt x="41779" y="15721"/>
                    <a:pt x="42911" y="11899"/>
                  </a:cubicBezTo>
                  <a:cubicBezTo>
                    <a:pt x="44256" y="7363"/>
                    <a:pt x="45530" y="3077"/>
                    <a:pt x="49364" y="1779"/>
                  </a:cubicBezTo>
                  <a:cubicBezTo>
                    <a:pt x="49840" y="1612"/>
                    <a:pt x="50090" y="1100"/>
                    <a:pt x="49935" y="624"/>
                  </a:cubicBezTo>
                  <a:cubicBezTo>
                    <a:pt x="49803" y="238"/>
                    <a:pt x="49456" y="1"/>
                    <a:pt x="490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1"/>
            <p:cNvSpPr/>
            <p:nvPr/>
          </p:nvSpPr>
          <p:spPr>
            <a:xfrm>
              <a:off x="5733082" y="1588038"/>
              <a:ext cx="550061" cy="1038190"/>
            </a:xfrm>
            <a:custGeom>
              <a:avLst/>
              <a:gdLst/>
              <a:ahLst/>
              <a:cxnLst/>
              <a:rect l="l" t="t" r="r" b="b"/>
              <a:pathLst>
                <a:path w="50102" h="94563" extrusionOk="0">
                  <a:moveTo>
                    <a:pt x="49074" y="1"/>
                  </a:moveTo>
                  <a:cubicBezTo>
                    <a:pt x="48977" y="1"/>
                    <a:pt x="48878" y="17"/>
                    <a:pt x="48780" y="51"/>
                  </a:cubicBezTo>
                  <a:cubicBezTo>
                    <a:pt x="44053" y="1658"/>
                    <a:pt x="42589" y="6599"/>
                    <a:pt x="41160" y="11386"/>
                  </a:cubicBezTo>
                  <a:cubicBezTo>
                    <a:pt x="40100" y="14958"/>
                    <a:pt x="39005" y="18648"/>
                    <a:pt x="36576" y="20780"/>
                  </a:cubicBezTo>
                  <a:cubicBezTo>
                    <a:pt x="35123" y="22066"/>
                    <a:pt x="33576" y="23042"/>
                    <a:pt x="32075" y="23982"/>
                  </a:cubicBezTo>
                  <a:cubicBezTo>
                    <a:pt x="28456" y="26280"/>
                    <a:pt x="25039" y="28447"/>
                    <a:pt x="24051" y="34198"/>
                  </a:cubicBezTo>
                  <a:cubicBezTo>
                    <a:pt x="23753" y="35877"/>
                    <a:pt x="23563" y="37436"/>
                    <a:pt x="23372" y="38937"/>
                  </a:cubicBezTo>
                  <a:cubicBezTo>
                    <a:pt x="22610" y="44902"/>
                    <a:pt x="22050" y="49200"/>
                    <a:pt x="17038" y="53760"/>
                  </a:cubicBezTo>
                  <a:cubicBezTo>
                    <a:pt x="16478" y="54272"/>
                    <a:pt x="15871" y="54760"/>
                    <a:pt x="15264" y="55260"/>
                  </a:cubicBezTo>
                  <a:cubicBezTo>
                    <a:pt x="13561" y="56653"/>
                    <a:pt x="11799" y="58106"/>
                    <a:pt x="10609" y="60106"/>
                  </a:cubicBezTo>
                  <a:cubicBezTo>
                    <a:pt x="9513" y="61916"/>
                    <a:pt x="9085" y="63797"/>
                    <a:pt x="8656" y="65607"/>
                  </a:cubicBezTo>
                  <a:cubicBezTo>
                    <a:pt x="8275" y="67285"/>
                    <a:pt x="7906" y="68869"/>
                    <a:pt x="7037" y="70381"/>
                  </a:cubicBezTo>
                  <a:cubicBezTo>
                    <a:pt x="6453" y="71417"/>
                    <a:pt x="5560" y="72357"/>
                    <a:pt x="4596" y="73358"/>
                  </a:cubicBezTo>
                  <a:cubicBezTo>
                    <a:pt x="3298" y="74703"/>
                    <a:pt x="1965" y="76108"/>
                    <a:pt x="1274" y="77894"/>
                  </a:cubicBezTo>
                  <a:cubicBezTo>
                    <a:pt x="0" y="81216"/>
                    <a:pt x="393" y="85109"/>
                    <a:pt x="774" y="88883"/>
                  </a:cubicBezTo>
                  <a:cubicBezTo>
                    <a:pt x="941" y="90574"/>
                    <a:pt x="1107" y="92181"/>
                    <a:pt x="1095" y="93646"/>
                  </a:cubicBezTo>
                  <a:cubicBezTo>
                    <a:pt x="1095" y="94158"/>
                    <a:pt x="1512" y="94563"/>
                    <a:pt x="2012" y="94563"/>
                  </a:cubicBezTo>
                  <a:cubicBezTo>
                    <a:pt x="2512" y="94563"/>
                    <a:pt x="2929" y="94158"/>
                    <a:pt x="2929" y="93658"/>
                  </a:cubicBezTo>
                  <a:cubicBezTo>
                    <a:pt x="2929" y="92098"/>
                    <a:pt x="2762" y="90443"/>
                    <a:pt x="2584" y="88693"/>
                  </a:cubicBezTo>
                  <a:cubicBezTo>
                    <a:pt x="2227" y="85145"/>
                    <a:pt x="1857" y="81466"/>
                    <a:pt x="2977" y="78549"/>
                  </a:cubicBezTo>
                  <a:cubicBezTo>
                    <a:pt x="3536" y="77108"/>
                    <a:pt x="4691" y="75894"/>
                    <a:pt x="5917" y="74620"/>
                  </a:cubicBezTo>
                  <a:cubicBezTo>
                    <a:pt x="6906" y="73584"/>
                    <a:pt x="7930" y="72512"/>
                    <a:pt x="8632" y="71286"/>
                  </a:cubicBezTo>
                  <a:cubicBezTo>
                    <a:pt x="9620" y="69536"/>
                    <a:pt x="10037" y="67750"/>
                    <a:pt x="10442" y="66011"/>
                  </a:cubicBezTo>
                  <a:cubicBezTo>
                    <a:pt x="10847" y="64261"/>
                    <a:pt x="11228" y="62606"/>
                    <a:pt x="12168" y="61035"/>
                  </a:cubicBezTo>
                  <a:cubicBezTo>
                    <a:pt x="13204" y="59308"/>
                    <a:pt x="14847" y="57975"/>
                    <a:pt x="16419" y="56677"/>
                  </a:cubicBezTo>
                  <a:cubicBezTo>
                    <a:pt x="17038" y="56177"/>
                    <a:pt x="17669" y="55653"/>
                    <a:pt x="18264" y="55117"/>
                  </a:cubicBezTo>
                  <a:cubicBezTo>
                    <a:pt x="23789" y="50105"/>
                    <a:pt x="24396" y="45283"/>
                    <a:pt x="25182" y="39175"/>
                  </a:cubicBezTo>
                  <a:cubicBezTo>
                    <a:pt x="25372" y="37687"/>
                    <a:pt x="25563" y="36151"/>
                    <a:pt x="25849" y="34508"/>
                  </a:cubicBezTo>
                  <a:cubicBezTo>
                    <a:pt x="26694" y="29555"/>
                    <a:pt x="29504" y="27781"/>
                    <a:pt x="33052" y="25530"/>
                  </a:cubicBezTo>
                  <a:cubicBezTo>
                    <a:pt x="34612" y="24554"/>
                    <a:pt x="36219" y="23530"/>
                    <a:pt x="37779" y="22161"/>
                  </a:cubicBezTo>
                  <a:cubicBezTo>
                    <a:pt x="40600" y="19672"/>
                    <a:pt x="41779" y="15720"/>
                    <a:pt x="42910" y="11898"/>
                  </a:cubicBezTo>
                  <a:cubicBezTo>
                    <a:pt x="44267" y="7361"/>
                    <a:pt x="45541" y="3075"/>
                    <a:pt x="49363" y="1777"/>
                  </a:cubicBezTo>
                  <a:cubicBezTo>
                    <a:pt x="49840" y="1611"/>
                    <a:pt x="50102" y="1099"/>
                    <a:pt x="49935" y="622"/>
                  </a:cubicBezTo>
                  <a:cubicBezTo>
                    <a:pt x="49802" y="244"/>
                    <a:pt x="49452" y="1"/>
                    <a:pt x="490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1"/>
            <p:cNvSpPr/>
            <p:nvPr/>
          </p:nvSpPr>
          <p:spPr>
            <a:xfrm>
              <a:off x="5802095" y="1613794"/>
              <a:ext cx="550072" cy="1038311"/>
            </a:xfrm>
            <a:custGeom>
              <a:avLst/>
              <a:gdLst/>
              <a:ahLst/>
              <a:cxnLst/>
              <a:rect l="l" t="t" r="r" b="b"/>
              <a:pathLst>
                <a:path w="50103" h="94574" extrusionOk="0">
                  <a:moveTo>
                    <a:pt x="49076" y="0"/>
                  </a:moveTo>
                  <a:cubicBezTo>
                    <a:pt x="48978" y="0"/>
                    <a:pt x="48878" y="16"/>
                    <a:pt x="48780" y="50"/>
                  </a:cubicBezTo>
                  <a:cubicBezTo>
                    <a:pt x="44066" y="1658"/>
                    <a:pt x="42589" y="6599"/>
                    <a:pt x="41172" y="11385"/>
                  </a:cubicBezTo>
                  <a:cubicBezTo>
                    <a:pt x="40113" y="14957"/>
                    <a:pt x="39005" y="18648"/>
                    <a:pt x="36577" y="20791"/>
                  </a:cubicBezTo>
                  <a:cubicBezTo>
                    <a:pt x="35124" y="22065"/>
                    <a:pt x="33576" y="23041"/>
                    <a:pt x="32088" y="23994"/>
                  </a:cubicBezTo>
                  <a:cubicBezTo>
                    <a:pt x="28456" y="26280"/>
                    <a:pt x="25039" y="28447"/>
                    <a:pt x="24051" y="34198"/>
                  </a:cubicBezTo>
                  <a:cubicBezTo>
                    <a:pt x="23765" y="35888"/>
                    <a:pt x="23563" y="37436"/>
                    <a:pt x="23373" y="38948"/>
                  </a:cubicBezTo>
                  <a:cubicBezTo>
                    <a:pt x="22611" y="44901"/>
                    <a:pt x="22063" y="49199"/>
                    <a:pt x="17038" y="53771"/>
                  </a:cubicBezTo>
                  <a:cubicBezTo>
                    <a:pt x="16479" y="54271"/>
                    <a:pt x="15883" y="54771"/>
                    <a:pt x="15264" y="55272"/>
                  </a:cubicBezTo>
                  <a:cubicBezTo>
                    <a:pt x="13574" y="56665"/>
                    <a:pt x="11812" y="58105"/>
                    <a:pt x="10609" y="60105"/>
                  </a:cubicBezTo>
                  <a:cubicBezTo>
                    <a:pt x="9514" y="61927"/>
                    <a:pt x="9085" y="63796"/>
                    <a:pt x="8668" y="65606"/>
                  </a:cubicBezTo>
                  <a:cubicBezTo>
                    <a:pt x="8275" y="67285"/>
                    <a:pt x="7906" y="68868"/>
                    <a:pt x="7049" y="70381"/>
                  </a:cubicBezTo>
                  <a:cubicBezTo>
                    <a:pt x="6466" y="71416"/>
                    <a:pt x="5561" y="72357"/>
                    <a:pt x="4608" y="73357"/>
                  </a:cubicBezTo>
                  <a:cubicBezTo>
                    <a:pt x="3310" y="74714"/>
                    <a:pt x="1965" y="76107"/>
                    <a:pt x="1286" y="77893"/>
                  </a:cubicBezTo>
                  <a:cubicBezTo>
                    <a:pt x="1" y="81215"/>
                    <a:pt x="393" y="85120"/>
                    <a:pt x="774" y="88883"/>
                  </a:cubicBezTo>
                  <a:cubicBezTo>
                    <a:pt x="953" y="90585"/>
                    <a:pt x="1108" y="92181"/>
                    <a:pt x="1108" y="93657"/>
                  </a:cubicBezTo>
                  <a:cubicBezTo>
                    <a:pt x="1108" y="94157"/>
                    <a:pt x="1513" y="94574"/>
                    <a:pt x="2025" y="94574"/>
                  </a:cubicBezTo>
                  <a:cubicBezTo>
                    <a:pt x="2525" y="94574"/>
                    <a:pt x="2929" y="94157"/>
                    <a:pt x="2929" y="93657"/>
                  </a:cubicBezTo>
                  <a:cubicBezTo>
                    <a:pt x="2941" y="92098"/>
                    <a:pt x="2775" y="90443"/>
                    <a:pt x="2596" y="88704"/>
                  </a:cubicBezTo>
                  <a:cubicBezTo>
                    <a:pt x="2239" y="85144"/>
                    <a:pt x="1870" y="81465"/>
                    <a:pt x="2989" y="78560"/>
                  </a:cubicBezTo>
                  <a:cubicBezTo>
                    <a:pt x="3537" y="77108"/>
                    <a:pt x="4704" y="75905"/>
                    <a:pt x="5930" y="74619"/>
                  </a:cubicBezTo>
                  <a:cubicBezTo>
                    <a:pt x="6918" y="73583"/>
                    <a:pt x="7942" y="72512"/>
                    <a:pt x="8633" y="71285"/>
                  </a:cubicBezTo>
                  <a:cubicBezTo>
                    <a:pt x="9633" y="69547"/>
                    <a:pt x="10038" y="67749"/>
                    <a:pt x="10442" y="66023"/>
                  </a:cubicBezTo>
                  <a:cubicBezTo>
                    <a:pt x="10847" y="64273"/>
                    <a:pt x="11240" y="62618"/>
                    <a:pt x="12181" y="61046"/>
                  </a:cubicBezTo>
                  <a:cubicBezTo>
                    <a:pt x="13216" y="59320"/>
                    <a:pt x="14848" y="57974"/>
                    <a:pt x="16431" y="56676"/>
                  </a:cubicBezTo>
                  <a:cubicBezTo>
                    <a:pt x="17038" y="56176"/>
                    <a:pt x="17681" y="55653"/>
                    <a:pt x="18265" y="55117"/>
                  </a:cubicBezTo>
                  <a:cubicBezTo>
                    <a:pt x="23789" y="50104"/>
                    <a:pt x="24408" y="45282"/>
                    <a:pt x="25182" y="39174"/>
                  </a:cubicBezTo>
                  <a:cubicBezTo>
                    <a:pt x="25373" y="37686"/>
                    <a:pt x="25575" y="36150"/>
                    <a:pt x="25849" y="34507"/>
                  </a:cubicBezTo>
                  <a:cubicBezTo>
                    <a:pt x="26706" y="29554"/>
                    <a:pt x="29504" y="27780"/>
                    <a:pt x="33064" y="25542"/>
                  </a:cubicBezTo>
                  <a:cubicBezTo>
                    <a:pt x="34612" y="24553"/>
                    <a:pt x="36231" y="23541"/>
                    <a:pt x="37791" y="22160"/>
                  </a:cubicBezTo>
                  <a:cubicBezTo>
                    <a:pt x="40613" y="19672"/>
                    <a:pt x="41791" y="15731"/>
                    <a:pt x="42923" y="11909"/>
                  </a:cubicBezTo>
                  <a:cubicBezTo>
                    <a:pt x="44268" y="7373"/>
                    <a:pt x="45542" y="3087"/>
                    <a:pt x="49364" y="1777"/>
                  </a:cubicBezTo>
                  <a:cubicBezTo>
                    <a:pt x="49852" y="1622"/>
                    <a:pt x="50102" y="1098"/>
                    <a:pt x="49935" y="622"/>
                  </a:cubicBezTo>
                  <a:cubicBezTo>
                    <a:pt x="49812" y="243"/>
                    <a:pt x="49456" y="0"/>
                    <a:pt x="490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1"/>
            <p:cNvSpPr/>
            <p:nvPr/>
          </p:nvSpPr>
          <p:spPr>
            <a:xfrm>
              <a:off x="6012548" y="1698364"/>
              <a:ext cx="586664" cy="1084070"/>
            </a:xfrm>
            <a:custGeom>
              <a:avLst/>
              <a:gdLst/>
              <a:ahLst/>
              <a:cxnLst/>
              <a:rect l="l" t="t" r="r" b="b"/>
              <a:pathLst>
                <a:path w="53436" h="98742" extrusionOk="0">
                  <a:moveTo>
                    <a:pt x="52333" y="1"/>
                  </a:moveTo>
                  <a:cubicBezTo>
                    <a:pt x="52229" y="1"/>
                    <a:pt x="52123" y="17"/>
                    <a:pt x="52019" y="51"/>
                  </a:cubicBezTo>
                  <a:cubicBezTo>
                    <a:pt x="46983" y="1730"/>
                    <a:pt x="45423" y="6897"/>
                    <a:pt x="43899" y="11886"/>
                  </a:cubicBezTo>
                  <a:cubicBezTo>
                    <a:pt x="42768" y="15612"/>
                    <a:pt x="41601" y="19470"/>
                    <a:pt x="39005" y="21708"/>
                  </a:cubicBezTo>
                  <a:cubicBezTo>
                    <a:pt x="37458" y="23042"/>
                    <a:pt x="35803" y="24066"/>
                    <a:pt x="34207" y="25054"/>
                  </a:cubicBezTo>
                  <a:cubicBezTo>
                    <a:pt x="30350" y="27447"/>
                    <a:pt x="26694" y="29697"/>
                    <a:pt x="25647" y="35710"/>
                  </a:cubicBezTo>
                  <a:cubicBezTo>
                    <a:pt x="25337" y="37460"/>
                    <a:pt x="25123" y="39091"/>
                    <a:pt x="24920" y="40663"/>
                  </a:cubicBezTo>
                  <a:cubicBezTo>
                    <a:pt x="24111" y="46878"/>
                    <a:pt x="23527" y="51379"/>
                    <a:pt x="18170" y="56141"/>
                  </a:cubicBezTo>
                  <a:cubicBezTo>
                    <a:pt x="17562" y="56677"/>
                    <a:pt x="16931" y="57189"/>
                    <a:pt x="16276" y="57701"/>
                  </a:cubicBezTo>
                  <a:cubicBezTo>
                    <a:pt x="14467" y="59165"/>
                    <a:pt x="12586" y="60665"/>
                    <a:pt x="11312" y="62761"/>
                  </a:cubicBezTo>
                  <a:cubicBezTo>
                    <a:pt x="10145" y="64654"/>
                    <a:pt x="9680" y="66607"/>
                    <a:pt x="9228" y="68500"/>
                  </a:cubicBezTo>
                  <a:cubicBezTo>
                    <a:pt x="8823" y="70262"/>
                    <a:pt x="8430" y="71917"/>
                    <a:pt x="7513" y="73488"/>
                  </a:cubicBezTo>
                  <a:cubicBezTo>
                    <a:pt x="6882" y="74572"/>
                    <a:pt x="5918" y="75548"/>
                    <a:pt x="4906" y="76596"/>
                  </a:cubicBezTo>
                  <a:cubicBezTo>
                    <a:pt x="3525" y="78013"/>
                    <a:pt x="2096" y="79477"/>
                    <a:pt x="1358" y="81335"/>
                  </a:cubicBezTo>
                  <a:cubicBezTo>
                    <a:pt x="1" y="84799"/>
                    <a:pt x="417" y="88871"/>
                    <a:pt x="822" y="92812"/>
                  </a:cubicBezTo>
                  <a:cubicBezTo>
                    <a:pt x="1001" y="94586"/>
                    <a:pt x="1179" y="96253"/>
                    <a:pt x="1167" y="97789"/>
                  </a:cubicBezTo>
                  <a:cubicBezTo>
                    <a:pt x="1167" y="98313"/>
                    <a:pt x="1608" y="98742"/>
                    <a:pt x="2144" y="98742"/>
                  </a:cubicBezTo>
                  <a:cubicBezTo>
                    <a:pt x="2680" y="98742"/>
                    <a:pt x="3120" y="98313"/>
                    <a:pt x="3120" y="97789"/>
                  </a:cubicBezTo>
                  <a:cubicBezTo>
                    <a:pt x="3120" y="96158"/>
                    <a:pt x="2941" y="94443"/>
                    <a:pt x="2763" y="92610"/>
                  </a:cubicBezTo>
                  <a:cubicBezTo>
                    <a:pt x="2382" y="88907"/>
                    <a:pt x="1977" y="85061"/>
                    <a:pt x="3180" y="82025"/>
                  </a:cubicBezTo>
                  <a:cubicBezTo>
                    <a:pt x="3775" y="80513"/>
                    <a:pt x="5001" y="79251"/>
                    <a:pt x="6311" y="77918"/>
                  </a:cubicBezTo>
                  <a:cubicBezTo>
                    <a:pt x="7371" y="76834"/>
                    <a:pt x="8466" y="75715"/>
                    <a:pt x="9204" y="74441"/>
                  </a:cubicBezTo>
                  <a:cubicBezTo>
                    <a:pt x="10264" y="72619"/>
                    <a:pt x="10704" y="70738"/>
                    <a:pt x="11133" y="68940"/>
                  </a:cubicBezTo>
                  <a:cubicBezTo>
                    <a:pt x="11562" y="67107"/>
                    <a:pt x="11978" y="65380"/>
                    <a:pt x="12978" y="63737"/>
                  </a:cubicBezTo>
                  <a:cubicBezTo>
                    <a:pt x="14086" y="61939"/>
                    <a:pt x="15824" y="60534"/>
                    <a:pt x="17515" y="59177"/>
                  </a:cubicBezTo>
                  <a:cubicBezTo>
                    <a:pt x="18170" y="58653"/>
                    <a:pt x="18848" y="58117"/>
                    <a:pt x="19479" y="57558"/>
                  </a:cubicBezTo>
                  <a:cubicBezTo>
                    <a:pt x="25361" y="52319"/>
                    <a:pt x="26028" y="47283"/>
                    <a:pt x="26849" y="40901"/>
                  </a:cubicBezTo>
                  <a:cubicBezTo>
                    <a:pt x="27052" y="39353"/>
                    <a:pt x="27266" y="37746"/>
                    <a:pt x="27564" y="36031"/>
                  </a:cubicBezTo>
                  <a:cubicBezTo>
                    <a:pt x="28468" y="30864"/>
                    <a:pt x="31469" y="29007"/>
                    <a:pt x="35255" y="26661"/>
                  </a:cubicBezTo>
                  <a:cubicBezTo>
                    <a:pt x="36910" y="25637"/>
                    <a:pt x="38624" y="24578"/>
                    <a:pt x="40291" y="23137"/>
                  </a:cubicBezTo>
                  <a:cubicBezTo>
                    <a:pt x="43304" y="20541"/>
                    <a:pt x="44554" y="16422"/>
                    <a:pt x="45768" y="12433"/>
                  </a:cubicBezTo>
                  <a:cubicBezTo>
                    <a:pt x="47209" y="7695"/>
                    <a:pt x="48566" y="3218"/>
                    <a:pt x="52650" y="1861"/>
                  </a:cubicBezTo>
                  <a:cubicBezTo>
                    <a:pt x="53162" y="1694"/>
                    <a:pt x="53436" y="1146"/>
                    <a:pt x="53257" y="646"/>
                  </a:cubicBezTo>
                  <a:cubicBezTo>
                    <a:pt x="53115" y="248"/>
                    <a:pt x="52739" y="1"/>
                    <a:pt x="523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1"/>
            <p:cNvSpPr/>
            <p:nvPr/>
          </p:nvSpPr>
          <p:spPr>
            <a:xfrm>
              <a:off x="6092551" y="1698386"/>
              <a:ext cx="603000" cy="1114108"/>
            </a:xfrm>
            <a:custGeom>
              <a:avLst/>
              <a:gdLst/>
              <a:ahLst/>
              <a:cxnLst/>
              <a:rect l="l" t="t" r="r" b="b"/>
              <a:pathLst>
                <a:path w="54924" h="101478" extrusionOk="0">
                  <a:moveTo>
                    <a:pt x="53785" y="0"/>
                  </a:moveTo>
                  <a:cubicBezTo>
                    <a:pt x="53681" y="0"/>
                    <a:pt x="53575" y="16"/>
                    <a:pt x="53471" y="49"/>
                  </a:cubicBezTo>
                  <a:cubicBezTo>
                    <a:pt x="48304" y="1775"/>
                    <a:pt x="46685" y="7085"/>
                    <a:pt x="45125" y="12217"/>
                  </a:cubicBezTo>
                  <a:cubicBezTo>
                    <a:pt x="43970" y="16051"/>
                    <a:pt x="42767" y="20016"/>
                    <a:pt x="40100" y="22302"/>
                  </a:cubicBezTo>
                  <a:cubicBezTo>
                    <a:pt x="38505" y="23683"/>
                    <a:pt x="36814" y="24730"/>
                    <a:pt x="35171" y="25742"/>
                  </a:cubicBezTo>
                  <a:cubicBezTo>
                    <a:pt x="31207" y="28207"/>
                    <a:pt x="27444" y="30529"/>
                    <a:pt x="26373" y="36696"/>
                  </a:cubicBezTo>
                  <a:cubicBezTo>
                    <a:pt x="26051" y="38506"/>
                    <a:pt x="25837" y="40173"/>
                    <a:pt x="25622" y="41792"/>
                  </a:cubicBezTo>
                  <a:cubicBezTo>
                    <a:pt x="24789" y="48186"/>
                    <a:pt x="24182" y="52793"/>
                    <a:pt x="18681" y="57699"/>
                  </a:cubicBezTo>
                  <a:cubicBezTo>
                    <a:pt x="18062" y="58246"/>
                    <a:pt x="17407" y="58770"/>
                    <a:pt x="16740" y="59306"/>
                  </a:cubicBezTo>
                  <a:cubicBezTo>
                    <a:pt x="14871" y="60806"/>
                    <a:pt x="12942" y="62354"/>
                    <a:pt x="11633" y="64497"/>
                  </a:cubicBezTo>
                  <a:cubicBezTo>
                    <a:pt x="10442" y="66450"/>
                    <a:pt x="9966" y="68462"/>
                    <a:pt x="9501" y="70403"/>
                  </a:cubicBezTo>
                  <a:cubicBezTo>
                    <a:pt x="9073" y="72201"/>
                    <a:pt x="8668" y="73903"/>
                    <a:pt x="7727" y="75534"/>
                  </a:cubicBezTo>
                  <a:cubicBezTo>
                    <a:pt x="7084" y="76630"/>
                    <a:pt x="6096" y="77642"/>
                    <a:pt x="5048" y="78725"/>
                  </a:cubicBezTo>
                  <a:cubicBezTo>
                    <a:pt x="3632" y="80178"/>
                    <a:pt x="2155" y="81678"/>
                    <a:pt x="1405" y="83595"/>
                  </a:cubicBezTo>
                  <a:cubicBezTo>
                    <a:pt x="0" y="87155"/>
                    <a:pt x="441" y="91334"/>
                    <a:pt x="857" y="95382"/>
                  </a:cubicBezTo>
                  <a:cubicBezTo>
                    <a:pt x="1036" y="97204"/>
                    <a:pt x="1215" y="98930"/>
                    <a:pt x="1215" y="100502"/>
                  </a:cubicBezTo>
                  <a:cubicBezTo>
                    <a:pt x="1215" y="101037"/>
                    <a:pt x="1667" y="101478"/>
                    <a:pt x="2215" y="101478"/>
                  </a:cubicBezTo>
                  <a:cubicBezTo>
                    <a:pt x="2774" y="101478"/>
                    <a:pt x="3215" y="101049"/>
                    <a:pt x="3215" y="100502"/>
                  </a:cubicBezTo>
                  <a:cubicBezTo>
                    <a:pt x="3227" y="98835"/>
                    <a:pt x="3036" y="97061"/>
                    <a:pt x="2846" y="95180"/>
                  </a:cubicBezTo>
                  <a:cubicBezTo>
                    <a:pt x="2453" y="91370"/>
                    <a:pt x="2048" y="87429"/>
                    <a:pt x="3274" y="84297"/>
                  </a:cubicBezTo>
                  <a:cubicBezTo>
                    <a:pt x="3882" y="82749"/>
                    <a:pt x="5156" y="81452"/>
                    <a:pt x="6501" y="80071"/>
                  </a:cubicBezTo>
                  <a:cubicBezTo>
                    <a:pt x="7585" y="78963"/>
                    <a:pt x="8704" y="77820"/>
                    <a:pt x="9466" y="76499"/>
                  </a:cubicBezTo>
                  <a:cubicBezTo>
                    <a:pt x="10561" y="74629"/>
                    <a:pt x="11014" y="72701"/>
                    <a:pt x="11454" y="70843"/>
                  </a:cubicBezTo>
                  <a:cubicBezTo>
                    <a:pt x="11895" y="68962"/>
                    <a:pt x="12311" y="67188"/>
                    <a:pt x="13347" y="65509"/>
                  </a:cubicBezTo>
                  <a:cubicBezTo>
                    <a:pt x="14490" y="63652"/>
                    <a:pt x="16276" y="62211"/>
                    <a:pt x="18014" y="60818"/>
                  </a:cubicBezTo>
                  <a:cubicBezTo>
                    <a:pt x="18681" y="60282"/>
                    <a:pt x="19384" y="59723"/>
                    <a:pt x="20027" y="59151"/>
                  </a:cubicBezTo>
                  <a:cubicBezTo>
                    <a:pt x="26075" y="53758"/>
                    <a:pt x="26754" y="48590"/>
                    <a:pt x="27611" y="42042"/>
                  </a:cubicBezTo>
                  <a:cubicBezTo>
                    <a:pt x="27813" y="40447"/>
                    <a:pt x="28039" y="38792"/>
                    <a:pt x="28337" y="37030"/>
                  </a:cubicBezTo>
                  <a:cubicBezTo>
                    <a:pt x="29278" y="31719"/>
                    <a:pt x="32350" y="29814"/>
                    <a:pt x="36243" y="27397"/>
                  </a:cubicBezTo>
                  <a:cubicBezTo>
                    <a:pt x="37945" y="26350"/>
                    <a:pt x="39708" y="25254"/>
                    <a:pt x="41422" y="23778"/>
                  </a:cubicBezTo>
                  <a:cubicBezTo>
                    <a:pt x="44518" y="21111"/>
                    <a:pt x="45804" y="16872"/>
                    <a:pt x="47054" y="12777"/>
                  </a:cubicBezTo>
                  <a:cubicBezTo>
                    <a:pt x="48530" y="7907"/>
                    <a:pt x="49923" y="3299"/>
                    <a:pt x="54114" y="1906"/>
                  </a:cubicBezTo>
                  <a:cubicBezTo>
                    <a:pt x="54638" y="1728"/>
                    <a:pt x="54924" y="1180"/>
                    <a:pt x="54745" y="668"/>
                  </a:cubicBezTo>
                  <a:cubicBezTo>
                    <a:pt x="54602" y="257"/>
                    <a:pt x="54206" y="0"/>
                    <a:pt x="537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1"/>
            <p:cNvSpPr/>
            <p:nvPr/>
          </p:nvSpPr>
          <p:spPr>
            <a:xfrm>
              <a:off x="5877520" y="1647258"/>
              <a:ext cx="550061" cy="1038190"/>
            </a:xfrm>
            <a:custGeom>
              <a:avLst/>
              <a:gdLst/>
              <a:ahLst/>
              <a:cxnLst/>
              <a:rect l="l" t="t" r="r" b="b"/>
              <a:pathLst>
                <a:path w="50102" h="94563" extrusionOk="0">
                  <a:moveTo>
                    <a:pt x="49074" y="0"/>
                  </a:moveTo>
                  <a:cubicBezTo>
                    <a:pt x="48977" y="0"/>
                    <a:pt x="48878" y="16"/>
                    <a:pt x="48780" y="50"/>
                  </a:cubicBezTo>
                  <a:cubicBezTo>
                    <a:pt x="44054" y="1658"/>
                    <a:pt x="42589" y="6599"/>
                    <a:pt x="41160" y="11385"/>
                  </a:cubicBezTo>
                  <a:cubicBezTo>
                    <a:pt x="40101" y="14957"/>
                    <a:pt x="39005" y="18648"/>
                    <a:pt x="36576" y="20779"/>
                  </a:cubicBezTo>
                  <a:cubicBezTo>
                    <a:pt x="35124" y="22065"/>
                    <a:pt x="33576" y="23041"/>
                    <a:pt x="32076" y="23982"/>
                  </a:cubicBezTo>
                  <a:cubicBezTo>
                    <a:pt x="28456" y="26280"/>
                    <a:pt x="25039" y="28447"/>
                    <a:pt x="24051" y="34198"/>
                  </a:cubicBezTo>
                  <a:cubicBezTo>
                    <a:pt x="23765" y="35876"/>
                    <a:pt x="23563" y="37436"/>
                    <a:pt x="23372" y="38936"/>
                  </a:cubicBezTo>
                  <a:cubicBezTo>
                    <a:pt x="22610" y="44901"/>
                    <a:pt x="22063" y="49199"/>
                    <a:pt x="17038" y="53759"/>
                  </a:cubicBezTo>
                  <a:cubicBezTo>
                    <a:pt x="16479" y="54271"/>
                    <a:pt x="15871" y="54760"/>
                    <a:pt x="15264" y="55260"/>
                  </a:cubicBezTo>
                  <a:cubicBezTo>
                    <a:pt x="13562" y="56653"/>
                    <a:pt x="11800" y="58105"/>
                    <a:pt x="10609" y="60105"/>
                  </a:cubicBezTo>
                  <a:cubicBezTo>
                    <a:pt x="9514" y="61915"/>
                    <a:pt x="9085" y="63796"/>
                    <a:pt x="8656" y="65606"/>
                  </a:cubicBezTo>
                  <a:cubicBezTo>
                    <a:pt x="8275" y="67285"/>
                    <a:pt x="7906" y="68868"/>
                    <a:pt x="7049" y="70381"/>
                  </a:cubicBezTo>
                  <a:cubicBezTo>
                    <a:pt x="6466" y="71416"/>
                    <a:pt x="5561" y="72357"/>
                    <a:pt x="4596" y="73357"/>
                  </a:cubicBezTo>
                  <a:cubicBezTo>
                    <a:pt x="3310" y="74703"/>
                    <a:pt x="1965" y="76107"/>
                    <a:pt x="1274" y="77893"/>
                  </a:cubicBezTo>
                  <a:cubicBezTo>
                    <a:pt x="0" y="81215"/>
                    <a:pt x="393" y="85109"/>
                    <a:pt x="774" y="88883"/>
                  </a:cubicBezTo>
                  <a:cubicBezTo>
                    <a:pt x="941" y="90574"/>
                    <a:pt x="1108" y="92181"/>
                    <a:pt x="1108" y="93645"/>
                  </a:cubicBezTo>
                  <a:cubicBezTo>
                    <a:pt x="1096" y="94157"/>
                    <a:pt x="1513" y="94562"/>
                    <a:pt x="2013" y="94562"/>
                  </a:cubicBezTo>
                  <a:cubicBezTo>
                    <a:pt x="2525" y="94562"/>
                    <a:pt x="2929" y="94157"/>
                    <a:pt x="2929" y="93657"/>
                  </a:cubicBezTo>
                  <a:cubicBezTo>
                    <a:pt x="2929" y="92097"/>
                    <a:pt x="2763" y="90443"/>
                    <a:pt x="2596" y="88692"/>
                  </a:cubicBezTo>
                  <a:cubicBezTo>
                    <a:pt x="2227" y="85144"/>
                    <a:pt x="1858" y="81465"/>
                    <a:pt x="2977" y="78548"/>
                  </a:cubicBezTo>
                  <a:cubicBezTo>
                    <a:pt x="3537" y="77108"/>
                    <a:pt x="4692" y="75893"/>
                    <a:pt x="5918" y="74619"/>
                  </a:cubicBezTo>
                  <a:cubicBezTo>
                    <a:pt x="6918" y="73583"/>
                    <a:pt x="7942" y="72512"/>
                    <a:pt x="8632" y="71285"/>
                  </a:cubicBezTo>
                  <a:cubicBezTo>
                    <a:pt x="9621" y="69535"/>
                    <a:pt x="10037" y="67749"/>
                    <a:pt x="10442" y="66011"/>
                  </a:cubicBezTo>
                  <a:cubicBezTo>
                    <a:pt x="10847" y="64261"/>
                    <a:pt x="11228" y="62606"/>
                    <a:pt x="12169" y="61046"/>
                  </a:cubicBezTo>
                  <a:cubicBezTo>
                    <a:pt x="13204" y="59308"/>
                    <a:pt x="14848" y="57974"/>
                    <a:pt x="16419" y="56676"/>
                  </a:cubicBezTo>
                  <a:cubicBezTo>
                    <a:pt x="17038" y="56176"/>
                    <a:pt x="17669" y="55653"/>
                    <a:pt x="18265" y="55117"/>
                  </a:cubicBezTo>
                  <a:cubicBezTo>
                    <a:pt x="23789" y="50104"/>
                    <a:pt x="24396" y="45270"/>
                    <a:pt x="25182" y="39174"/>
                  </a:cubicBezTo>
                  <a:cubicBezTo>
                    <a:pt x="25373" y="37686"/>
                    <a:pt x="25563" y="36150"/>
                    <a:pt x="25849" y="34507"/>
                  </a:cubicBezTo>
                  <a:cubicBezTo>
                    <a:pt x="26694" y="29554"/>
                    <a:pt x="29504" y="27780"/>
                    <a:pt x="33052" y="25530"/>
                  </a:cubicBezTo>
                  <a:cubicBezTo>
                    <a:pt x="34612" y="24553"/>
                    <a:pt x="36219" y="23530"/>
                    <a:pt x="37779" y="22160"/>
                  </a:cubicBezTo>
                  <a:cubicBezTo>
                    <a:pt x="40613" y="19672"/>
                    <a:pt x="41779" y="15719"/>
                    <a:pt x="42922" y="11897"/>
                  </a:cubicBezTo>
                  <a:cubicBezTo>
                    <a:pt x="44268" y="7361"/>
                    <a:pt x="45542" y="3075"/>
                    <a:pt x="49364" y="1777"/>
                  </a:cubicBezTo>
                  <a:cubicBezTo>
                    <a:pt x="49840" y="1610"/>
                    <a:pt x="50102" y="1098"/>
                    <a:pt x="49935" y="622"/>
                  </a:cubicBezTo>
                  <a:cubicBezTo>
                    <a:pt x="49803" y="243"/>
                    <a:pt x="49452" y="0"/>
                    <a:pt x="490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1"/>
            <p:cNvSpPr/>
            <p:nvPr/>
          </p:nvSpPr>
          <p:spPr>
            <a:xfrm>
              <a:off x="5947587" y="1684037"/>
              <a:ext cx="550061" cy="1038267"/>
            </a:xfrm>
            <a:custGeom>
              <a:avLst/>
              <a:gdLst/>
              <a:ahLst/>
              <a:cxnLst/>
              <a:rect l="l" t="t" r="r" b="b"/>
              <a:pathLst>
                <a:path w="50102" h="94570" extrusionOk="0">
                  <a:moveTo>
                    <a:pt x="49067" y="0"/>
                  </a:moveTo>
                  <a:cubicBezTo>
                    <a:pt x="48972" y="0"/>
                    <a:pt x="48875" y="15"/>
                    <a:pt x="48780" y="46"/>
                  </a:cubicBezTo>
                  <a:cubicBezTo>
                    <a:pt x="44053" y="1653"/>
                    <a:pt x="42589" y="6606"/>
                    <a:pt x="41160" y="11381"/>
                  </a:cubicBezTo>
                  <a:cubicBezTo>
                    <a:pt x="40100" y="14953"/>
                    <a:pt x="39005" y="18644"/>
                    <a:pt x="36576" y="20787"/>
                  </a:cubicBezTo>
                  <a:cubicBezTo>
                    <a:pt x="35124" y="22073"/>
                    <a:pt x="33576" y="23049"/>
                    <a:pt x="32088" y="23990"/>
                  </a:cubicBezTo>
                  <a:cubicBezTo>
                    <a:pt x="28456" y="26287"/>
                    <a:pt x="25039" y="28442"/>
                    <a:pt x="24051" y="34193"/>
                  </a:cubicBezTo>
                  <a:cubicBezTo>
                    <a:pt x="23765" y="35884"/>
                    <a:pt x="23563" y="37432"/>
                    <a:pt x="23372" y="38944"/>
                  </a:cubicBezTo>
                  <a:cubicBezTo>
                    <a:pt x="22610" y="44897"/>
                    <a:pt x="22062" y="49207"/>
                    <a:pt x="17038" y="53767"/>
                  </a:cubicBezTo>
                  <a:cubicBezTo>
                    <a:pt x="16478" y="54279"/>
                    <a:pt x="15871" y="54767"/>
                    <a:pt x="15264" y="55267"/>
                  </a:cubicBezTo>
                  <a:cubicBezTo>
                    <a:pt x="13561" y="56660"/>
                    <a:pt x="11811" y="58101"/>
                    <a:pt x="10609" y="60101"/>
                  </a:cubicBezTo>
                  <a:cubicBezTo>
                    <a:pt x="9513" y="61923"/>
                    <a:pt x="9085" y="63792"/>
                    <a:pt x="8656" y="65602"/>
                  </a:cubicBezTo>
                  <a:cubicBezTo>
                    <a:pt x="8275" y="67281"/>
                    <a:pt x="7906" y="68876"/>
                    <a:pt x="7049" y="70388"/>
                  </a:cubicBezTo>
                  <a:cubicBezTo>
                    <a:pt x="6465" y="71412"/>
                    <a:pt x="5560" y="72353"/>
                    <a:pt x="4608" y="73353"/>
                  </a:cubicBezTo>
                  <a:cubicBezTo>
                    <a:pt x="3310" y="74710"/>
                    <a:pt x="1965" y="76115"/>
                    <a:pt x="1274" y="77901"/>
                  </a:cubicBezTo>
                  <a:cubicBezTo>
                    <a:pt x="0" y="81211"/>
                    <a:pt x="393" y="85116"/>
                    <a:pt x="774" y="88878"/>
                  </a:cubicBezTo>
                  <a:cubicBezTo>
                    <a:pt x="941" y="90581"/>
                    <a:pt x="1107" y="92188"/>
                    <a:pt x="1107" y="93653"/>
                  </a:cubicBezTo>
                  <a:cubicBezTo>
                    <a:pt x="1107" y="94153"/>
                    <a:pt x="1512" y="94570"/>
                    <a:pt x="2012" y="94570"/>
                  </a:cubicBezTo>
                  <a:cubicBezTo>
                    <a:pt x="2524" y="94570"/>
                    <a:pt x="2929" y="94165"/>
                    <a:pt x="2929" y="93653"/>
                  </a:cubicBezTo>
                  <a:cubicBezTo>
                    <a:pt x="2929" y="92093"/>
                    <a:pt x="2762" y="90450"/>
                    <a:pt x="2596" y="88700"/>
                  </a:cubicBezTo>
                  <a:cubicBezTo>
                    <a:pt x="2239" y="85140"/>
                    <a:pt x="1858" y="81461"/>
                    <a:pt x="2989" y="78556"/>
                  </a:cubicBezTo>
                  <a:cubicBezTo>
                    <a:pt x="3536" y="77115"/>
                    <a:pt x="4703" y="75901"/>
                    <a:pt x="5918" y="74615"/>
                  </a:cubicBezTo>
                  <a:cubicBezTo>
                    <a:pt x="6918" y="73579"/>
                    <a:pt x="7942" y="72507"/>
                    <a:pt x="8632" y="71281"/>
                  </a:cubicBezTo>
                  <a:cubicBezTo>
                    <a:pt x="9620" y="69543"/>
                    <a:pt x="10037" y="67757"/>
                    <a:pt x="10442" y="66019"/>
                  </a:cubicBezTo>
                  <a:cubicBezTo>
                    <a:pt x="10847" y="64268"/>
                    <a:pt x="11228" y="62613"/>
                    <a:pt x="12168" y="61042"/>
                  </a:cubicBezTo>
                  <a:cubicBezTo>
                    <a:pt x="13204" y="59315"/>
                    <a:pt x="14847" y="57970"/>
                    <a:pt x="16431" y="56684"/>
                  </a:cubicBezTo>
                  <a:cubicBezTo>
                    <a:pt x="17038" y="56172"/>
                    <a:pt x="17681" y="55648"/>
                    <a:pt x="18264" y="55124"/>
                  </a:cubicBezTo>
                  <a:cubicBezTo>
                    <a:pt x="23789" y="50100"/>
                    <a:pt x="24408" y="45278"/>
                    <a:pt x="25182" y="39170"/>
                  </a:cubicBezTo>
                  <a:cubicBezTo>
                    <a:pt x="25372" y="37682"/>
                    <a:pt x="25575" y="36146"/>
                    <a:pt x="25849" y="34503"/>
                  </a:cubicBezTo>
                  <a:cubicBezTo>
                    <a:pt x="26694" y="29562"/>
                    <a:pt x="29504" y="27776"/>
                    <a:pt x="33064" y="25537"/>
                  </a:cubicBezTo>
                  <a:cubicBezTo>
                    <a:pt x="34612" y="24549"/>
                    <a:pt x="36219" y="23537"/>
                    <a:pt x="37791" y="22156"/>
                  </a:cubicBezTo>
                  <a:cubicBezTo>
                    <a:pt x="40612" y="19679"/>
                    <a:pt x="41779" y="15727"/>
                    <a:pt x="42922" y="11905"/>
                  </a:cubicBezTo>
                  <a:cubicBezTo>
                    <a:pt x="44268" y="7368"/>
                    <a:pt x="45542" y="3082"/>
                    <a:pt x="49364" y="1784"/>
                  </a:cubicBezTo>
                  <a:cubicBezTo>
                    <a:pt x="49840" y="1618"/>
                    <a:pt x="50102" y="1094"/>
                    <a:pt x="49935" y="618"/>
                  </a:cubicBezTo>
                  <a:cubicBezTo>
                    <a:pt x="49802" y="237"/>
                    <a:pt x="49447" y="0"/>
                    <a:pt x="49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1"/>
            <p:cNvSpPr/>
            <p:nvPr/>
          </p:nvSpPr>
          <p:spPr>
            <a:xfrm>
              <a:off x="5634778" y="1283760"/>
              <a:ext cx="1315416" cy="452547"/>
            </a:xfrm>
            <a:custGeom>
              <a:avLst/>
              <a:gdLst/>
              <a:ahLst/>
              <a:cxnLst/>
              <a:rect l="l" t="t" r="r" b="b"/>
              <a:pathLst>
                <a:path w="119814" h="41220" extrusionOk="0">
                  <a:moveTo>
                    <a:pt x="79237" y="1"/>
                  </a:moveTo>
                  <a:cubicBezTo>
                    <a:pt x="64842" y="1"/>
                    <a:pt x="52198" y="7442"/>
                    <a:pt x="44994" y="18741"/>
                  </a:cubicBezTo>
                  <a:cubicBezTo>
                    <a:pt x="40291" y="15241"/>
                    <a:pt x="34410" y="13205"/>
                    <a:pt x="28028" y="13205"/>
                  </a:cubicBezTo>
                  <a:cubicBezTo>
                    <a:pt x="12550" y="13205"/>
                    <a:pt x="1" y="25123"/>
                    <a:pt x="1" y="41220"/>
                  </a:cubicBezTo>
                  <a:lnTo>
                    <a:pt x="119813" y="40577"/>
                  </a:lnTo>
                  <a:cubicBezTo>
                    <a:pt x="119813" y="18039"/>
                    <a:pt x="101644" y="1"/>
                    <a:pt x="79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0" name="Google Shape;1090;p1"/>
          <p:cNvSpPr/>
          <p:nvPr/>
        </p:nvSpPr>
        <p:spPr>
          <a:xfrm>
            <a:off x="4911911" y="2408836"/>
            <a:ext cx="861310" cy="447189"/>
          </a:xfrm>
          <a:custGeom>
            <a:avLst/>
            <a:gdLst/>
            <a:ahLst/>
            <a:cxnLst/>
            <a:rect l="l" t="t" r="r" b="b"/>
            <a:pathLst>
              <a:path w="78452" h="40732" extrusionOk="0">
                <a:moveTo>
                  <a:pt x="39196" y="1"/>
                </a:moveTo>
                <a:cubicBezTo>
                  <a:pt x="33303" y="1"/>
                  <a:pt x="28004" y="2584"/>
                  <a:pt x="24397" y="6692"/>
                </a:cubicBezTo>
                <a:cubicBezTo>
                  <a:pt x="22313" y="9062"/>
                  <a:pt x="19311" y="10299"/>
                  <a:pt x="16174" y="10299"/>
                </a:cubicBezTo>
                <a:cubicBezTo>
                  <a:pt x="15923" y="10299"/>
                  <a:pt x="15672" y="10291"/>
                  <a:pt x="15420" y="10276"/>
                </a:cubicBezTo>
                <a:cubicBezTo>
                  <a:pt x="15122" y="10264"/>
                  <a:pt x="14824" y="10252"/>
                  <a:pt x="14527" y="10252"/>
                </a:cubicBezTo>
                <a:cubicBezTo>
                  <a:pt x="6502" y="10252"/>
                  <a:pt x="1" y="16741"/>
                  <a:pt x="1" y="24754"/>
                </a:cubicBezTo>
                <a:cubicBezTo>
                  <a:pt x="1" y="32766"/>
                  <a:pt x="6502" y="39255"/>
                  <a:pt x="14527" y="39255"/>
                </a:cubicBezTo>
                <a:cubicBezTo>
                  <a:pt x="16420" y="39255"/>
                  <a:pt x="18229" y="38898"/>
                  <a:pt x="19884" y="38243"/>
                </a:cubicBezTo>
                <a:cubicBezTo>
                  <a:pt x="21880" y="37452"/>
                  <a:pt x="23979" y="37091"/>
                  <a:pt x="26087" y="37091"/>
                </a:cubicBezTo>
                <a:cubicBezTo>
                  <a:pt x="28356" y="37091"/>
                  <a:pt x="30636" y="37509"/>
                  <a:pt x="32815" y="38255"/>
                </a:cubicBezTo>
                <a:cubicBezTo>
                  <a:pt x="34815" y="38946"/>
                  <a:pt x="36970" y="39315"/>
                  <a:pt x="39196" y="39315"/>
                </a:cubicBezTo>
                <a:cubicBezTo>
                  <a:pt x="40637" y="39315"/>
                  <a:pt x="42042" y="39160"/>
                  <a:pt x="43387" y="38862"/>
                </a:cubicBezTo>
                <a:cubicBezTo>
                  <a:pt x="44179" y="38691"/>
                  <a:pt x="44979" y="38607"/>
                  <a:pt x="45775" y="38607"/>
                </a:cubicBezTo>
                <a:cubicBezTo>
                  <a:pt x="47362" y="38607"/>
                  <a:pt x="48934" y="38943"/>
                  <a:pt x="50400" y="39601"/>
                </a:cubicBezTo>
                <a:cubicBezTo>
                  <a:pt x="52019" y="40327"/>
                  <a:pt x="53805" y="40732"/>
                  <a:pt x="55698" y="40732"/>
                </a:cubicBezTo>
                <a:cubicBezTo>
                  <a:pt x="58354" y="40732"/>
                  <a:pt x="60830" y="39922"/>
                  <a:pt x="62890" y="38553"/>
                </a:cubicBezTo>
                <a:cubicBezTo>
                  <a:pt x="64240" y="37652"/>
                  <a:pt x="65827" y="37207"/>
                  <a:pt x="67430" y="37207"/>
                </a:cubicBezTo>
                <a:cubicBezTo>
                  <a:pt x="68074" y="37207"/>
                  <a:pt x="68720" y="37278"/>
                  <a:pt x="69355" y="37422"/>
                </a:cubicBezTo>
                <a:cubicBezTo>
                  <a:pt x="69855" y="37529"/>
                  <a:pt x="70367" y="37588"/>
                  <a:pt x="70903" y="37588"/>
                </a:cubicBezTo>
                <a:cubicBezTo>
                  <a:pt x="75106" y="37588"/>
                  <a:pt x="78451" y="33957"/>
                  <a:pt x="77975" y="29671"/>
                </a:cubicBezTo>
                <a:cubicBezTo>
                  <a:pt x="77630" y="26504"/>
                  <a:pt x="75082" y="23896"/>
                  <a:pt x="71927" y="23456"/>
                </a:cubicBezTo>
                <a:cubicBezTo>
                  <a:pt x="71891" y="23444"/>
                  <a:pt x="71855" y="23444"/>
                  <a:pt x="71819" y="23432"/>
                </a:cubicBezTo>
                <a:cubicBezTo>
                  <a:pt x="69533" y="23158"/>
                  <a:pt x="67521" y="21967"/>
                  <a:pt x="66164" y="20122"/>
                </a:cubicBezTo>
                <a:cubicBezTo>
                  <a:pt x="64973" y="18503"/>
                  <a:pt x="63426" y="17181"/>
                  <a:pt x="61640" y="16264"/>
                </a:cubicBezTo>
                <a:cubicBezTo>
                  <a:pt x="59556" y="15181"/>
                  <a:pt x="57996" y="13335"/>
                  <a:pt x="56984" y="11216"/>
                </a:cubicBezTo>
                <a:cubicBezTo>
                  <a:pt x="53829" y="4584"/>
                  <a:pt x="47054" y="1"/>
                  <a:pt x="3919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"/>
          <p:cNvSpPr/>
          <p:nvPr/>
        </p:nvSpPr>
        <p:spPr>
          <a:xfrm>
            <a:off x="7570431" y="1005733"/>
            <a:ext cx="535426" cy="278039"/>
          </a:xfrm>
          <a:custGeom>
            <a:avLst/>
            <a:gdLst/>
            <a:ahLst/>
            <a:cxnLst/>
            <a:rect l="l" t="t" r="r" b="b"/>
            <a:pathLst>
              <a:path w="48769" h="25325" extrusionOk="0">
                <a:moveTo>
                  <a:pt x="24372" y="0"/>
                </a:moveTo>
                <a:cubicBezTo>
                  <a:pt x="20705" y="0"/>
                  <a:pt x="17419" y="1607"/>
                  <a:pt x="15169" y="4155"/>
                </a:cubicBezTo>
                <a:cubicBezTo>
                  <a:pt x="13866" y="5635"/>
                  <a:pt x="12000" y="6408"/>
                  <a:pt x="10045" y="6408"/>
                </a:cubicBezTo>
                <a:cubicBezTo>
                  <a:pt x="9892" y="6408"/>
                  <a:pt x="9739" y="6403"/>
                  <a:pt x="9585" y="6394"/>
                </a:cubicBezTo>
                <a:cubicBezTo>
                  <a:pt x="9406" y="6382"/>
                  <a:pt x="9216" y="6370"/>
                  <a:pt x="9037" y="6370"/>
                </a:cubicBezTo>
                <a:cubicBezTo>
                  <a:pt x="4048" y="6370"/>
                  <a:pt x="0" y="10418"/>
                  <a:pt x="0" y="15395"/>
                </a:cubicBezTo>
                <a:cubicBezTo>
                  <a:pt x="0" y="20372"/>
                  <a:pt x="4048" y="24408"/>
                  <a:pt x="9037" y="24408"/>
                </a:cubicBezTo>
                <a:cubicBezTo>
                  <a:pt x="10204" y="24408"/>
                  <a:pt x="11335" y="24182"/>
                  <a:pt x="12359" y="23777"/>
                </a:cubicBezTo>
                <a:cubicBezTo>
                  <a:pt x="13593" y="23285"/>
                  <a:pt x="14893" y="23063"/>
                  <a:pt x="16201" y="23063"/>
                </a:cubicBezTo>
                <a:cubicBezTo>
                  <a:pt x="17619" y="23063"/>
                  <a:pt x="19045" y="23324"/>
                  <a:pt x="20408" y="23789"/>
                </a:cubicBezTo>
                <a:cubicBezTo>
                  <a:pt x="21646" y="24217"/>
                  <a:pt x="22979" y="24444"/>
                  <a:pt x="24372" y="24444"/>
                </a:cubicBezTo>
                <a:cubicBezTo>
                  <a:pt x="25265" y="24444"/>
                  <a:pt x="26135" y="24348"/>
                  <a:pt x="26980" y="24170"/>
                </a:cubicBezTo>
                <a:cubicBezTo>
                  <a:pt x="27470" y="24062"/>
                  <a:pt x="27967" y="24009"/>
                  <a:pt x="28462" y="24009"/>
                </a:cubicBezTo>
                <a:cubicBezTo>
                  <a:pt x="29447" y="24009"/>
                  <a:pt x="30427" y="24218"/>
                  <a:pt x="31338" y="24622"/>
                </a:cubicBezTo>
                <a:cubicBezTo>
                  <a:pt x="32338" y="25075"/>
                  <a:pt x="33457" y="25325"/>
                  <a:pt x="34624" y="25325"/>
                </a:cubicBezTo>
                <a:cubicBezTo>
                  <a:pt x="36279" y="25325"/>
                  <a:pt x="37815" y="24825"/>
                  <a:pt x="39100" y="23967"/>
                </a:cubicBezTo>
                <a:cubicBezTo>
                  <a:pt x="39941" y="23407"/>
                  <a:pt x="40926" y="23131"/>
                  <a:pt x="41923" y="23131"/>
                </a:cubicBezTo>
                <a:cubicBezTo>
                  <a:pt x="42325" y="23131"/>
                  <a:pt x="42728" y="23176"/>
                  <a:pt x="43125" y="23265"/>
                </a:cubicBezTo>
                <a:cubicBezTo>
                  <a:pt x="43434" y="23336"/>
                  <a:pt x="43756" y="23372"/>
                  <a:pt x="44077" y="23372"/>
                </a:cubicBezTo>
                <a:cubicBezTo>
                  <a:pt x="46697" y="23372"/>
                  <a:pt x="48768" y="21110"/>
                  <a:pt x="48483" y="18455"/>
                </a:cubicBezTo>
                <a:cubicBezTo>
                  <a:pt x="48256" y="16478"/>
                  <a:pt x="46685" y="14859"/>
                  <a:pt x="44720" y="14585"/>
                </a:cubicBezTo>
                <a:cubicBezTo>
                  <a:pt x="44696" y="14573"/>
                  <a:pt x="44673" y="14573"/>
                  <a:pt x="44649" y="14573"/>
                </a:cubicBezTo>
                <a:cubicBezTo>
                  <a:pt x="43232" y="14395"/>
                  <a:pt x="41982" y="13657"/>
                  <a:pt x="41136" y="12514"/>
                </a:cubicBezTo>
                <a:cubicBezTo>
                  <a:pt x="40398" y="11513"/>
                  <a:pt x="39434" y="10680"/>
                  <a:pt x="38327" y="10108"/>
                </a:cubicBezTo>
                <a:cubicBezTo>
                  <a:pt x="37029" y="9442"/>
                  <a:pt x="36052" y="8299"/>
                  <a:pt x="35433" y="6977"/>
                </a:cubicBezTo>
                <a:cubicBezTo>
                  <a:pt x="33469" y="2858"/>
                  <a:pt x="29254" y="0"/>
                  <a:pt x="243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1"/>
          <p:cNvSpPr txBox="1">
            <a:spLocks noGrp="1"/>
          </p:cNvSpPr>
          <p:nvPr>
            <p:ph type="ctrTitle"/>
          </p:nvPr>
        </p:nvSpPr>
        <p:spPr>
          <a:xfrm>
            <a:off x="228600" y="980475"/>
            <a:ext cx="9223800" cy="17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2200" b="1">
                <a:solidFill>
                  <a:srgbClr val="0000B9"/>
                </a:solidFill>
                <a:latin typeface="Arial"/>
                <a:ea typeface="Arial"/>
                <a:cs typeface="Arial"/>
                <a:sym typeface="Arial"/>
              </a:rPr>
              <a:t>From Life Cycle Sustainability Assessment to Cross matrix impact,the project Whitecycle</a:t>
            </a:r>
            <a:endParaRPr sz="2200" b="1">
              <a:solidFill>
                <a:srgbClr val="0000B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endParaRPr sz="2200" b="1">
              <a:solidFill>
                <a:srgbClr val="0000B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1600" b="1">
                <a:solidFill>
                  <a:srgbClr val="0000B9"/>
                </a:solidFill>
                <a:latin typeface="Arial"/>
                <a:ea typeface="Arial"/>
                <a:cs typeface="Arial"/>
                <a:sym typeface="Arial"/>
              </a:rPr>
              <a:t>Tipawan DURAND, Arnaud DIEMER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1600" b="1" i="1">
                <a:solidFill>
                  <a:srgbClr val="0000B9"/>
                </a:solidFill>
                <a:latin typeface="Arial"/>
                <a:ea typeface="Arial"/>
                <a:cs typeface="Arial"/>
                <a:sym typeface="Arial"/>
              </a:rPr>
              <a:t>University of Clermont Auvergne, CERDI (CNRS-IRD)</a:t>
            </a:r>
            <a:endParaRPr sz="2200" b="1" i="1">
              <a:solidFill>
                <a:srgbClr val="0000B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3" name="Google Shape;10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5829" y="-6979"/>
            <a:ext cx="1701679" cy="7855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4" name="Google Shape;1094;p1"/>
          <p:cNvGrpSpPr/>
          <p:nvPr/>
        </p:nvGrpSpPr>
        <p:grpSpPr>
          <a:xfrm flipH="1">
            <a:off x="333587" y="2863789"/>
            <a:ext cx="446222" cy="77476"/>
            <a:chOff x="6146875" y="1767300"/>
            <a:chExt cx="331025" cy="57475"/>
          </a:xfrm>
        </p:grpSpPr>
        <p:sp>
          <p:nvSpPr>
            <p:cNvPr id="1095" name="Google Shape;1095;p1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1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1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8" name="Google Shape;1098;p1"/>
          <p:cNvGrpSpPr/>
          <p:nvPr/>
        </p:nvGrpSpPr>
        <p:grpSpPr>
          <a:xfrm flipH="1">
            <a:off x="2022151" y="3251193"/>
            <a:ext cx="446222" cy="77476"/>
            <a:chOff x="6146875" y="1767300"/>
            <a:chExt cx="331025" cy="57475"/>
          </a:xfrm>
        </p:grpSpPr>
        <p:sp>
          <p:nvSpPr>
            <p:cNvPr id="1099" name="Google Shape;1099;p1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1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1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2" name="Google Shape;1102;p1"/>
          <p:cNvGrpSpPr/>
          <p:nvPr/>
        </p:nvGrpSpPr>
        <p:grpSpPr>
          <a:xfrm flipH="1">
            <a:off x="2681695" y="3257597"/>
            <a:ext cx="446222" cy="77476"/>
            <a:chOff x="6146875" y="1767300"/>
            <a:chExt cx="331025" cy="57475"/>
          </a:xfrm>
        </p:grpSpPr>
        <p:sp>
          <p:nvSpPr>
            <p:cNvPr id="1103" name="Google Shape;1103;p1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1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1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6" name="Google Shape;1106;p1"/>
          <p:cNvSpPr txBox="1">
            <a:spLocks noGrp="1"/>
          </p:cNvSpPr>
          <p:nvPr>
            <p:ph type="ctrTitle"/>
          </p:nvPr>
        </p:nvSpPr>
        <p:spPr>
          <a:xfrm>
            <a:off x="107853" y="3932835"/>
            <a:ext cx="101385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1900" b="1">
                <a:solidFill>
                  <a:srgbClr val="0000B9"/>
                </a:solidFill>
                <a:latin typeface="Arial"/>
                <a:ea typeface="Arial"/>
                <a:cs typeface="Arial"/>
                <a:sym typeface="Arial"/>
              </a:rPr>
              <a:t>Objective:</a:t>
            </a:r>
            <a:endParaRPr sz="1900" b="1">
              <a:solidFill>
                <a:srgbClr val="0000B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endParaRPr sz="2200" b="1">
              <a:solidFill>
                <a:srgbClr val="0000B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1600" b="1">
                <a:solidFill>
                  <a:srgbClr val="0000B9"/>
                </a:solidFill>
                <a:latin typeface="Arial"/>
                <a:ea typeface="Arial"/>
                <a:cs typeface="Arial"/>
                <a:sym typeface="Arial"/>
              </a:rPr>
              <a:t>To define a step-wise method for selecting key indicators considering economic, </a:t>
            </a:r>
            <a:endParaRPr sz="1600" b="1">
              <a:solidFill>
                <a:srgbClr val="0000B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1600" b="1">
                <a:solidFill>
                  <a:srgbClr val="0000B9"/>
                </a:solidFill>
                <a:latin typeface="Arial"/>
                <a:ea typeface="Arial"/>
                <a:cs typeface="Arial"/>
                <a:sym typeface="Arial"/>
              </a:rPr>
              <a:t>environmental and social impact, using SWOT and cross-impact matrix analysis</a:t>
            </a:r>
            <a:endParaRPr sz="1600" b="1">
              <a:solidFill>
                <a:srgbClr val="0000B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1600" b="1">
                <a:solidFill>
                  <a:srgbClr val="0000B9"/>
                </a:solidFill>
                <a:latin typeface="Arial"/>
                <a:ea typeface="Arial"/>
                <a:cs typeface="Arial"/>
                <a:sym typeface="Arial"/>
              </a:rPr>
              <a:t>within innovative processes. </a:t>
            </a:r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endParaRPr sz="2200" b="1">
              <a:solidFill>
                <a:srgbClr val="0000B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7" name="Google Shape;1107;p1" descr="A blue and black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0706" t="11250" r="9152" b="9017"/>
          <a:stretch/>
        </p:blipFill>
        <p:spPr>
          <a:xfrm>
            <a:off x="122026" y="13848"/>
            <a:ext cx="861325" cy="114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2decc1bf09c_0_98"/>
          <p:cNvSpPr/>
          <p:nvPr/>
        </p:nvSpPr>
        <p:spPr>
          <a:xfrm>
            <a:off x="1497825" y="381463"/>
            <a:ext cx="7438500" cy="11586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Vote SWOT indicator of 3 domains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5" name="Google Shape;1215;g2decc1bf09c_0_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5829" y="-6979"/>
            <a:ext cx="1701677" cy="78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6" name="Google Shape;1216;g2decc1bf09c_0_98"/>
          <p:cNvPicPr preferRelativeResize="0"/>
          <p:nvPr/>
        </p:nvPicPr>
        <p:blipFill rotWithShape="1">
          <a:blip r:embed="rId4">
            <a:alphaModFix/>
          </a:blip>
          <a:srcRect l="3965"/>
          <a:stretch/>
        </p:blipFill>
        <p:spPr>
          <a:xfrm>
            <a:off x="2616000" y="2723975"/>
            <a:ext cx="2514600" cy="22288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7" name="Google Shape;1217;g2decc1bf09c_0_98"/>
          <p:cNvSpPr txBox="1"/>
          <p:nvPr/>
        </p:nvSpPr>
        <p:spPr>
          <a:xfrm>
            <a:off x="5524250" y="433450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Example of SWOT questionnaire and sheets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8" name="Google Shape;1218;g2decc1bf09c_0_98"/>
          <p:cNvGrpSpPr/>
          <p:nvPr/>
        </p:nvGrpSpPr>
        <p:grpSpPr>
          <a:xfrm>
            <a:off x="1185275" y="1064450"/>
            <a:ext cx="7833398" cy="1659525"/>
            <a:chOff x="1185275" y="683450"/>
            <a:chExt cx="7833398" cy="1659525"/>
          </a:xfrm>
        </p:grpSpPr>
        <p:pic>
          <p:nvPicPr>
            <p:cNvPr id="1219" name="Google Shape;1219;g2decc1bf09c_0_98"/>
            <p:cNvPicPr preferRelativeResize="0"/>
            <p:nvPr/>
          </p:nvPicPr>
          <p:blipFill rotWithShape="1">
            <a:blip r:embed="rId5">
              <a:alphaModFix/>
            </a:blip>
            <a:srcRect l="29328" t="35927" r="20000" b="44985"/>
            <a:stretch/>
          </p:blipFill>
          <p:spPr>
            <a:xfrm>
              <a:off x="1185275" y="683450"/>
              <a:ext cx="7833398" cy="1659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0" name="Google Shape;1220;g2decc1bf09c_0_98"/>
            <p:cNvSpPr/>
            <p:nvPr/>
          </p:nvSpPr>
          <p:spPr>
            <a:xfrm>
              <a:off x="3988025" y="2026950"/>
              <a:ext cx="581100" cy="192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21" name="Google Shape;1221;g2decc1bf09c_0_98"/>
            <p:cNvSpPr/>
            <p:nvPr/>
          </p:nvSpPr>
          <p:spPr>
            <a:xfrm>
              <a:off x="6241100" y="2026950"/>
              <a:ext cx="745200" cy="192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22" name="Google Shape;1222;g2decc1bf09c_0_98"/>
            <p:cNvSpPr/>
            <p:nvPr/>
          </p:nvSpPr>
          <p:spPr>
            <a:xfrm>
              <a:off x="8296100" y="2026950"/>
              <a:ext cx="651600" cy="192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23" name="Google Shape;1223;g2decc1bf09c_0_98"/>
            <p:cNvSpPr/>
            <p:nvPr/>
          </p:nvSpPr>
          <p:spPr>
            <a:xfrm>
              <a:off x="2083025" y="2026950"/>
              <a:ext cx="581100" cy="192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3166555ae67_0_10"/>
          <p:cNvSpPr/>
          <p:nvPr/>
        </p:nvSpPr>
        <p:spPr>
          <a:xfrm>
            <a:off x="986875" y="937900"/>
            <a:ext cx="7315800" cy="680700"/>
          </a:xfrm>
          <a:prstGeom prst="rect">
            <a:avLst/>
          </a:prstGeom>
          <a:solidFill>
            <a:srgbClr val="35B7FF">
              <a:alpha val="36078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SWOT Dashboard                                      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9" name="Google Shape;1229;g3166555ae67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5829" y="-6979"/>
            <a:ext cx="1701677" cy="78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0" name="Google Shape;1230;g3166555ae67_0_10"/>
          <p:cNvPicPr preferRelativeResize="0"/>
          <p:nvPr/>
        </p:nvPicPr>
        <p:blipFill rotWithShape="1">
          <a:blip r:embed="rId4">
            <a:alphaModFix/>
          </a:blip>
          <a:srcRect t="1613" r="2846"/>
          <a:stretch/>
        </p:blipFill>
        <p:spPr>
          <a:xfrm>
            <a:off x="4875275" y="2339575"/>
            <a:ext cx="3371850" cy="169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1" name="Google Shape;1231;g3166555ae67_0_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39150" y="2325288"/>
            <a:ext cx="1809750" cy="172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6" name="Google Shape;1236;g30eacea7183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200" y="219875"/>
            <a:ext cx="3392651" cy="222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7" name="Google Shape;1237;g30eacea7183_1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1400" y="219875"/>
            <a:ext cx="3332939" cy="222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8" name="Google Shape;1238;g30eacea7183_1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45829" y="-6979"/>
            <a:ext cx="1701677" cy="78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9" name="Google Shape;1239;g30eacea7183_1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05000" y="2601700"/>
            <a:ext cx="3626265" cy="238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4" name="Google Shape;1244;g30f5d7cdbb8_0_5"/>
          <p:cNvPicPr preferRelativeResize="0"/>
          <p:nvPr/>
        </p:nvPicPr>
        <p:blipFill rotWithShape="1">
          <a:blip r:embed="rId3">
            <a:alphaModFix/>
          </a:blip>
          <a:srcRect l="29328" t="53593" r="20000" b="23689"/>
          <a:stretch/>
        </p:blipFill>
        <p:spPr>
          <a:xfrm>
            <a:off x="1109075" y="2066850"/>
            <a:ext cx="7833398" cy="1975126"/>
          </a:xfrm>
          <a:prstGeom prst="rect">
            <a:avLst/>
          </a:prstGeom>
          <a:noFill/>
          <a:ln>
            <a:noFill/>
          </a:ln>
        </p:spPr>
      </p:pic>
      <p:sp>
        <p:nvSpPr>
          <p:cNvPr id="1245" name="Google Shape;1245;g30f5d7cdbb8_0_5"/>
          <p:cNvSpPr/>
          <p:nvPr/>
        </p:nvSpPr>
        <p:spPr>
          <a:xfrm>
            <a:off x="1444075" y="709300"/>
            <a:ext cx="7315800" cy="1386900"/>
          </a:xfrm>
          <a:prstGeom prst="rect">
            <a:avLst/>
          </a:prstGeom>
          <a:solidFill>
            <a:srgbClr val="35B7FF">
              <a:alpha val="36078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372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Review important indicators by the most vote score (whatever SWOT)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Identify impact and occurrence level to obtain cross-impact matrix                                    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6" name="Google Shape;1246;g30f5d7cdbb8_0_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45829" y="-6979"/>
            <a:ext cx="1701677" cy="785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1" name="Google Shape;1251;g30c10640c74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5829" y="-6979"/>
            <a:ext cx="1701677" cy="78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" name="Google Shape;1252;g30c10640c74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400" y="778550"/>
            <a:ext cx="8206751" cy="423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53" name="Google Shape;1253;g30c10640c74_0_0"/>
          <p:cNvSpPr txBox="1"/>
          <p:nvPr/>
        </p:nvSpPr>
        <p:spPr>
          <a:xfrm rot="5400000">
            <a:off x="2355463" y="3948613"/>
            <a:ext cx="1897500" cy="307800"/>
          </a:xfrm>
          <a:prstGeom prst="rect">
            <a:avLst/>
          </a:prstGeom>
          <a:solidFill>
            <a:srgbClr val="35B7FF">
              <a:alpha val="36078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-5: The most negative impact to factor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g30c10640c74_0_0"/>
          <p:cNvSpPr txBox="1"/>
          <p:nvPr/>
        </p:nvSpPr>
        <p:spPr>
          <a:xfrm rot="5400000">
            <a:off x="2858338" y="3740588"/>
            <a:ext cx="1492200" cy="307800"/>
          </a:xfrm>
          <a:prstGeom prst="rect">
            <a:avLst/>
          </a:prstGeom>
          <a:solidFill>
            <a:srgbClr val="35B7FF">
              <a:alpha val="36078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-3:Negative impact to factor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5" name="Google Shape;1255;g30c10640c74_0_0"/>
          <p:cNvSpPr txBox="1"/>
          <p:nvPr/>
        </p:nvSpPr>
        <p:spPr>
          <a:xfrm rot="5400000">
            <a:off x="3929713" y="3686213"/>
            <a:ext cx="1492200" cy="307800"/>
          </a:xfrm>
          <a:prstGeom prst="rect">
            <a:avLst/>
          </a:prstGeom>
          <a:solidFill>
            <a:srgbClr val="35B7FF">
              <a:alpha val="36078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3: positive impact to factor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g30c10640c74_0_0"/>
          <p:cNvSpPr txBox="1"/>
          <p:nvPr/>
        </p:nvSpPr>
        <p:spPr>
          <a:xfrm rot="5400000">
            <a:off x="3496363" y="3842964"/>
            <a:ext cx="1755300" cy="307800"/>
          </a:xfrm>
          <a:prstGeom prst="rect">
            <a:avLst/>
          </a:prstGeom>
          <a:solidFill>
            <a:srgbClr val="35B7FF">
              <a:alpha val="36078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1: slightly positive impact to factor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7" name="Google Shape;1257;g30c10640c74_0_0"/>
          <p:cNvSpPr txBox="1"/>
          <p:nvPr/>
        </p:nvSpPr>
        <p:spPr>
          <a:xfrm rot="5400000">
            <a:off x="3087850" y="3858350"/>
            <a:ext cx="1755300" cy="307800"/>
          </a:xfrm>
          <a:prstGeom prst="rect">
            <a:avLst/>
          </a:prstGeom>
          <a:solidFill>
            <a:srgbClr val="35B7FF">
              <a:alpha val="36078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-1: slightly negative impact to factor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8" name="Google Shape;1258;g30c10640c74_0_0"/>
          <p:cNvSpPr txBox="1"/>
          <p:nvPr/>
        </p:nvSpPr>
        <p:spPr>
          <a:xfrm rot="5400000">
            <a:off x="4068938" y="3954563"/>
            <a:ext cx="1897500" cy="307800"/>
          </a:xfrm>
          <a:prstGeom prst="rect">
            <a:avLst/>
          </a:prstGeom>
          <a:solidFill>
            <a:srgbClr val="35B7FF">
              <a:alpha val="36078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5: The most positive impact to factor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9" name="Google Shape;1259;g30c10640c74_0_0"/>
          <p:cNvSpPr txBox="1"/>
          <p:nvPr/>
        </p:nvSpPr>
        <p:spPr>
          <a:xfrm>
            <a:off x="552475" y="923700"/>
            <a:ext cx="7643100" cy="1246800"/>
          </a:xfrm>
          <a:prstGeom prst="rect">
            <a:avLst/>
          </a:prstGeom>
          <a:solidFill>
            <a:srgbClr val="0000B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What is impact weight and a probability of occurrence of these indicators can be happened in the project?</a:t>
            </a:r>
            <a:endParaRPr sz="23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0" name="Google Shape;1260;g30c10640c74_0_0"/>
          <p:cNvSpPr txBox="1"/>
          <p:nvPr/>
        </p:nvSpPr>
        <p:spPr>
          <a:xfrm>
            <a:off x="5603725" y="2930600"/>
            <a:ext cx="2464200" cy="217800"/>
          </a:xfrm>
          <a:prstGeom prst="rect">
            <a:avLst/>
          </a:prstGeom>
          <a:solidFill>
            <a:srgbClr val="0000B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High energy (and exergy) consumption during manufacturing</a:t>
            </a:r>
            <a:endParaRPr sz="6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1" name="Google Shape;1261;g30c10640c74_0_0"/>
          <p:cNvSpPr txBox="1"/>
          <p:nvPr/>
        </p:nvSpPr>
        <p:spPr>
          <a:xfrm>
            <a:off x="5603725" y="2502625"/>
            <a:ext cx="1701600" cy="188700"/>
          </a:xfrm>
          <a:prstGeom prst="rect">
            <a:avLst/>
          </a:prstGeom>
          <a:solidFill>
            <a:srgbClr val="0000B9"/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Increased waste avoidance in ton </a:t>
            </a:r>
            <a:endParaRPr sz="6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2" name="Google Shape;1262;g30c10640c74_0_0"/>
          <p:cNvSpPr txBox="1"/>
          <p:nvPr/>
        </p:nvSpPr>
        <p:spPr>
          <a:xfrm>
            <a:off x="5603725" y="2731225"/>
            <a:ext cx="2872500" cy="188700"/>
          </a:xfrm>
          <a:prstGeom prst="rect">
            <a:avLst/>
          </a:prstGeom>
          <a:solidFill>
            <a:srgbClr val="0000B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Reduce CO2 emission due to recycled material </a:t>
            </a:r>
            <a:endParaRPr sz="6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3" name="Google Shape;1263;g30c10640c74_0_0"/>
          <p:cNvSpPr txBox="1"/>
          <p:nvPr/>
        </p:nvSpPr>
        <p:spPr>
          <a:xfrm>
            <a:off x="5603725" y="3155725"/>
            <a:ext cx="1322100" cy="188700"/>
          </a:xfrm>
          <a:prstGeom prst="rect">
            <a:avLst/>
          </a:prstGeom>
          <a:solidFill>
            <a:srgbClr val="0000B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Created number of new jobs</a:t>
            </a:r>
            <a:endParaRPr sz="6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4" name="Google Shape;1264;g30c10640c74_0_0"/>
          <p:cNvSpPr txBox="1"/>
          <p:nvPr/>
        </p:nvSpPr>
        <p:spPr>
          <a:xfrm>
            <a:off x="5603725" y="3583825"/>
            <a:ext cx="1686900" cy="217800"/>
          </a:xfrm>
          <a:prstGeom prst="rect">
            <a:avLst/>
          </a:prstGeom>
          <a:solidFill>
            <a:srgbClr val="0000B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Improve worker skill development</a:t>
            </a:r>
            <a:endParaRPr sz="6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5" name="Google Shape;1265;g30c10640c74_0_0"/>
          <p:cNvSpPr txBox="1"/>
          <p:nvPr/>
        </p:nvSpPr>
        <p:spPr>
          <a:xfrm>
            <a:off x="5603725" y="3809675"/>
            <a:ext cx="2746800" cy="217800"/>
          </a:xfrm>
          <a:prstGeom prst="rect">
            <a:avLst/>
          </a:prstGeom>
          <a:solidFill>
            <a:srgbClr val="0000B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New revenue models related to the circular economy</a:t>
            </a:r>
            <a:endParaRPr sz="6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6" name="Google Shape;1266;g30c10640c74_0_0"/>
          <p:cNvSpPr txBox="1"/>
          <p:nvPr/>
        </p:nvSpPr>
        <p:spPr>
          <a:xfrm>
            <a:off x="5603725" y="3355225"/>
            <a:ext cx="1509600" cy="217800"/>
          </a:xfrm>
          <a:prstGeom prst="rect">
            <a:avLst/>
          </a:prstGeom>
          <a:solidFill>
            <a:srgbClr val="0000B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Weak employee engagement rate</a:t>
            </a:r>
            <a:endParaRPr sz="6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7" name="Google Shape;1267;g30c10640c74_0_0"/>
          <p:cNvSpPr txBox="1"/>
          <p:nvPr/>
        </p:nvSpPr>
        <p:spPr>
          <a:xfrm>
            <a:off x="5632746" y="4262325"/>
            <a:ext cx="1686900" cy="217800"/>
          </a:xfrm>
          <a:prstGeom prst="rect">
            <a:avLst/>
          </a:prstGeom>
          <a:solidFill>
            <a:srgbClr val="0000B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Increase operational Cost</a:t>
            </a:r>
            <a:endParaRPr sz="6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8" name="Google Shape;1268;g30c10640c74_0_0"/>
          <p:cNvSpPr txBox="1"/>
          <p:nvPr/>
        </p:nvSpPr>
        <p:spPr>
          <a:xfrm>
            <a:off x="5593300" y="4035534"/>
            <a:ext cx="1686900" cy="217800"/>
          </a:xfrm>
          <a:prstGeom prst="rect">
            <a:avLst/>
          </a:prstGeom>
          <a:solidFill>
            <a:srgbClr val="0000B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Material import dependency</a:t>
            </a:r>
            <a:endParaRPr sz="6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9" name="Google Shape;1269;g30c10640c74_0_0"/>
          <p:cNvSpPr/>
          <p:nvPr/>
        </p:nvSpPr>
        <p:spPr>
          <a:xfrm>
            <a:off x="3825725" y="2785525"/>
            <a:ext cx="188700" cy="188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0" name="Google Shape;1270;g30c10640c74_0_0"/>
          <p:cNvSpPr txBox="1"/>
          <p:nvPr/>
        </p:nvSpPr>
        <p:spPr>
          <a:xfrm>
            <a:off x="3790925" y="2680525"/>
            <a:ext cx="2583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14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1" name="Google Shape;1271;g30c10640c74_0_0"/>
          <p:cNvSpPr/>
          <p:nvPr/>
        </p:nvSpPr>
        <p:spPr>
          <a:xfrm>
            <a:off x="4587725" y="2861725"/>
            <a:ext cx="188700" cy="188700"/>
          </a:xfrm>
          <a:prstGeom prst="ellipse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2" name="Google Shape;1272;g30c10640c74_0_0"/>
          <p:cNvSpPr txBox="1"/>
          <p:nvPr/>
        </p:nvSpPr>
        <p:spPr>
          <a:xfrm>
            <a:off x="4526050" y="2771025"/>
            <a:ext cx="307800" cy="2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1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3" name="Google Shape;1273;g30c10640c74_0_0"/>
          <p:cNvSpPr/>
          <p:nvPr/>
        </p:nvSpPr>
        <p:spPr>
          <a:xfrm>
            <a:off x="4892525" y="2556925"/>
            <a:ext cx="188700" cy="188700"/>
          </a:xfrm>
          <a:prstGeom prst="ellipse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4" name="Google Shape;1274;g30c10640c74_0_0"/>
          <p:cNvSpPr txBox="1"/>
          <p:nvPr/>
        </p:nvSpPr>
        <p:spPr>
          <a:xfrm>
            <a:off x="4857725" y="2451925"/>
            <a:ext cx="2583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14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275" name="Google Shape;1275;g30c10640c74_0_0"/>
          <p:cNvCxnSpPr/>
          <p:nvPr/>
        </p:nvCxnSpPr>
        <p:spPr>
          <a:xfrm>
            <a:off x="3274350" y="3617225"/>
            <a:ext cx="0" cy="81900"/>
          </a:xfrm>
          <a:prstGeom prst="straightConnector1">
            <a:avLst/>
          </a:prstGeom>
          <a:noFill/>
          <a:ln w="38100" cap="flat" cmpd="sng">
            <a:solidFill>
              <a:srgbClr val="0D0D0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76" name="Google Shape;1276;g30c10640c74_0_0"/>
          <p:cNvCxnSpPr/>
          <p:nvPr/>
        </p:nvCxnSpPr>
        <p:spPr>
          <a:xfrm>
            <a:off x="3628097" y="3617225"/>
            <a:ext cx="0" cy="81900"/>
          </a:xfrm>
          <a:prstGeom prst="straightConnector1">
            <a:avLst/>
          </a:prstGeom>
          <a:noFill/>
          <a:ln w="38100" cap="flat" cmpd="sng">
            <a:solidFill>
              <a:srgbClr val="0D0D0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77" name="Google Shape;1277;g30c10640c74_0_0"/>
          <p:cNvCxnSpPr/>
          <p:nvPr/>
        </p:nvCxnSpPr>
        <p:spPr>
          <a:xfrm>
            <a:off x="3953333" y="3617225"/>
            <a:ext cx="0" cy="81900"/>
          </a:xfrm>
          <a:prstGeom prst="straightConnector1">
            <a:avLst/>
          </a:prstGeom>
          <a:noFill/>
          <a:ln w="38100" cap="flat" cmpd="sng">
            <a:solidFill>
              <a:srgbClr val="0D0D0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78" name="Google Shape;1278;g30c10640c74_0_0"/>
          <p:cNvCxnSpPr/>
          <p:nvPr/>
        </p:nvCxnSpPr>
        <p:spPr>
          <a:xfrm>
            <a:off x="4354767" y="3617225"/>
            <a:ext cx="0" cy="81900"/>
          </a:xfrm>
          <a:prstGeom prst="straightConnector1">
            <a:avLst/>
          </a:prstGeom>
          <a:noFill/>
          <a:ln w="38100" cap="flat" cmpd="sng">
            <a:solidFill>
              <a:srgbClr val="0D0D0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79" name="Google Shape;1279;g30c10640c74_0_0"/>
          <p:cNvCxnSpPr/>
          <p:nvPr/>
        </p:nvCxnSpPr>
        <p:spPr>
          <a:xfrm>
            <a:off x="5020125" y="3617225"/>
            <a:ext cx="0" cy="81900"/>
          </a:xfrm>
          <a:prstGeom prst="straightConnector1">
            <a:avLst/>
          </a:prstGeom>
          <a:noFill/>
          <a:ln w="38100" cap="flat" cmpd="sng">
            <a:solidFill>
              <a:srgbClr val="0D0D0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80" name="Google Shape;1280;g30c10640c74_0_0"/>
          <p:cNvCxnSpPr/>
          <p:nvPr/>
        </p:nvCxnSpPr>
        <p:spPr>
          <a:xfrm>
            <a:off x="4666378" y="3617225"/>
            <a:ext cx="0" cy="81900"/>
          </a:xfrm>
          <a:prstGeom prst="straightConnector1">
            <a:avLst/>
          </a:prstGeom>
          <a:noFill/>
          <a:ln w="38100" cap="flat" cmpd="sng">
            <a:solidFill>
              <a:srgbClr val="0D0D0D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1281" name="Google Shape;1281;g30c10640c74_0_0"/>
          <p:cNvGraphicFramePr/>
          <p:nvPr/>
        </p:nvGraphicFramePr>
        <p:xfrm>
          <a:off x="191350" y="2299800"/>
          <a:ext cx="2469550" cy="2157747"/>
        </p:xfrm>
        <a:graphic>
          <a:graphicData uri="http://schemas.openxmlformats.org/drawingml/2006/table">
            <a:tbl>
              <a:tblPr>
                <a:noFill/>
                <a:tableStyleId>{105050F9-492C-4B1C-A0BE-D7D488A83BDD}</a:tableStyleId>
              </a:tblPr>
              <a:tblGrid>
                <a:gridCol w="65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6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1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9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Affect this/ How does this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Increased waste avoided in Ton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Reduce CO2 emission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energy consumption during manufactured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Increased waste avoided in Ton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Reduce CO2 emission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/>
                        <a:t>3</a:t>
                      </a:r>
                      <a:endParaRPr sz="10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energy consumption during manufactured</a:t>
                      </a: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/>
                        <a:t>-1</a:t>
                      </a: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82" name="Google Shape;1282;g30c10640c74_0_0"/>
          <p:cNvSpPr txBox="1"/>
          <p:nvPr/>
        </p:nvSpPr>
        <p:spPr>
          <a:xfrm>
            <a:off x="5335825" y="5169425"/>
            <a:ext cx="30000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25454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Source: scale ranging: KENNETH C.(2008)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7" name="Google Shape;1287;g2e91065d68d_0_515"/>
          <p:cNvPicPr preferRelativeResize="0"/>
          <p:nvPr/>
        </p:nvPicPr>
        <p:blipFill rotWithShape="1">
          <a:blip r:embed="rId3">
            <a:alphaModFix/>
          </a:blip>
          <a:srcRect b="13119"/>
          <a:stretch/>
        </p:blipFill>
        <p:spPr>
          <a:xfrm>
            <a:off x="2950850" y="237175"/>
            <a:ext cx="5759175" cy="367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8" name="Google Shape;1288;g2e91065d68d_0_515"/>
          <p:cNvSpPr txBox="1"/>
          <p:nvPr/>
        </p:nvSpPr>
        <p:spPr>
          <a:xfrm>
            <a:off x="6520625" y="1001400"/>
            <a:ext cx="2633100" cy="4887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Increased waste avoidance in ton </a:t>
            </a:r>
            <a:endParaRPr sz="1500" b="0" i="0" u="none" strike="noStrike" cap="none">
              <a:solidFill>
                <a:srgbClr val="FF99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89" name="Google Shape;1289;g2e91065d68d_0_515"/>
          <p:cNvSpPr txBox="1"/>
          <p:nvPr/>
        </p:nvSpPr>
        <p:spPr>
          <a:xfrm>
            <a:off x="6348025" y="1549575"/>
            <a:ext cx="29595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38761D"/>
                </a:solidFill>
                <a:latin typeface="Open Sans"/>
                <a:ea typeface="Open Sans"/>
                <a:cs typeface="Open Sans"/>
                <a:sym typeface="Open Sans"/>
              </a:rPr>
              <a:t>Reduce CO2 emission due to recycled material reuse</a:t>
            </a:r>
            <a:endParaRPr sz="800" b="0" i="0" u="none" strike="noStrike" cap="none">
              <a:solidFill>
                <a:srgbClr val="38761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500" b="0" i="0" u="none" strike="noStrike" cap="none">
              <a:solidFill>
                <a:srgbClr val="38761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90" name="Google Shape;1290;g2e91065d68d_0_515"/>
          <p:cNvSpPr txBox="1"/>
          <p:nvPr/>
        </p:nvSpPr>
        <p:spPr>
          <a:xfrm>
            <a:off x="4884550" y="834700"/>
            <a:ext cx="1414200" cy="3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Very likely to occur</a:t>
            </a: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1" name="Google Shape;1291;g2e91065d68d_0_515"/>
          <p:cNvSpPr txBox="1"/>
          <p:nvPr/>
        </p:nvSpPr>
        <p:spPr>
          <a:xfrm>
            <a:off x="5189350" y="1368100"/>
            <a:ext cx="1006200" cy="3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Likely to occur</a:t>
            </a: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2" name="Google Shape;1292;g2e91065d68d_0_515"/>
          <p:cNvSpPr txBox="1"/>
          <p:nvPr/>
        </p:nvSpPr>
        <p:spPr>
          <a:xfrm>
            <a:off x="5036950" y="1971825"/>
            <a:ext cx="2522100" cy="3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 occur about half of the time</a:t>
            </a: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g2e91065d68d_0_515"/>
          <p:cNvSpPr txBox="1"/>
          <p:nvPr/>
        </p:nvSpPr>
        <p:spPr>
          <a:xfrm>
            <a:off x="5123338" y="2909225"/>
            <a:ext cx="1414200" cy="3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Unlikely to occur</a:t>
            </a: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4" name="Google Shape;1294;g2e91065d68d_0_515"/>
          <p:cNvSpPr txBox="1"/>
          <p:nvPr/>
        </p:nvSpPr>
        <p:spPr>
          <a:xfrm>
            <a:off x="5036950" y="3390175"/>
            <a:ext cx="2007600" cy="3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Very unlikely to occur</a:t>
            </a: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5" name="Google Shape;1295;g2e91065d68d_0_515"/>
          <p:cNvSpPr txBox="1"/>
          <p:nvPr/>
        </p:nvSpPr>
        <p:spPr>
          <a:xfrm>
            <a:off x="5333650" y="2440525"/>
            <a:ext cx="425100" cy="3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96" name="Google Shape;1296;g2e91065d68d_0_515"/>
          <p:cNvGraphicFramePr/>
          <p:nvPr/>
        </p:nvGraphicFramePr>
        <p:xfrm>
          <a:off x="228600" y="1331425"/>
          <a:ext cx="2771400" cy="2798400"/>
        </p:xfrm>
        <a:graphic>
          <a:graphicData uri="http://schemas.openxmlformats.org/drawingml/2006/table">
            <a:tbl>
              <a:tblPr>
                <a:noFill/>
                <a:tableStyleId>{CAB8356C-F47A-42C2-8D8F-4D55D276815C}</a:tableStyleId>
              </a:tblPr>
              <a:tblGrid>
                <a:gridCol w="51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3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2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Scale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Probability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/>
                        <a:t>Probability score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Scope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VLO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/>
                        <a:t>&lt;10%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/>
                        <a:t>0.1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Very unlikely to occur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LO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10 - &lt;30%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/>
                        <a:t>0.3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Unlikely to occur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MED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30 - &lt;50%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/>
                        <a:t>0.5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May occur about half of the time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HI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50 - &lt;70%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/>
                        <a:t>0.7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Likely to occur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VHI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≥70%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/>
                        <a:t>0.9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700" u="none" strike="noStrike" cap="none"/>
                        <a:t>Very likely to occur</a:t>
                      </a:r>
                      <a:endParaRPr sz="7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97" name="Google Shape;1297;g2e91065d68d_0_515"/>
          <p:cNvSpPr txBox="1">
            <a:spLocks noGrp="1"/>
          </p:cNvSpPr>
          <p:nvPr>
            <p:ph type="ctrTitle" idx="4294967295"/>
          </p:nvPr>
        </p:nvSpPr>
        <p:spPr>
          <a:xfrm>
            <a:off x="0" y="-159376"/>
            <a:ext cx="10138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</a:pPr>
            <a:r>
              <a:rPr lang="en-US" sz="1500" b="1" i="0" u="none" strike="noStrike" cap="none">
                <a:solidFill>
                  <a:srgbClr val="0000B9"/>
                </a:solidFill>
                <a:latin typeface="Arial"/>
                <a:ea typeface="Arial"/>
                <a:cs typeface="Arial"/>
                <a:sym typeface="Arial"/>
              </a:rPr>
              <a:t>Impact and possibility of indicators to the project</a:t>
            </a:r>
            <a:endParaRPr sz="1500" b="0" i="0" u="none" strike="noStrike" cap="none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cxnSp>
        <p:nvCxnSpPr>
          <p:cNvPr id="1298" name="Google Shape;1298;g2e91065d68d_0_515"/>
          <p:cNvCxnSpPr/>
          <p:nvPr/>
        </p:nvCxnSpPr>
        <p:spPr>
          <a:xfrm rot="10800000" flipH="1">
            <a:off x="3260750" y="2315400"/>
            <a:ext cx="4987200" cy="12000"/>
          </a:xfrm>
          <a:prstGeom prst="straightConnector1">
            <a:avLst/>
          </a:prstGeom>
          <a:noFill/>
          <a:ln w="76200" cap="flat" cmpd="sng">
            <a:solidFill>
              <a:srgbClr val="1F1F1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99" name="Google Shape;1299;g2e91065d68d_0_515"/>
          <p:cNvSpPr/>
          <p:nvPr/>
        </p:nvSpPr>
        <p:spPr>
          <a:xfrm>
            <a:off x="8115825" y="885300"/>
            <a:ext cx="132000" cy="192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0" name="Google Shape;1300;g2e91065d68d_0_515"/>
          <p:cNvSpPr/>
          <p:nvPr/>
        </p:nvSpPr>
        <p:spPr>
          <a:xfrm>
            <a:off x="5024300" y="1438100"/>
            <a:ext cx="132000" cy="1443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1" name="Google Shape;1301;g2e91065d68d_0_515"/>
          <p:cNvSpPr/>
          <p:nvPr/>
        </p:nvSpPr>
        <p:spPr>
          <a:xfrm>
            <a:off x="7081700" y="1438100"/>
            <a:ext cx="132000" cy="144300"/>
          </a:xfrm>
          <a:prstGeom prst="ellipse">
            <a:avLst/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2" name="Google Shape;1302;g2e91065d68d_0_515"/>
          <p:cNvSpPr/>
          <p:nvPr/>
        </p:nvSpPr>
        <p:spPr>
          <a:xfrm>
            <a:off x="8051900" y="877650"/>
            <a:ext cx="132000" cy="1443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3" name="Google Shape;1303;g2e91065d68d_0_515"/>
          <p:cNvSpPr txBox="1"/>
          <p:nvPr/>
        </p:nvSpPr>
        <p:spPr>
          <a:xfrm>
            <a:off x="-49150" y="4197650"/>
            <a:ext cx="30000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25454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Source: Project risk analysis and management guide 2nd edition (2007)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4" name="Google Shape;1304;g2e91065d68d_0_515"/>
          <p:cNvSpPr/>
          <p:nvPr/>
        </p:nvSpPr>
        <p:spPr>
          <a:xfrm>
            <a:off x="4186100" y="1465450"/>
            <a:ext cx="132000" cy="144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5" name="Google Shape;1305;g2e91065d68d_0_515"/>
          <p:cNvSpPr txBox="1"/>
          <p:nvPr/>
        </p:nvSpPr>
        <p:spPr>
          <a:xfrm>
            <a:off x="2592000" y="1113900"/>
            <a:ext cx="31065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FF00FF"/>
                </a:solidFill>
                <a:latin typeface="Open Sans"/>
                <a:ea typeface="Open Sans"/>
                <a:cs typeface="Open Sans"/>
                <a:sym typeface="Open Sans"/>
              </a:rPr>
              <a:t>High energy (and exergy) consumption during manufacturing</a:t>
            </a:r>
            <a:endParaRPr sz="800" b="0" i="0" u="none" strike="noStrike" cap="none">
              <a:solidFill>
                <a:srgbClr val="FF00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500" b="0" i="0" u="none" strike="noStrike" cap="none">
              <a:solidFill>
                <a:srgbClr val="FF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" name="Google Shape;1310;g3166555ae67_0_124"/>
          <p:cNvPicPr preferRelativeResize="0"/>
          <p:nvPr/>
        </p:nvPicPr>
        <p:blipFill rotWithShape="1">
          <a:blip r:embed="rId3">
            <a:alphaModFix/>
          </a:blip>
          <a:srcRect b="13119"/>
          <a:stretch/>
        </p:blipFill>
        <p:spPr>
          <a:xfrm>
            <a:off x="2950850" y="237175"/>
            <a:ext cx="5759175" cy="367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1" name="Google Shape;1311;g3166555ae67_0_124"/>
          <p:cNvSpPr txBox="1"/>
          <p:nvPr/>
        </p:nvSpPr>
        <p:spPr>
          <a:xfrm>
            <a:off x="6520625" y="1001400"/>
            <a:ext cx="2633100" cy="4887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Increased waste avoidance in ton </a:t>
            </a:r>
            <a:endParaRPr sz="1500" b="0" i="0" u="none" strike="noStrike" cap="none">
              <a:solidFill>
                <a:srgbClr val="FF99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2" name="Google Shape;1312;g3166555ae67_0_124"/>
          <p:cNvSpPr txBox="1"/>
          <p:nvPr/>
        </p:nvSpPr>
        <p:spPr>
          <a:xfrm>
            <a:off x="6348025" y="1549575"/>
            <a:ext cx="29595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38761D"/>
                </a:solidFill>
                <a:latin typeface="Open Sans"/>
                <a:ea typeface="Open Sans"/>
                <a:cs typeface="Open Sans"/>
                <a:sym typeface="Open Sans"/>
              </a:rPr>
              <a:t>Reduce CO2 emission due to recycled material reuse</a:t>
            </a:r>
            <a:endParaRPr sz="800" b="0" i="0" u="none" strike="noStrike" cap="none">
              <a:solidFill>
                <a:srgbClr val="38761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500" b="0" i="0" u="none" strike="noStrike" cap="none">
              <a:solidFill>
                <a:srgbClr val="38761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3" name="Google Shape;1313;g3166555ae67_0_124"/>
          <p:cNvSpPr txBox="1"/>
          <p:nvPr/>
        </p:nvSpPr>
        <p:spPr>
          <a:xfrm>
            <a:off x="4884550" y="834700"/>
            <a:ext cx="1414200" cy="3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Very likely to occur</a:t>
            </a: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4" name="Google Shape;1314;g3166555ae67_0_124"/>
          <p:cNvSpPr txBox="1"/>
          <p:nvPr/>
        </p:nvSpPr>
        <p:spPr>
          <a:xfrm>
            <a:off x="5189350" y="1368100"/>
            <a:ext cx="1006200" cy="3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Likely to occur</a:t>
            </a: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5" name="Google Shape;1315;g3166555ae67_0_124"/>
          <p:cNvSpPr txBox="1"/>
          <p:nvPr/>
        </p:nvSpPr>
        <p:spPr>
          <a:xfrm>
            <a:off x="5036950" y="1971825"/>
            <a:ext cx="2522100" cy="3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 occur about half of the time</a:t>
            </a: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6" name="Google Shape;1316;g3166555ae67_0_124"/>
          <p:cNvSpPr txBox="1"/>
          <p:nvPr/>
        </p:nvSpPr>
        <p:spPr>
          <a:xfrm>
            <a:off x="5123338" y="2909225"/>
            <a:ext cx="1414200" cy="3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Unlikely to occur</a:t>
            </a: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7" name="Google Shape;1317;g3166555ae67_0_124"/>
          <p:cNvSpPr txBox="1"/>
          <p:nvPr/>
        </p:nvSpPr>
        <p:spPr>
          <a:xfrm>
            <a:off x="5036950" y="3390175"/>
            <a:ext cx="2007600" cy="3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Very unlikely to occur</a:t>
            </a: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g3166555ae67_0_124"/>
          <p:cNvSpPr txBox="1"/>
          <p:nvPr/>
        </p:nvSpPr>
        <p:spPr>
          <a:xfrm>
            <a:off x="5333650" y="2440525"/>
            <a:ext cx="425100" cy="3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9" name="Google Shape;1319;g3166555ae67_0_124"/>
          <p:cNvSpPr txBox="1">
            <a:spLocks noGrp="1"/>
          </p:cNvSpPr>
          <p:nvPr>
            <p:ph type="ctrTitle" idx="4294967295"/>
          </p:nvPr>
        </p:nvSpPr>
        <p:spPr>
          <a:xfrm>
            <a:off x="0" y="-159376"/>
            <a:ext cx="10138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</a:pPr>
            <a:r>
              <a:rPr lang="en-US" sz="1500" b="1" i="0" u="none" strike="noStrike" cap="none">
                <a:solidFill>
                  <a:srgbClr val="0000B9"/>
                </a:solidFill>
                <a:latin typeface="Arial"/>
                <a:ea typeface="Arial"/>
                <a:cs typeface="Arial"/>
                <a:sym typeface="Arial"/>
              </a:rPr>
              <a:t>Impact and possibility of indicators to the project</a:t>
            </a:r>
            <a:endParaRPr sz="1500" b="0" i="0" u="none" strike="noStrike" cap="none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cxnSp>
        <p:nvCxnSpPr>
          <p:cNvPr id="1320" name="Google Shape;1320;g3166555ae67_0_124"/>
          <p:cNvCxnSpPr/>
          <p:nvPr/>
        </p:nvCxnSpPr>
        <p:spPr>
          <a:xfrm rot="10800000" flipH="1">
            <a:off x="3260750" y="2315400"/>
            <a:ext cx="4987200" cy="12000"/>
          </a:xfrm>
          <a:prstGeom prst="straightConnector1">
            <a:avLst/>
          </a:prstGeom>
          <a:noFill/>
          <a:ln w="76200" cap="flat" cmpd="sng">
            <a:solidFill>
              <a:srgbClr val="1F1F1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21" name="Google Shape;1321;g3166555ae67_0_124"/>
          <p:cNvSpPr/>
          <p:nvPr/>
        </p:nvSpPr>
        <p:spPr>
          <a:xfrm>
            <a:off x="8115825" y="885300"/>
            <a:ext cx="132000" cy="192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2" name="Google Shape;1322;g3166555ae67_0_124"/>
          <p:cNvSpPr/>
          <p:nvPr/>
        </p:nvSpPr>
        <p:spPr>
          <a:xfrm>
            <a:off x="5024300" y="1438100"/>
            <a:ext cx="132000" cy="1443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3" name="Google Shape;1323;g3166555ae67_0_124"/>
          <p:cNvSpPr/>
          <p:nvPr/>
        </p:nvSpPr>
        <p:spPr>
          <a:xfrm>
            <a:off x="7081700" y="1438100"/>
            <a:ext cx="132000" cy="144300"/>
          </a:xfrm>
          <a:prstGeom prst="ellipse">
            <a:avLst/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4" name="Google Shape;1324;g3166555ae67_0_124"/>
          <p:cNvSpPr/>
          <p:nvPr/>
        </p:nvSpPr>
        <p:spPr>
          <a:xfrm>
            <a:off x="8051900" y="877650"/>
            <a:ext cx="132000" cy="1443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5" name="Google Shape;1325;g3166555ae67_0_124"/>
          <p:cNvSpPr/>
          <p:nvPr/>
        </p:nvSpPr>
        <p:spPr>
          <a:xfrm>
            <a:off x="4186100" y="1465450"/>
            <a:ext cx="132000" cy="1443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6" name="Google Shape;1326;g3166555ae67_0_124"/>
          <p:cNvSpPr txBox="1"/>
          <p:nvPr/>
        </p:nvSpPr>
        <p:spPr>
          <a:xfrm>
            <a:off x="2592000" y="1113900"/>
            <a:ext cx="31065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FF00FF"/>
                </a:solidFill>
                <a:latin typeface="Open Sans"/>
                <a:ea typeface="Open Sans"/>
                <a:cs typeface="Open Sans"/>
                <a:sym typeface="Open Sans"/>
              </a:rPr>
              <a:t>High energy (and exergy) consumption during manufacturing</a:t>
            </a:r>
            <a:endParaRPr sz="800" b="0" i="0" u="none" strike="noStrike" cap="none">
              <a:solidFill>
                <a:srgbClr val="FF00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500" b="0" i="0" u="none" strike="noStrike" cap="none">
              <a:solidFill>
                <a:srgbClr val="FF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1327" name="Google Shape;1327;g3166555ae67_0_124"/>
          <p:cNvGraphicFramePr/>
          <p:nvPr/>
        </p:nvGraphicFramePr>
        <p:xfrm>
          <a:off x="212950" y="1411000"/>
          <a:ext cx="2620750" cy="2098261"/>
        </p:xfrm>
        <a:graphic>
          <a:graphicData uri="http://schemas.openxmlformats.org/drawingml/2006/table">
            <a:tbl>
              <a:tblPr>
                <a:noFill/>
                <a:tableStyleId>{105050F9-492C-4B1C-A0BE-D7D488A83BDD}</a:tableStyleId>
              </a:tblPr>
              <a:tblGrid>
                <a:gridCol w="71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0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7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5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9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probability of impacting from indicator to other indicators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Increased waste avoided in ton       </a:t>
                      </a:r>
                      <a:r>
                        <a:rPr lang="en-US" sz="10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(0.9)</a:t>
                      </a:r>
                      <a:endParaRPr sz="10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Reduce CO2 emission </a:t>
                      </a:r>
                      <a:r>
                        <a:rPr lang="en-US" sz="10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(0.7)</a:t>
                      </a:r>
                      <a:endParaRPr sz="10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energy consumption during manufactured </a:t>
                      </a:r>
                      <a:r>
                        <a:rPr lang="en-US" sz="10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(0.7)</a:t>
                      </a:r>
                      <a:endParaRPr sz="10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Increased waste avoided in Ton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Reduce CO2 emission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energy consumption during manufactured</a:t>
                      </a: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" name="Google Shape;1332;g2e7a525786d_0_81"/>
          <p:cNvPicPr preferRelativeResize="0"/>
          <p:nvPr/>
        </p:nvPicPr>
        <p:blipFill rotWithShape="1">
          <a:blip r:embed="rId3">
            <a:alphaModFix/>
          </a:blip>
          <a:srcRect t="9804"/>
          <a:stretch/>
        </p:blipFill>
        <p:spPr>
          <a:xfrm>
            <a:off x="2275350" y="681000"/>
            <a:ext cx="6706725" cy="3460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33" name="Google Shape;1333;g2e7a525786d_0_81"/>
          <p:cNvSpPr txBox="1"/>
          <p:nvPr/>
        </p:nvSpPr>
        <p:spPr>
          <a:xfrm rot="5400000">
            <a:off x="3574663" y="3948613"/>
            <a:ext cx="1897500" cy="3078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-5: The most negative impact to factor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4" name="Google Shape;1334;g2e7a525786d_0_81"/>
          <p:cNvSpPr txBox="1"/>
          <p:nvPr/>
        </p:nvSpPr>
        <p:spPr>
          <a:xfrm rot="5400000">
            <a:off x="4077538" y="3740588"/>
            <a:ext cx="1492200" cy="3078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-3:Negative impact to factor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5" name="Google Shape;1335;g2e7a525786d_0_81"/>
          <p:cNvSpPr txBox="1"/>
          <p:nvPr/>
        </p:nvSpPr>
        <p:spPr>
          <a:xfrm rot="5400000">
            <a:off x="5013025" y="3702675"/>
            <a:ext cx="1459200" cy="3078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3: positive impact to factor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g2e7a525786d_0_81"/>
          <p:cNvSpPr txBox="1"/>
          <p:nvPr/>
        </p:nvSpPr>
        <p:spPr>
          <a:xfrm rot="5400000">
            <a:off x="4563163" y="3842964"/>
            <a:ext cx="1755300" cy="3078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1: slightly positive impact to factor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7" name="Google Shape;1337;g2e7a525786d_0_81"/>
          <p:cNvSpPr txBox="1"/>
          <p:nvPr/>
        </p:nvSpPr>
        <p:spPr>
          <a:xfrm rot="5400000">
            <a:off x="4230850" y="3858350"/>
            <a:ext cx="1755300" cy="3078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-1: slightly negative impact to factor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8" name="Google Shape;1338;g2e7a525786d_0_81"/>
          <p:cNvSpPr txBox="1">
            <a:spLocks noGrp="1"/>
          </p:cNvSpPr>
          <p:nvPr>
            <p:ph type="ctrTitle" idx="4294967295"/>
          </p:nvPr>
        </p:nvSpPr>
        <p:spPr>
          <a:xfrm>
            <a:off x="533400" y="-159376"/>
            <a:ext cx="10138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</a:pPr>
            <a:r>
              <a:rPr lang="en-US" sz="1500" b="1" i="0" u="none" strike="noStrike" cap="none">
                <a:solidFill>
                  <a:srgbClr val="0000B9"/>
                </a:solidFill>
                <a:latin typeface="Arial"/>
                <a:ea typeface="Arial"/>
                <a:cs typeface="Arial"/>
                <a:sym typeface="Arial"/>
              </a:rPr>
              <a:t>Impact and possibility between indicators to understand their interaction</a:t>
            </a:r>
            <a:endParaRPr sz="1500" b="0" i="0" u="none" strike="noStrike" cap="none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39" name="Google Shape;1339;g2e7a525786d_0_81"/>
          <p:cNvSpPr txBox="1"/>
          <p:nvPr/>
        </p:nvSpPr>
        <p:spPr>
          <a:xfrm rot="5400000">
            <a:off x="5077850" y="3896725"/>
            <a:ext cx="1860900" cy="3078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5: The most positive impact to factor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0" name="Google Shape;1340;g2e7a525786d_0_81"/>
          <p:cNvSpPr txBox="1"/>
          <p:nvPr/>
        </p:nvSpPr>
        <p:spPr>
          <a:xfrm>
            <a:off x="2443575" y="917750"/>
            <a:ext cx="6538500" cy="1154400"/>
          </a:xfrm>
          <a:prstGeom prst="rect">
            <a:avLst/>
          </a:prstGeom>
          <a:solidFill>
            <a:srgbClr val="0000B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What is impact of increased waste avoided in ton can be affected indicators below? </a:t>
            </a:r>
            <a:endParaRPr sz="21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1" name="Google Shape;1341;g2e7a525786d_0_81"/>
          <p:cNvSpPr txBox="1"/>
          <p:nvPr/>
        </p:nvSpPr>
        <p:spPr>
          <a:xfrm>
            <a:off x="6441925" y="2241325"/>
            <a:ext cx="1910400" cy="188700"/>
          </a:xfrm>
          <a:prstGeom prst="rect">
            <a:avLst/>
          </a:prstGeom>
          <a:solidFill>
            <a:srgbClr val="0000B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Reduce CO2 emission due to recycled material reuse</a:t>
            </a:r>
            <a:endParaRPr sz="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2" name="Google Shape;1342;g2e7a525786d_0_81"/>
          <p:cNvSpPr txBox="1"/>
          <p:nvPr/>
        </p:nvSpPr>
        <p:spPr>
          <a:xfrm>
            <a:off x="6441925" y="2462850"/>
            <a:ext cx="2414400" cy="217800"/>
          </a:xfrm>
          <a:prstGeom prst="rect">
            <a:avLst/>
          </a:prstGeom>
          <a:solidFill>
            <a:srgbClr val="0000B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High energy (and exergy) consumption during manufacturing</a:t>
            </a:r>
            <a:endParaRPr sz="6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3" name="Google Shape;1343;g2e7a525786d_0_81"/>
          <p:cNvSpPr/>
          <p:nvPr/>
        </p:nvSpPr>
        <p:spPr>
          <a:xfrm>
            <a:off x="5645100" y="2455375"/>
            <a:ext cx="188700" cy="188700"/>
          </a:xfrm>
          <a:prstGeom prst="ellipse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4" name="Google Shape;1344;g2e7a525786d_0_81"/>
          <p:cNvSpPr txBox="1"/>
          <p:nvPr/>
        </p:nvSpPr>
        <p:spPr>
          <a:xfrm>
            <a:off x="5595538" y="2360012"/>
            <a:ext cx="3078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13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5" name="Google Shape;1345;g2e7a525786d_0_81"/>
          <p:cNvSpPr/>
          <p:nvPr/>
        </p:nvSpPr>
        <p:spPr>
          <a:xfrm>
            <a:off x="6254700" y="2470488"/>
            <a:ext cx="188700" cy="188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6" name="Google Shape;1346;g2e7a525786d_0_81"/>
          <p:cNvSpPr txBox="1"/>
          <p:nvPr/>
        </p:nvSpPr>
        <p:spPr>
          <a:xfrm>
            <a:off x="6219900" y="2386650"/>
            <a:ext cx="2583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13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347" name="Google Shape;1347;g2e7a525786d_0_81"/>
          <p:cNvCxnSpPr/>
          <p:nvPr/>
        </p:nvCxnSpPr>
        <p:spPr>
          <a:xfrm>
            <a:off x="4569750" y="3007625"/>
            <a:ext cx="0" cy="78600"/>
          </a:xfrm>
          <a:prstGeom prst="straightConnector1">
            <a:avLst/>
          </a:prstGeom>
          <a:noFill/>
          <a:ln w="38100" cap="flat" cmpd="sng">
            <a:solidFill>
              <a:srgbClr val="0D0D0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48" name="Google Shape;1348;g2e7a525786d_0_81"/>
          <p:cNvCxnSpPr/>
          <p:nvPr/>
        </p:nvCxnSpPr>
        <p:spPr>
          <a:xfrm>
            <a:off x="4847297" y="3007625"/>
            <a:ext cx="0" cy="78600"/>
          </a:xfrm>
          <a:prstGeom prst="straightConnector1">
            <a:avLst/>
          </a:prstGeom>
          <a:noFill/>
          <a:ln w="38100" cap="flat" cmpd="sng">
            <a:solidFill>
              <a:srgbClr val="0D0D0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49" name="Google Shape;1349;g2e7a525786d_0_81"/>
          <p:cNvCxnSpPr/>
          <p:nvPr/>
        </p:nvCxnSpPr>
        <p:spPr>
          <a:xfrm>
            <a:off x="5096333" y="3007625"/>
            <a:ext cx="0" cy="78600"/>
          </a:xfrm>
          <a:prstGeom prst="straightConnector1">
            <a:avLst/>
          </a:prstGeom>
          <a:noFill/>
          <a:ln w="38100" cap="flat" cmpd="sng">
            <a:solidFill>
              <a:srgbClr val="0D0D0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50" name="Google Shape;1350;g2e7a525786d_0_81"/>
          <p:cNvCxnSpPr/>
          <p:nvPr/>
        </p:nvCxnSpPr>
        <p:spPr>
          <a:xfrm>
            <a:off x="5421567" y="3007625"/>
            <a:ext cx="0" cy="78600"/>
          </a:xfrm>
          <a:prstGeom prst="straightConnector1">
            <a:avLst/>
          </a:prstGeom>
          <a:noFill/>
          <a:ln w="38100" cap="flat" cmpd="sng">
            <a:solidFill>
              <a:srgbClr val="0D0D0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51" name="Google Shape;1351;g2e7a525786d_0_81"/>
          <p:cNvCxnSpPr/>
          <p:nvPr/>
        </p:nvCxnSpPr>
        <p:spPr>
          <a:xfrm>
            <a:off x="5705927" y="3007625"/>
            <a:ext cx="0" cy="78600"/>
          </a:xfrm>
          <a:prstGeom prst="straightConnector1">
            <a:avLst/>
          </a:prstGeom>
          <a:noFill/>
          <a:ln w="38100" cap="flat" cmpd="sng">
            <a:solidFill>
              <a:srgbClr val="0D0D0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52" name="Google Shape;1352;g2e7a525786d_0_81"/>
          <p:cNvCxnSpPr/>
          <p:nvPr/>
        </p:nvCxnSpPr>
        <p:spPr>
          <a:xfrm>
            <a:off x="5961775" y="3007625"/>
            <a:ext cx="0" cy="78600"/>
          </a:xfrm>
          <a:prstGeom prst="straightConnector1">
            <a:avLst/>
          </a:prstGeom>
          <a:noFill/>
          <a:ln w="38100" cap="flat" cmpd="sng">
            <a:solidFill>
              <a:srgbClr val="0D0D0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53" name="Google Shape;1353;g2e7a525786d_0_81"/>
          <p:cNvSpPr/>
          <p:nvPr/>
        </p:nvSpPr>
        <p:spPr>
          <a:xfrm>
            <a:off x="6254700" y="2226775"/>
            <a:ext cx="188700" cy="188700"/>
          </a:xfrm>
          <a:prstGeom prst="ellipse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4" name="Google Shape;1354;g2e7a525786d_0_81"/>
          <p:cNvSpPr txBox="1"/>
          <p:nvPr/>
        </p:nvSpPr>
        <p:spPr>
          <a:xfrm>
            <a:off x="6198325" y="2138225"/>
            <a:ext cx="3078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13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5" name="Google Shape;1355;g2e7a525786d_0_81"/>
          <p:cNvSpPr/>
          <p:nvPr/>
        </p:nvSpPr>
        <p:spPr>
          <a:xfrm>
            <a:off x="4959300" y="2470488"/>
            <a:ext cx="188700" cy="188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6" name="Google Shape;1356;g2e7a525786d_0_81"/>
          <p:cNvSpPr txBox="1"/>
          <p:nvPr/>
        </p:nvSpPr>
        <p:spPr>
          <a:xfrm>
            <a:off x="4924500" y="2386650"/>
            <a:ext cx="2583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13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1357" name="Google Shape;1357;g2e7a525786d_0_81"/>
          <p:cNvGraphicFramePr/>
          <p:nvPr/>
        </p:nvGraphicFramePr>
        <p:xfrm>
          <a:off x="191350" y="2299800"/>
          <a:ext cx="2469550" cy="2157747"/>
        </p:xfrm>
        <a:graphic>
          <a:graphicData uri="http://schemas.openxmlformats.org/drawingml/2006/table">
            <a:tbl>
              <a:tblPr>
                <a:noFill/>
                <a:tableStyleId>{105050F9-492C-4B1C-A0BE-D7D488A83BDD}</a:tableStyleId>
              </a:tblPr>
              <a:tblGrid>
                <a:gridCol w="65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6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1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9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Affect this/ How does this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Increased waste avoided in Ton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Reduce CO2 emission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energy consumption during manufactured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Increased waste avoided in Ton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B7B7B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sz="1000" u="none" strike="noStrike" cap="none">
                        <a:solidFill>
                          <a:srgbClr val="B7B7B7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Reduce CO2 emission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B7B7B7"/>
                          </a:solidFill>
                        </a:rPr>
                        <a:t>3</a:t>
                      </a:r>
                      <a:endParaRPr sz="1000" u="none" strike="noStrike" cap="none">
                        <a:solidFill>
                          <a:srgbClr val="B7B7B7"/>
                        </a:solidFill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energy consumption during manufactured</a:t>
                      </a: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-1</a:t>
                      </a:r>
                      <a:endParaRPr sz="12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strike="noStrike" cap="none">
                          <a:solidFill>
                            <a:srgbClr val="999999"/>
                          </a:solidFill>
                        </a:rPr>
                        <a:t>-1</a:t>
                      </a:r>
                      <a:endParaRPr sz="1400" u="none" strike="noStrike" cap="none">
                        <a:solidFill>
                          <a:srgbClr val="999999"/>
                        </a:solidFill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2" name="Google Shape;1362;g2e8933f5c1b_0_0"/>
          <p:cNvPicPr preferRelativeResize="0"/>
          <p:nvPr/>
        </p:nvPicPr>
        <p:blipFill rotWithShape="1">
          <a:blip r:embed="rId3">
            <a:alphaModFix/>
          </a:blip>
          <a:srcRect t="8858"/>
          <a:stretch/>
        </p:blipFill>
        <p:spPr>
          <a:xfrm>
            <a:off x="2275350" y="873275"/>
            <a:ext cx="6706725" cy="3497226"/>
          </a:xfrm>
          <a:prstGeom prst="rect">
            <a:avLst/>
          </a:prstGeom>
          <a:noFill/>
          <a:ln>
            <a:noFill/>
          </a:ln>
        </p:spPr>
      </p:pic>
      <p:sp>
        <p:nvSpPr>
          <p:cNvPr id="1363" name="Google Shape;1363;g2e8933f5c1b_0_0"/>
          <p:cNvSpPr/>
          <p:nvPr/>
        </p:nvSpPr>
        <p:spPr>
          <a:xfrm>
            <a:off x="5645100" y="2455375"/>
            <a:ext cx="188700" cy="188700"/>
          </a:xfrm>
          <a:prstGeom prst="ellipse">
            <a:avLst/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4" name="Google Shape;1364;g2e8933f5c1b_0_0"/>
          <p:cNvSpPr txBox="1">
            <a:spLocks noGrp="1"/>
          </p:cNvSpPr>
          <p:nvPr>
            <p:ph type="ctrTitle" idx="4294967295"/>
          </p:nvPr>
        </p:nvSpPr>
        <p:spPr>
          <a:xfrm>
            <a:off x="76200" y="-83176"/>
            <a:ext cx="10138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</a:pPr>
            <a:r>
              <a:rPr lang="en-US" sz="1500" b="1" i="0" u="none" strike="noStrike" cap="none">
                <a:solidFill>
                  <a:srgbClr val="0000B9"/>
                </a:solidFill>
                <a:latin typeface="Arial"/>
                <a:ea typeface="Arial"/>
                <a:cs typeface="Arial"/>
                <a:sym typeface="Arial"/>
              </a:rPr>
              <a:t>Impact and possibility between indicators to understand their interaction</a:t>
            </a:r>
            <a:endParaRPr sz="1500" b="0" i="0" u="none" strike="noStrike" cap="none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65" name="Google Shape;1365;g2e8933f5c1b_0_0"/>
          <p:cNvSpPr txBox="1"/>
          <p:nvPr/>
        </p:nvSpPr>
        <p:spPr>
          <a:xfrm>
            <a:off x="5259325" y="2141075"/>
            <a:ext cx="1266600" cy="3078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0.9: Very likely to occur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6" name="Google Shape;1366;g2e8933f5c1b_0_0"/>
          <p:cNvSpPr txBox="1"/>
          <p:nvPr/>
        </p:nvSpPr>
        <p:spPr>
          <a:xfrm>
            <a:off x="5417950" y="2739700"/>
            <a:ext cx="1070400" cy="3078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0.7: Likely to occur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7" name="Google Shape;1367;g2e8933f5c1b_0_0"/>
          <p:cNvSpPr txBox="1"/>
          <p:nvPr/>
        </p:nvSpPr>
        <p:spPr>
          <a:xfrm>
            <a:off x="5417950" y="3114825"/>
            <a:ext cx="1755300" cy="3078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0.5:May occur about half of the time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8" name="Google Shape;1368;g2e8933f5c1b_0_0"/>
          <p:cNvSpPr txBox="1"/>
          <p:nvPr/>
        </p:nvSpPr>
        <p:spPr>
          <a:xfrm>
            <a:off x="5401746" y="3451000"/>
            <a:ext cx="1070400" cy="3078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0.3: Unlikely to occur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9" name="Google Shape;1369;g2e8933f5c1b_0_0"/>
          <p:cNvSpPr txBox="1"/>
          <p:nvPr/>
        </p:nvSpPr>
        <p:spPr>
          <a:xfrm>
            <a:off x="5401750" y="3830975"/>
            <a:ext cx="1266600" cy="3078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0.1: Very unlikely to occur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70" name="Google Shape;1370;g2e8933f5c1b_0_0"/>
          <p:cNvCxnSpPr/>
          <p:nvPr/>
        </p:nvCxnSpPr>
        <p:spPr>
          <a:xfrm>
            <a:off x="5259325" y="3643225"/>
            <a:ext cx="819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1" name="Google Shape;1371;g2e8933f5c1b_0_0"/>
          <p:cNvCxnSpPr/>
          <p:nvPr/>
        </p:nvCxnSpPr>
        <p:spPr>
          <a:xfrm>
            <a:off x="5259325" y="4100425"/>
            <a:ext cx="819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2" name="Google Shape;1372;g2e8933f5c1b_0_0"/>
          <p:cNvCxnSpPr/>
          <p:nvPr/>
        </p:nvCxnSpPr>
        <p:spPr>
          <a:xfrm>
            <a:off x="5259325" y="3262225"/>
            <a:ext cx="819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3" name="Google Shape;1373;g2e8933f5c1b_0_0"/>
          <p:cNvCxnSpPr/>
          <p:nvPr/>
        </p:nvCxnSpPr>
        <p:spPr>
          <a:xfrm>
            <a:off x="5259325" y="2873151"/>
            <a:ext cx="819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4" name="Google Shape;1374;g2e8933f5c1b_0_0"/>
          <p:cNvCxnSpPr/>
          <p:nvPr/>
        </p:nvCxnSpPr>
        <p:spPr>
          <a:xfrm>
            <a:off x="5259325" y="2500225"/>
            <a:ext cx="819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75" name="Google Shape;1375;g2e8933f5c1b_0_0"/>
          <p:cNvSpPr txBox="1"/>
          <p:nvPr/>
        </p:nvSpPr>
        <p:spPr>
          <a:xfrm>
            <a:off x="5595538" y="2360012"/>
            <a:ext cx="3078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13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76" name="Google Shape;1376;g2e8933f5c1b_0_0"/>
          <p:cNvSpPr/>
          <p:nvPr/>
        </p:nvSpPr>
        <p:spPr>
          <a:xfrm>
            <a:off x="4959300" y="2775288"/>
            <a:ext cx="188700" cy="188700"/>
          </a:xfrm>
          <a:prstGeom prst="ellipse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77" name="Google Shape;1377;g2e8933f5c1b_0_0"/>
          <p:cNvSpPr txBox="1"/>
          <p:nvPr/>
        </p:nvSpPr>
        <p:spPr>
          <a:xfrm>
            <a:off x="4924500" y="2691450"/>
            <a:ext cx="2583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13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78" name="Google Shape;1378;g2e8933f5c1b_0_0"/>
          <p:cNvSpPr txBox="1"/>
          <p:nvPr/>
        </p:nvSpPr>
        <p:spPr>
          <a:xfrm>
            <a:off x="6289525" y="2415925"/>
            <a:ext cx="2267100" cy="242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Reduce CO2 emission due to recycled material reuse</a:t>
            </a:r>
            <a:endParaRPr sz="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79" name="Google Shape;1379;g2e8933f5c1b_0_0"/>
          <p:cNvSpPr txBox="1"/>
          <p:nvPr/>
        </p:nvSpPr>
        <p:spPr>
          <a:xfrm>
            <a:off x="6289525" y="2666500"/>
            <a:ext cx="2414400" cy="2427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US" sz="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High energy (and exergy) consumption during manufacturing</a:t>
            </a:r>
            <a:endParaRPr sz="6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1380" name="Google Shape;1380;g2e8933f5c1b_0_0"/>
          <p:cNvGraphicFramePr/>
          <p:nvPr/>
        </p:nvGraphicFramePr>
        <p:xfrm>
          <a:off x="140950" y="2210200"/>
          <a:ext cx="2620750" cy="2098261"/>
        </p:xfrm>
        <a:graphic>
          <a:graphicData uri="http://schemas.openxmlformats.org/drawingml/2006/table">
            <a:tbl>
              <a:tblPr>
                <a:noFill/>
                <a:tableStyleId>{105050F9-492C-4B1C-A0BE-D7D488A83BDD}</a:tableStyleId>
              </a:tblPr>
              <a:tblGrid>
                <a:gridCol w="71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0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7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5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9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probability of impacting from indicator to other indicators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Increased waste avoided in ton       </a:t>
                      </a:r>
                      <a:r>
                        <a:rPr lang="en-US" sz="1000" b="1" u="none" strike="noStrike" cap="none">
                          <a:solidFill>
                            <a:srgbClr val="B7B7B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(0.9)</a:t>
                      </a:r>
                      <a:endParaRPr sz="1000" b="1" u="none" strike="noStrike" cap="none">
                        <a:solidFill>
                          <a:srgbClr val="B7B7B7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Reduce CO2 emission </a:t>
                      </a:r>
                      <a:r>
                        <a:rPr lang="en-US" sz="1000" b="1" u="none" strike="noStrike" cap="none">
                          <a:solidFill>
                            <a:srgbClr val="B7B7B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(0.7)</a:t>
                      </a:r>
                      <a:endParaRPr sz="1000" b="1" u="none" strike="noStrike" cap="none">
                        <a:solidFill>
                          <a:srgbClr val="B7B7B7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energy consumption during manufactured </a:t>
                      </a:r>
                      <a:r>
                        <a:rPr lang="en-US" sz="1000" b="1" u="none" strike="noStrike" cap="none">
                          <a:solidFill>
                            <a:srgbClr val="B7B7B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(0.7)</a:t>
                      </a:r>
                      <a:endParaRPr sz="1000" b="1" u="none" strike="noStrike" cap="none">
                        <a:solidFill>
                          <a:srgbClr val="B7B7B7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Increased waste avoided in Ton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Reduce CO2 emission</a:t>
                      </a:r>
                      <a:endParaRPr sz="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0.9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1</a:t>
                      </a:r>
                      <a:endParaRPr sz="12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energy consumption during manufactured</a:t>
                      </a: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0.7</a:t>
                      </a:r>
                      <a:endParaRPr sz="12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1</a:t>
                      </a:r>
                      <a:endParaRPr sz="1400" u="none" strike="noStrike" cap="none"/>
                    </a:p>
                  </a:txBody>
                  <a:tcPr marL="63500" marR="63500" marT="63500" marB="6350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e91065d68d_0_446"/>
          <p:cNvSpPr txBox="1">
            <a:spLocks noGrp="1"/>
          </p:cNvSpPr>
          <p:nvPr>
            <p:ph type="title"/>
          </p:nvPr>
        </p:nvSpPr>
        <p:spPr>
          <a:xfrm>
            <a:off x="148906" y="99442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Example of Economy cross-impact matrix</a:t>
            </a:r>
            <a:endParaRPr/>
          </a:p>
        </p:txBody>
      </p:sp>
      <p:pic>
        <p:nvPicPr>
          <p:cNvPr id="1386" name="Google Shape;1386;g2e91065d68d_0_4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5829" y="-6979"/>
            <a:ext cx="1701677" cy="785541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g2e91065d68d_0_446"/>
          <p:cNvSpPr txBox="1"/>
          <p:nvPr/>
        </p:nvSpPr>
        <p:spPr>
          <a:xfrm>
            <a:off x="1023469" y="1423844"/>
            <a:ext cx="35484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+5                   +3	                  -1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+3                   +3                       -1			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-1                    +1	                  -1</a:t>
            </a: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g2e91065d68d_0_446"/>
          <p:cNvSpPr txBox="1"/>
          <p:nvPr/>
        </p:nvSpPr>
        <p:spPr>
          <a:xfrm>
            <a:off x="3897298" y="1614991"/>
            <a:ext cx="3548400" cy="316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1.0                    0.7                 0.1		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lang="fr-FR"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0.9                   1.0                  0.3			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0.7                    0.1	               1.0</a:t>
            </a: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g2e91065d68d_0_446"/>
          <p:cNvSpPr txBox="1"/>
          <p:nvPr/>
        </p:nvSpPr>
        <p:spPr>
          <a:xfrm>
            <a:off x="1129553" y="2263973"/>
            <a:ext cx="8076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Impact vector                   .         Conditional probability vector     =           Likely cross-impact vector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g2e91065d68d_0_446"/>
          <p:cNvSpPr txBox="1"/>
          <p:nvPr/>
        </p:nvSpPr>
        <p:spPr>
          <a:xfrm>
            <a:off x="6843490" y="1530263"/>
            <a:ext cx="3548400" cy="404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5.0                      2.1               -0.1		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lang="fr-FR"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2.7                       3.0</a:t>
            </a:r>
            <a:r>
              <a:rPr lang="en-US" sz="10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             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-0.3			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-0.7                      0.1              -1.0</a:t>
            </a: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g2e91065d68d_0_446"/>
          <p:cNvSpPr txBox="1"/>
          <p:nvPr/>
        </p:nvSpPr>
        <p:spPr>
          <a:xfrm>
            <a:off x="1023469" y="3856928"/>
            <a:ext cx="7997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 Likely cross-impact vector</a:t>
            </a:r>
            <a:r>
              <a:rPr lang="en-US" sz="24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    </a:t>
            </a:r>
            <a:r>
              <a:rPr lang="en-US" sz="10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-US" sz="24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    </a:t>
            </a:r>
            <a:r>
              <a:rPr lang="en-US" sz="14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An initial probability vector      =         Expected impact vector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g2e91065d68d_0_446"/>
          <p:cNvSpPr txBox="1"/>
          <p:nvPr/>
        </p:nvSpPr>
        <p:spPr>
          <a:xfrm>
            <a:off x="1129553" y="3062715"/>
            <a:ext cx="35484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5.0              2.1	         -0.1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		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2.7               3.0	         -0.3			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-0.7              0.1	          -1.0</a:t>
            </a: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g2e91065d68d_0_446"/>
          <p:cNvSpPr txBox="1"/>
          <p:nvPr/>
        </p:nvSpPr>
        <p:spPr>
          <a:xfrm>
            <a:off x="4857803" y="3044133"/>
            <a:ext cx="35484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br>
              <a:rPr lang="en-US" sz="1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en-US" sz="1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1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0.9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0.7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0.7</a:t>
            </a:r>
            <a:br>
              <a:rPr lang="en-US" sz="1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en-US" sz="1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1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g2e91065d68d_0_446"/>
          <p:cNvSpPr/>
          <p:nvPr/>
        </p:nvSpPr>
        <p:spPr>
          <a:xfrm>
            <a:off x="1014748" y="1062975"/>
            <a:ext cx="1723526" cy="1157400"/>
          </a:xfrm>
          <a:prstGeom prst="bracketPair">
            <a:avLst/>
          </a:prstGeom>
          <a:noFill/>
          <a:ln w="9525" cap="flat" cmpd="sng">
            <a:solidFill>
              <a:srgbClr val="0038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g2e91065d68d_0_446"/>
          <p:cNvSpPr/>
          <p:nvPr/>
        </p:nvSpPr>
        <p:spPr>
          <a:xfrm>
            <a:off x="1113752" y="2734225"/>
            <a:ext cx="1624521" cy="1157400"/>
          </a:xfrm>
          <a:prstGeom prst="bracketPair">
            <a:avLst/>
          </a:prstGeom>
          <a:noFill/>
          <a:ln w="9525" cap="flat" cmpd="sng">
            <a:solidFill>
              <a:srgbClr val="0038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g2e91065d68d_0_446"/>
          <p:cNvSpPr/>
          <p:nvPr/>
        </p:nvSpPr>
        <p:spPr>
          <a:xfrm>
            <a:off x="4857803" y="2695376"/>
            <a:ext cx="313500" cy="1254300"/>
          </a:xfrm>
          <a:prstGeom prst="bracketPair">
            <a:avLst/>
          </a:prstGeom>
          <a:noFill/>
          <a:ln w="9525" cap="flat" cmpd="sng">
            <a:solidFill>
              <a:srgbClr val="0038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g2e91065d68d_0_446"/>
          <p:cNvSpPr txBox="1"/>
          <p:nvPr/>
        </p:nvSpPr>
        <p:spPr>
          <a:xfrm>
            <a:off x="6691489" y="3061435"/>
            <a:ext cx="35484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	5.90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	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	4.32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	-1.26                    		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endParaRPr sz="1000" b="0" i="0" u="none" strike="noStrike" cap="none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b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en-US" sz="1000" b="0" i="0" u="none" strike="noStrike" cap="none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g2e91065d68d_0_446"/>
          <p:cNvSpPr/>
          <p:nvPr/>
        </p:nvSpPr>
        <p:spPr>
          <a:xfrm>
            <a:off x="7612497" y="2666166"/>
            <a:ext cx="441000" cy="1254300"/>
          </a:xfrm>
          <a:prstGeom prst="bracketPair">
            <a:avLst/>
          </a:prstGeom>
          <a:noFill/>
          <a:ln w="9525" cap="flat" cmpd="sng">
            <a:solidFill>
              <a:srgbClr val="0038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g2e91065d68d_0_446"/>
          <p:cNvSpPr txBox="1"/>
          <p:nvPr/>
        </p:nvSpPr>
        <p:spPr>
          <a:xfrm>
            <a:off x="55825" y="4405464"/>
            <a:ext cx="90210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</a:pPr>
            <a:r>
              <a:rPr lang="en-US" sz="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Reference Paper: “A new look at the cross-impact matrix and its application in futures studies”, K.Chao , May 2008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394;g2e91065d68d_0_446">
            <a:extLst>
              <a:ext uri="{FF2B5EF4-FFF2-40B4-BE49-F238E27FC236}">
                <a16:creationId xmlns:a16="http://schemas.microsoft.com/office/drawing/2014/main" id="{C5A14E50-4479-43A9-8043-499935C30C3B}"/>
              </a:ext>
            </a:extLst>
          </p:cNvPr>
          <p:cNvSpPr/>
          <p:nvPr/>
        </p:nvSpPr>
        <p:spPr>
          <a:xfrm>
            <a:off x="3884029" y="1062975"/>
            <a:ext cx="1723526" cy="1165072"/>
          </a:xfrm>
          <a:prstGeom prst="bracketPair">
            <a:avLst/>
          </a:prstGeom>
          <a:noFill/>
          <a:ln w="9525" cap="flat" cmpd="sng">
            <a:solidFill>
              <a:srgbClr val="0038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1394;g2e91065d68d_0_446">
            <a:extLst>
              <a:ext uri="{FF2B5EF4-FFF2-40B4-BE49-F238E27FC236}">
                <a16:creationId xmlns:a16="http://schemas.microsoft.com/office/drawing/2014/main" id="{2A73AB53-C27D-44AB-B773-8E12386BCF9B}"/>
              </a:ext>
            </a:extLst>
          </p:cNvPr>
          <p:cNvSpPr/>
          <p:nvPr/>
        </p:nvSpPr>
        <p:spPr>
          <a:xfrm>
            <a:off x="6732471" y="1077228"/>
            <a:ext cx="1949162" cy="1157400"/>
          </a:xfrm>
          <a:prstGeom prst="bracketPair">
            <a:avLst/>
          </a:prstGeom>
          <a:noFill/>
          <a:ln w="9525" cap="flat" cmpd="sng">
            <a:solidFill>
              <a:srgbClr val="0038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g309b9d89ff9_1_732"/>
          <p:cNvSpPr txBox="1">
            <a:spLocks noGrp="1"/>
          </p:cNvSpPr>
          <p:nvPr>
            <p:ph type="title"/>
          </p:nvPr>
        </p:nvSpPr>
        <p:spPr>
          <a:xfrm>
            <a:off x="5306039" y="304553"/>
            <a:ext cx="2856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SWOT + CIM METHOD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sp>
        <p:nvSpPr>
          <p:cNvPr id="1113" name="Google Shape;1113;g309b9d89ff9_1_732"/>
          <p:cNvSpPr txBox="1">
            <a:spLocks noGrp="1"/>
          </p:cNvSpPr>
          <p:nvPr>
            <p:ph type="title" idx="2"/>
          </p:nvPr>
        </p:nvSpPr>
        <p:spPr>
          <a:xfrm>
            <a:off x="512850" y="1301250"/>
            <a:ext cx="3483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900">
                <a:latin typeface="Arial"/>
                <a:ea typeface="Arial"/>
                <a:cs typeface="Arial"/>
                <a:sym typeface="Arial"/>
              </a:rPr>
              <a:t>SWOT </a:t>
            </a: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200">
                <a:latin typeface="Arial"/>
                <a:ea typeface="Arial"/>
                <a:cs typeface="Arial"/>
                <a:sym typeface="Arial"/>
              </a:rPr>
              <a:t>Strengths, Weaknesses, 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200">
                <a:latin typeface="Arial"/>
                <a:ea typeface="Arial"/>
                <a:cs typeface="Arial"/>
                <a:sym typeface="Arial"/>
              </a:rPr>
              <a:t>Opportunities, Threats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g309b9d89ff9_1_732"/>
          <p:cNvSpPr txBox="1">
            <a:spLocks noGrp="1"/>
          </p:cNvSpPr>
          <p:nvPr>
            <p:ph type="subTitle" idx="1"/>
          </p:nvPr>
        </p:nvSpPr>
        <p:spPr>
          <a:xfrm>
            <a:off x="490125" y="1699000"/>
            <a:ext cx="3138900" cy="16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Widely used by organizations to analyze internal and external environments, particularly during periods of strategic decision-making (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Rozmi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et al., 2018; Wu, 2020)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5" name="Google Shape;1115;g309b9d89ff9_1_732"/>
          <p:cNvGrpSpPr/>
          <p:nvPr/>
        </p:nvGrpSpPr>
        <p:grpSpPr>
          <a:xfrm flipH="1">
            <a:off x="597070" y="799777"/>
            <a:ext cx="446222" cy="77476"/>
            <a:chOff x="6146875" y="1767300"/>
            <a:chExt cx="331025" cy="57475"/>
          </a:xfrm>
        </p:grpSpPr>
        <p:sp>
          <p:nvSpPr>
            <p:cNvPr id="1116" name="Google Shape;1116;g309b9d89ff9_1_732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g309b9d89ff9_1_732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g309b9d89ff9_1_732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19" name="Google Shape;1119;g309b9d89ff9_1_7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6450" y="1194150"/>
            <a:ext cx="5108951" cy="310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g2e91065d68d_0_466"/>
          <p:cNvSpPr/>
          <p:nvPr/>
        </p:nvSpPr>
        <p:spPr>
          <a:xfrm>
            <a:off x="3123701" y="888898"/>
            <a:ext cx="6162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g2e91065d68d_0_466"/>
          <p:cNvSpPr/>
          <p:nvPr/>
        </p:nvSpPr>
        <p:spPr>
          <a:xfrm>
            <a:off x="3123701" y="2562523"/>
            <a:ext cx="6162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8" name="Google Shape;1408;g2e91065d68d_0_466"/>
          <p:cNvSpPr/>
          <p:nvPr/>
        </p:nvSpPr>
        <p:spPr>
          <a:xfrm>
            <a:off x="3123701" y="1725711"/>
            <a:ext cx="6162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g2e91065d68d_0_466"/>
          <p:cNvSpPr/>
          <p:nvPr/>
        </p:nvSpPr>
        <p:spPr>
          <a:xfrm>
            <a:off x="657978" y="1725700"/>
            <a:ext cx="21009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Net expected impact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g2e91065d68d_0_466"/>
          <p:cNvSpPr txBox="1">
            <a:spLocks noGrp="1"/>
          </p:cNvSpPr>
          <p:nvPr>
            <p:ph type="title"/>
          </p:nvPr>
        </p:nvSpPr>
        <p:spPr>
          <a:xfrm>
            <a:off x="-44475" y="95790"/>
            <a:ext cx="77088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Dashboard of net expected impact from the cross impact matrices</a:t>
            </a:r>
            <a:endParaRPr/>
          </a:p>
        </p:txBody>
      </p:sp>
      <p:cxnSp>
        <p:nvCxnSpPr>
          <p:cNvPr id="1411" name="Google Shape;1411;g2e91065d68d_0_466"/>
          <p:cNvCxnSpPr>
            <a:stCxn id="1409" idx="3"/>
            <a:endCxn id="1408" idx="1"/>
          </p:cNvCxnSpPr>
          <p:nvPr/>
        </p:nvCxnSpPr>
        <p:spPr>
          <a:xfrm>
            <a:off x="2758878" y="1982050"/>
            <a:ext cx="364800" cy="6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oval" w="med" len="med"/>
          </a:ln>
        </p:spPr>
      </p:cxnSp>
      <p:cxnSp>
        <p:nvCxnSpPr>
          <p:cNvPr id="1412" name="Google Shape;1412;g2e91065d68d_0_466"/>
          <p:cNvCxnSpPr>
            <a:stCxn id="1409" idx="3"/>
            <a:endCxn id="1406" idx="1"/>
          </p:cNvCxnSpPr>
          <p:nvPr/>
        </p:nvCxnSpPr>
        <p:spPr>
          <a:xfrm rot="10800000" flipH="1">
            <a:off x="2758878" y="1145350"/>
            <a:ext cx="364800" cy="8367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oval" w="med" len="med"/>
          </a:ln>
        </p:spPr>
      </p:cxnSp>
      <p:cxnSp>
        <p:nvCxnSpPr>
          <p:cNvPr id="1413" name="Google Shape;1413;g2e91065d68d_0_466"/>
          <p:cNvCxnSpPr>
            <a:stCxn id="1409" idx="3"/>
            <a:endCxn id="1407" idx="1"/>
          </p:cNvCxnSpPr>
          <p:nvPr/>
        </p:nvCxnSpPr>
        <p:spPr>
          <a:xfrm>
            <a:off x="2758878" y="1982050"/>
            <a:ext cx="364800" cy="8367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oval" w="med" len="med"/>
          </a:ln>
        </p:spPr>
      </p:cxnSp>
      <p:grpSp>
        <p:nvGrpSpPr>
          <p:cNvPr id="1414" name="Google Shape;1414;g2e91065d68d_0_466"/>
          <p:cNvGrpSpPr/>
          <p:nvPr/>
        </p:nvGrpSpPr>
        <p:grpSpPr>
          <a:xfrm>
            <a:off x="4873242" y="2510217"/>
            <a:ext cx="786650" cy="785545"/>
            <a:chOff x="4584192" y="1260292"/>
            <a:chExt cx="853200" cy="853204"/>
          </a:xfrm>
        </p:grpSpPr>
        <p:sp>
          <p:nvSpPr>
            <p:cNvPr id="1415" name="Google Shape;1415;g2e91065d68d_0_466"/>
            <p:cNvSpPr/>
            <p:nvPr/>
          </p:nvSpPr>
          <p:spPr>
            <a:xfrm>
              <a:off x="4584200" y="1260292"/>
              <a:ext cx="852900" cy="852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g2e91065d68d_0_466"/>
            <p:cNvSpPr/>
            <p:nvPr/>
          </p:nvSpPr>
          <p:spPr>
            <a:xfrm flipH="1">
              <a:off x="4584192" y="1260296"/>
              <a:ext cx="853200" cy="853200"/>
            </a:xfrm>
            <a:prstGeom prst="pie">
              <a:avLst>
                <a:gd name="adj1" fmla="val 16105373"/>
                <a:gd name="adj2" fmla="val 2802549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7" name="Google Shape;1417;g2e91065d68d_0_466"/>
          <p:cNvGrpSpPr/>
          <p:nvPr/>
        </p:nvGrpSpPr>
        <p:grpSpPr>
          <a:xfrm>
            <a:off x="4851128" y="1583036"/>
            <a:ext cx="786650" cy="785545"/>
            <a:chOff x="4584200" y="2435396"/>
            <a:chExt cx="853200" cy="853204"/>
          </a:xfrm>
        </p:grpSpPr>
        <p:sp>
          <p:nvSpPr>
            <p:cNvPr id="1418" name="Google Shape;1418;g2e91065d68d_0_466"/>
            <p:cNvSpPr/>
            <p:nvPr/>
          </p:nvSpPr>
          <p:spPr>
            <a:xfrm>
              <a:off x="4584200" y="2435396"/>
              <a:ext cx="852900" cy="852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g2e91065d68d_0_466"/>
            <p:cNvSpPr/>
            <p:nvPr/>
          </p:nvSpPr>
          <p:spPr>
            <a:xfrm flipH="1">
              <a:off x="4584200" y="2435400"/>
              <a:ext cx="853200" cy="853200"/>
            </a:xfrm>
            <a:prstGeom prst="pie">
              <a:avLst>
                <a:gd name="adj1" fmla="val 1789555"/>
                <a:gd name="adj2" fmla="val 792761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0" name="Google Shape;1420;g2e91065d68d_0_466"/>
          <p:cNvGrpSpPr/>
          <p:nvPr/>
        </p:nvGrpSpPr>
        <p:grpSpPr>
          <a:xfrm>
            <a:off x="4841153" y="656069"/>
            <a:ext cx="786650" cy="785541"/>
            <a:chOff x="4603425" y="3609900"/>
            <a:chExt cx="853200" cy="853200"/>
          </a:xfrm>
        </p:grpSpPr>
        <p:sp>
          <p:nvSpPr>
            <p:cNvPr id="1421" name="Google Shape;1421;g2e91065d68d_0_466"/>
            <p:cNvSpPr/>
            <p:nvPr/>
          </p:nvSpPr>
          <p:spPr>
            <a:xfrm>
              <a:off x="4603425" y="3610050"/>
              <a:ext cx="852600" cy="852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g2e91065d68d_0_466"/>
            <p:cNvSpPr/>
            <p:nvPr/>
          </p:nvSpPr>
          <p:spPr>
            <a:xfrm flipH="1">
              <a:off x="4603725" y="3609900"/>
              <a:ext cx="852900" cy="853200"/>
            </a:xfrm>
            <a:prstGeom prst="pie">
              <a:avLst>
                <a:gd name="adj1" fmla="val 7786390"/>
                <a:gd name="adj2" fmla="val 1620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3" name="Google Shape;1423;g2e91065d68d_0_466"/>
          <p:cNvSpPr txBox="1">
            <a:spLocks noGrp="1"/>
          </p:cNvSpPr>
          <p:nvPr>
            <p:ph type="title" idx="4294967295"/>
          </p:nvPr>
        </p:nvSpPr>
        <p:spPr>
          <a:xfrm>
            <a:off x="4104716" y="980868"/>
            <a:ext cx="6162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/>
              <a:t>3.42</a:t>
            </a:r>
            <a:endParaRPr sz="1800"/>
          </a:p>
        </p:txBody>
      </p:sp>
      <p:sp>
        <p:nvSpPr>
          <p:cNvPr id="1424" name="Google Shape;1424;g2e91065d68d_0_466"/>
          <p:cNvSpPr txBox="1">
            <a:spLocks noGrp="1"/>
          </p:cNvSpPr>
          <p:nvPr>
            <p:ph type="title" idx="4294967295"/>
          </p:nvPr>
        </p:nvSpPr>
        <p:spPr>
          <a:xfrm>
            <a:off x="4104716" y="1817681"/>
            <a:ext cx="6162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/>
              <a:t>3.2</a:t>
            </a:r>
            <a:endParaRPr sz="1800"/>
          </a:p>
        </p:txBody>
      </p:sp>
      <p:sp>
        <p:nvSpPr>
          <p:cNvPr id="1425" name="Google Shape;1425;g2e91065d68d_0_466"/>
          <p:cNvSpPr txBox="1">
            <a:spLocks noGrp="1"/>
          </p:cNvSpPr>
          <p:nvPr>
            <p:ph type="title" idx="4294967295"/>
          </p:nvPr>
        </p:nvSpPr>
        <p:spPr>
          <a:xfrm>
            <a:off x="4104716" y="2654493"/>
            <a:ext cx="6162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/>
              <a:t>8.96</a:t>
            </a:r>
            <a:endParaRPr sz="1800"/>
          </a:p>
        </p:txBody>
      </p:sp>
      <p:sp>
        <p:nvSpPr>
          <p:cNvPr id="1426" name="Google Shape;1426;g2e91065d68d_0_466"/>
          <p:cNvSpPr txBox="1">
            <a:spLocks noGrp="1"/>
          </p:cNvSpPr>
          <p:nvPr>
            <p:ph type="title" idx="4294967295"/>
          </p:nvPr>
        </p:nvSpPr>
        <p:spPr>
          <a:xfrm>
            <a:off x="6221681" y="2422770"/>
            <a:ext cx="17874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/>
              <a:t>Environment</a:t>
            </a:r>
            <a:endParaRPr sz="1800"/>
          </a:p>
        </p:txBody>
      </p:sp>
      <p:sp>
        <p:nvSpPr>
          <p:cNvPr id="1427" name="Google Shape;1427;g2e91065d68d_0_466"/>
          <p:cNvSpPr txBox="1">
            <a:spLocks noGrp="1"/>
          </p:cNvSpPr>
          <p:nvPr>
            <p:ph type="title" idx="4294967295"/>
          </p:nvPr>
        </p:nvSpPr>
        <p:spPr>
          <a:xfrm>
            <a:off x="6220568" y="1585141"/>
            <a:ext cx="17874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/>
              <a:t>Social</a:t>
            </a:r>
            <a:endParaRPr sz="1800"/>
          </a:p>
        </p:txBody>
      </p:sp>
      <p:sp>
        <p:nvSpPr>
          <p:cNvPr id="1428" name="Google Shape;1428;g2e91065d68d_0_466"/>
          <p:cNvSpPr txBox="1">
            <a:spLocks noGrp="1"/>
          </p:cNvSpPr>
          <p:nvPr>
            <p:ph type="title" idx="4294967295"/>
          </p:nvPr>
        </p:nvSpPr>
        <p:spPr>
          <a:xfrm>
            <a:off x="6221638" y="749400"/>
            <a:ext cx="17874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/>
              <a:t>Economic</a:t>
            </a:r>
            <a:endParaRPr sz="1800"/>
          </a:p>
        </p:txBody>
      </p:sp>
      <p:sp>
        <p:nvSpPr>
          <p:cNvPr id="1429" name="Google Shape;1429;g2e91065d68d_0_466"/>
          <p:cNvSpPr/>
          <p:nvPr/>
        </p:nvSpPr>
        <p:spPr>
          <a:xfrm flipH="1">
            <a:off x="6390666" y="2751553"/>
            <a:ext cx="50748" cy="32721"/>
          </a:xfrm>
          <a:custGeom>
            <a:avLst/>
            <a:gdLst/>
            <a:ahLst/>
            <a:cxnLst/>
            <a:rect l="l" t="t" r="r" b="b"/>
            <a:pathLst>
              <a:path w="2966" h="2299" extrusionOk="0">
                <a:moveTo>
                  <a:pt x="1477" y="1"/>
                </a:moveTo>
                <a:cubicBezTo>
                  <a:pt x="1" y="1"/>
                  <a:pt x="1" y="2299"/>
                  <a:pt x="1477" y="2299"/>
                </a:cubicBezTo>
                <a:cubicBezTo>
                  <a:pt x="2966" y="2299"/>
                  <a:pt x="2966" y="1"/>
                  <a:pt x="14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0" name="Google Shape;1430;g2e91065d68d_0_466"/>
          <p:cNvSpPr/>
          <p:nvPr/>
        </p:nvSpPr>
        <p:spPr>
          <a:xfrm flipH="1">
            <a:off x="6479891" y="2751553"/>
            <a:ext cx="50748" cy="32721"/>
          </a:xfrm>
          <a:custGeom>
            <a:avLst/>
            <a:gdLst/>
            <a:ahLst/>
            <a:cxnLst/>
            <a:rect l="l" t="t" r="r" b="b"/>
            <a:pathLst>
              <a:path w="2966" h="2299" extrusionOk="0">
                <a:moveTo>
                  <a:pt x="1477" y="1"/>
                </a:moveTo>
                <a:cubicBezTo>
                  <a:pt x="1" y="1"/>
                  <a:pt x="1" y="2299"/>
                  <a:pt x="1477" y="2299"/>
                </a:cubicBezTo>
                <a:cubicBezTo>
                  <a:pt x="2966" y="2299"/>
                  <a:pt x="2966" y="1"/>
                  <a:pt x="14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1" name="Google Shape;1431;g2e91065d68d_0_466"/>
          <p:cNvSpPr/>
          <p:nvPr/>
        </p:nvSpPr>
        <p:spPr>
          <a:xfrm flipH="1">
            <a:off x="6304093" y="2751553"/>
            <a:ext cx="50731" cy="32721"/>
          </a:xfrm>
          <a:custGeom>
            <a:avLst/>
            <a:gdLst/>
            <a:ahLst/>
            <a:cxnLst/>
            <a:rect l="l" t="t" r="r" b="b"/>
            <a:pathLst>
              <a:path w="2965" h="2299" extrusionOk="0">
                <a:moveTo>
                  <a:pt x="1488" y="1"/>
                </a:moveTo>
                <a:cubicBezTo>
                  <a:pt x="0" y="1"/>
                  <a:pt x="0" y="2299"/>
                  <a:pt x="1488" y="2299"/>
                </a:cubicBezTo>
                <a:cubicBezTo>
                  <a:pt x="2965" y="2299"/>
                  <a:pt x="2965" y="1"/>
                  <a:pt x="148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2" name="Google Shape;1432;g2e91065d68d_0_466"/>
          <p:cNvSpPr/>
          <p:nvPr/>
        </p:nvSpPr>
        <p:spPr>
          <a:xfrm flipH="1">
            <a:off x="6390666" y="1914725"/>
            <a:ext cx="50748" cy="32721"/>
          </a:xfrm>
          <a:custGeom>
            <a:avLst/>
            <a:gdLst/>
            <a:ahLst/>
            <a:cxnLst/>
            <a:rect l="l" t="t" r="r" b="b"/>
            <a:pathLst>
              <a:path w="2966" h="2299" extrusionOk="0">
                <a:moveTo>
                  <a:pt x="1477" y="1"/>
                </a:moveTo>
                <a:cubicBezTo>
                  <a:pt x="1" y="1"/>
                  <a:pt x="1" y="2299"/>
                  <a:pt x="1477" y="2299"/>
                </a:cubicBezTo>
                <a:cubicBezTo>
                  <a:pt x="2966" y="2299"/>
                  <a:pt x="2966" y="1"/>
                  <a:pt x="14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3" name="Google Shape;1433;g2e91065d68d_0_466"/>
          <p:cNvSpPr/>
          <p:nvPr/>
        </p:nvSpPr>
        <p:spPr>
          <a:xfrm flipH="1">
            <a:off x="6479891" y="1914725"/>
            <a:ext cx="50748" cy="32721"/>
          </a:xfrm>
          <a:custGeom>
            <a:avLst/>
            <a:gdLst/>
            <a:ahLst/>
            <a:cxnLst/>
            <a:rect l="l" t="t" r="r" b="b"/>
            <a:pathLst>
              <a:path w="2966" h="2299" extrusionOk="0">
                <a:moveTo>
                  <a:pt x="1477" y="1"/>
                </a:moveTo>
                <a:cubicBezTo>
                  <a:pt x="1" y="1"/>
                  <a:pt x="1" y="2299"/>
                  <a:pt x="1477" y="2299"/>
                </a:cubicBezTo>
                <a:cubicBezTo>
                  <a:pt x="2966" y="2299"/>
                  <a:pt x="2966" y="1"/>
                  <a:pt x="14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g2e91065d68d_0_466"/>
          <p:cNvSpPr/>
          <p:nvPr/>
        </p:nvSpPr>
        <p:spPr>
          <a:xfrm flipH="1">
            <a:off x="6304093" y="1914725"/>
            <a:ext cx="50731" cy="32721"/>
          </a:xfrm>
          <a:custGeom>
            <a:avLst/>
            <a:gdLst/>
            <a:ahLst/>
            <a:cxnLst/>
            <a:rect l="l" t="t" r="r" b="b"/>
            <a:pathLst>
              <a:path w="2965" h="2299" extrusionOk="0">
                <a:moveTo>
                  <a:pt x="1488" y="1"/>
                </a:moveTo>
                <a:cubicBezTo>
                  <a:pt x="0" y="1"/>
                  <a:pt x="0" y="2299"/>
                  <a:pt x="1488" y="2299"/>
                </a:cubicBezTo>
                <a:cubicBezTo>
                  <a:pt x="2965" y="2299"/>
                  <a:pt x="2965" y="1"/>
                  <a:pt x="148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5" name="Google Shape;1435;g2e91065d68d_0_466"/>
          <p:cNvSpPr/>
          <p:nvPr/>
        </p:nvSpPr>
        <p:spPr>
          <a:xfrm flipH="1">
            <a:off x="6390666" y="1078192"/>
            <a:ext cx="50748" cy="32721"/>
          </a:xfrm>
          <a:custGeom>
            <a:avLst/>
            <a:gdLst/>
            <a:ahLst/>
            <a:cxnLst/>
            <a:rect l="l" t="t" r="r" b="b"/>
            <a:pathLst>
              <a:path w="2966" h="2299" extrusionOk="0">
                <a:moveTo>
                  <a:pt x="1477" y="1"/>
                </a:moveTo>
                <a:cubicBezTo>
                  <a:pt x="1" y="1"/>
                  <a:pt x="1" y="2299"/>
                  <a:pt x="1477" y="2299"/>
                </a:cubicBezTo>
                <a:cubicBezTo>
                  <a:pt x="2966" y="2299"/>
                  <a:pt x="2966" y="1"/>
                  <a:pt x="14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6" name="Google Shape;1436;g2e91065d68d_0_466"/>
          <p:cNvSpPr/>
          <p:nvPr/>
        </p:nvSpPr>
        <p:spPr>
          <a:xfrm flipH="1">
            <a:off x="6479891" y="1078192"/>
            <a:ext cx="50748" cy="32721"/>
          </a:xfrm>
          <a:custGeom>
            <a:avLst/>
            <a:gdLst/>
            <a:ahLst/>
            <a:cxnLst/>
            <a:rect l="l" t="t" r="r" b="b"/>
            <a:pathLst>
              <a:path w="2966" h="2299" extrusionOk="0">
                <a:moveTo>
                  <a:pt x="1477" y="1"/>
                </a:moveTo>
                <a:cubicBezTo>
                  <a:pt x="1" y="1"/>
                  <a:pt x="1" y="2299"/>
                  <a:pt x="1477" y="2299"/>
                </a:cubicBezTo>
                <a:cubicBezTo>
                  <a:pt x="2966" y="2299"/>
                  <a:pt x="2966" y="1"/>
                  <a:pt x="14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7" name="Google Shape;1437;g2e91065d68d_0_466"/>
          <p:cNvSpPr/>
          <p:nvPr/>
        </p:nvSpPr>
        <p:spPr>
          <a:xfrm flipH="1">
            <a:off x="6304093" y="1078192"/>
            <a:ext cx="50731" cy="32721"/>
          </a:xfrm>
          <a:custGeom>
            <a:avLst/>
            <a:gdLst/>
            <a:ahLst/>
            <a:cxnLst/>
            <a:rect l="l" t="t" r="r" b="b"/>
            <a:pathLst>
              <a:path w="2965" h="2299" extrusionOk="0">
                <a:moveTo>
                  <a:pt x="1488" y="1"/>
                </a:moveTo>
                <a:cubicBezTo>
                  <a:pt x="0" y="1"/>
                  <a:pt x="0" y="2299"/>
                  <a:pt x="1488" y="2299"/>
                </a:cubicBezTo>
                <a:cubicBezTo>
                  <a:pt x="2965" y="2299"/>
                  <a:pt x="2965" y="1"/>
                  <a:pt x="148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g2e91065d68d_0_466"/>
          <p:cNvSpPr/>
          <p:nvPr/>
        </p:nvSpPr>
        <p:spPr>
          <a:xfrm>
            <a:off x="3226220" y="2664119"/>
            <a:ext cx="462232" cy="334231"/>
          </a:xfrm>
          <a:custGeom>
            <a:avLst/>
            <a:gdLst/>
            <a:ahLst/>
            <a:cxnLst/>
            <a:rect l="l" t="t" r="r" b="b"/>
            <a:pathLst>
              <a:path w="16836" h="14706" extrusionOk="0">
                <a:moveTo>
                  <a:pt x="11397" y="1134"/>
                </a:moveTo>
                <a:cubicBezTo>
                  <a:pt x="11934" y="1134"/>
                  <a:pt x="12460" y="1345"/>
                  <a:pt x="12845" y="1732"/>
                </a:cubicBezTo>
                <a:cubicBezTo>
                  <a:pt x="13275" y="2161"/>
                  <a:pt x="13490" y="2767"/>
                  <a:pt x="13435" y="3366"/>
                </a:cubicBezTo>
                <a:lnTo>
                  <a:pt x="12132" y="2065"/>
                </a:lnTo>
                <a:cubicBezTo>
                  <a:pt x="12085" y="2017"/>
                  <a:pt x="12023" y="1993"/>
                  <a:pt x="11960" y="1993"/>
                </a:cubicBezTo>
                <a:cubicBezTo>
                  <a:pt x="11897" y="1993"/>
                  <a:pt x="11835" y="2017"/>
                  <a:pt x="11787" y="2065"/>
                </a:cubicBezTo>
                <a:cubicBezTo>
                  <a:pt x="11692" y="2160"/>
                  <a:pt x="11692" y="2315"/>
                  <a:pt x="11787" y="2411"/>
                </a:cubicBezTo>
                <a:lnTo>
                  <a:pt x="13091" y="3712"/>
                </a:lnTo>
                <a:cubicBezTo>
                  <a:pt x="13029" y="3718"/>
                  <a:pt x="12968" y="3720"/>
                  <a:pt x="12907" y="3720"/>
                </a:cubicBezTo>
                <a:cubicBezTo>
                  <a:pt x="12368" y="3720"/>
                  <a:pt x="11840" y="3510"/>
                  <a:pt x="11454" y="3124"/>
                </a:cubicBezTo>
                <a:cubicBezTo>
                  <a:pt x="10951" y="2620"/>
                  <a:pt x="10745" y="1882"/>
                  <a:pt x="10915" y="1192"/>
                </a:cubicBezTo>
                <a:cubicBezTo>
                  <a:pt x="11074" y="1153"/>
                  <a:pt x="11236" y="1134"/>
                  <a:pt x="11397" y="1134"/>
                </a:cubicBezTo>
                <a:close/>
                <a:moveTo>
                  <a:pt x="16056" y="4936"/>
                </a:moveTo>
                <a:cubicBezTo>
                  <a:pt x="16074" y="4936"/>
                  <a:pt x="16091" y="4936"/>
                  <a:pt x="16109" y="4937"/>
                </a:cubicBezTo>
                <a:cubicBezTo>
                  <a:pt x="16315" y="5425"/>
                  <a:pt x="16260" y="5991"/>
                  <a:pt x="15962" y="6429"/>
                </a:cubicBezTo>
                <a:cubicBezTo>
                  <a:pt x="15722" y="6779"/>
                  <a:pt x="15348" y="7012"/>
                  <a:pt x="14939" y="7082"/>
                </a:cubicBezTo>
                <a:lnTo>
                  <a:pt x="15688" y="5984"/>
                </a:lnTo>
                <a:cubicBezTo>
                  <a:pt x="15765" y="5874"/>
                  <a:pt x="15736" y="5720"/>
                  <a:pt x="15625" y="5644"/>
                </a:cubicBezTo>
                <a:cubicBezTo>
                  <a:pt x="15583" y="5615"/>
                  <a:pt x="15535" y="5601"/>
                  <a:pt x="15487" y="5601"/>
                </a:cubicBezTo>
                <a:cubicBezTo>
                  <a:pt x="15409" y="5601"/>
                  <a:pt x="15332" y="5638"/>
                  <a:pt x="15285" y="5708"/>
                </a:cubicBezTo>
                <a:lnTo>
                  <a:pt x="14536" y="6803"/>
                </a:lnTo>
                <a:cubicBezTo>
                  <a:pt x="14452" y="6396"/>
                  <a:pt x="14534" y="5962"/>
                  <a:pt x="14774" y="5613"/>
                </a:cubicBezTo>
                <a:cubicBezTo>
                  <a:pt x="15063" y="5190"/>
                  <a:pt x="15547" y="4936"/>
                  <a:pt x="16056" y="4936"/>
                </a:cubicBezTo>
                <a:close/>
                <a:moveTo>
                  <a:pt x="7361" y="3005"/>
                </a:moveTo>
                <a:cubicBezTo>
                  <a:pt x="9410" y="3005"/>
                  <a:pt x="11132" y="4431"/>
                  <a:pt x="11593" y="6341"/>
                </a:cubicBezTo>
                <a:lnTo>
                  <a:pt x="10381" y="6341"/>
                </a:lnTo>
                <a:cubicBezTo>
                  <a:pt x="10246" y="6341"/>
                  <a:pt x="10136" y="6450"/>
                  <a:pt x="10136" y="6587"/>
                </a:cubicBezTo>
                <a:cubicBezTo>
                  <a:pt x="10136" y="6722"/>
                  <a:pt x="10246" y="6831"/>
                  <a:pt x="10381" y="6831"/>
                </a:cubicBezTo>
                <a:lnTo>
                  <a:pt x="11681" y="6831"/>
                </a:lnTo>
                <a:cubicBezTo>
                  <a:pt x="11928" y="8869"/>
                  <a:pt x="10723" y="10774"/>
                  <a:pt x="8830" y="11452"/>
                </a:cubicBezTo>
                <a:lnTo>
                  <a:pt x="8830" y="10837"/>
                </a:lnTo>
                <a:cubicBezTo>
                  <a:pt x="8830" y="10681"/>
                  <a:pt x="8887" y="10528"/>
                  <a:pt x="8987" y="10407"/>
                </a:cubicBezTo>
                <a:lnTo>
                  <a:pt x="9612" y="9659"/>
                </a:lnTo>
                <a:cubicBezTo>
                  <a:pt x="9739" y="9508"/>
                  <a:pt x="9798" y="9307"/>
                  <a:pt x="9781" y="9113"/>
                </a:cubicBezTo>
                <a:lnTo>
                  <a:pt x="9763" y="8939"/>
                </a:lnTo>
                <a:cubicBezTo>
                  <a:pt x="9726" y="8560"/>
                  <a:pt x="9410" y="8273"/>
                  <a:pt x="9028" y="8273"/>
                </a:cubicBezTo>
                <a:lnTo>
                  <a:pt x="8617" y="8273"/>
                </a:lnTo>
                <a:cubicBezTo>
                  <a:pt x="8432" y="8273"/>
                  <a:pt x="8280" y="8121"/>
                  <a:pt x="8280" y="7936"/>
                </a:cubicBezTo>
                <a:lnTo>
                  <a:pt x="8280" y="7165"/>
                </a:lnTo>
                <a:cubicBezTo>
                  <a:pt x="8280" y="6979"/>
                  <a:pt x="8432" y="6828"/>
                  <a:pt x="8617" y="6828"/>
                </a:cubicBezTo>
                <a:lnTo>
                  <a:pt x="9239" y="6828"/>
                </a:lnTo>
                <a:cubicBezTo>
                  <a:pt x="9375" y="6828"/>
                  <a:pt x="9485" y="6718"/>
                  <a:pt x="9485" y="6583"/>
                </a:cubicBezTo>
                <a:cubicBezTo>
                  <a:pt x="9485" y="6447"/>
                  <a:pt x="9375" y="6337"/>
                  <a:pt x="9239" y="6337"/>
                </a:cubicBezTo>
                <a:lnTo>
                  <a:pt x="8617" y="6337"/>
                </a:lnTo>
                <a:cubicBezTo>
                  <a:pt x="8161" y="6337"/>
                  <a:pt x="7790" y="6708"/>
                  <a:pt x="7790" y="7165"/>
                </a:cubicBezTo>
                <a:lnTo>
                  <a:pt x="7790" y="7934"/>
                </a:lnTo>
                <a:cubicBezTo>
                  <a:pt x="7790" y="8390"/>
                  <a:pt x="8160" y="8761"/>
                  <a:pt x="8617" y="8761"/>
                </a:cubicBezTo>
                <a:lnTo>
                  <a:pt x="9028" y="8761"/>
                </a:lnTo>
                <a:cubicBezTo>
                  <a:pt x="9156" y="8761"/>
                  <a:pt x="9265" y="8859"/>
                  <a:pt x="9276" y="8987"/>
                </a:cubicBezTo>
                <a:lnTo>
                  <a:pt x="9294" y="9159"/>
                </a:lnTo>
                <a:cubicBezTo>
                  <a:pt x="9302" y="9227"/>
                  <a:pt x="9280" y="9293"/>
                  <a:pt x="9238" y="9346"/>
                </a:cubicBezTo>
                <a:lnTo>
                  <a:pt x="8613" y="10093"/>
                </a:lnTo>
                <a:cubicBezTo>
                  <a:pt x="8439" y="10301"/>
                  <a:pt x="8343" y="10566"/>
                  <a:pt x="8343" y="10837"/>
                </a:cubicBezTo>
                <a:lnTo>
                  <a:pt x="8343" y="11596"/>
                </a:lnTo>
                <a:cubicBezTo>
                  <a:pt x="8030" y="11668"/>
                  <a:pt x="7701" y="11706"/>
                  <a:pt x="7367" y="11706"/>
                </a:cubicBezTo>
                <a:cubicBezTo>
                  <a:pt x="6571" y="11706"/>
                  <a:pt x="5823" y="11492"/>
                  <a:pt x="5180" y="11117"/>
                </a:cubicBezTo>
                <a:cubicBezTo>
                  <a:pt x="5298" y="10915"/>
                  <a:pt x="5435" y="10693"/>
                  <a:pt x="5583" y="10446"/>
                </a:cubicBezTo>
                <a:cubicBezTo>
                  <a:pt x="5836" y="10031"/>
                  <a:pt x="5772" y="9498"/>
                  <a:pt x="5432" y="9152"/>
                </a:cubicBezTo>
                <a:lnTo>
                  <a:pt x="4871" y="8582"/>
                </a:lnTo>
                <a:cubicBezTo>
                  <a:pt x="4765" y="8475"/>
                  <a:pt x="4707" y="8332"/>
                  <a:pt x="4707" y="8183"/>
                </a:cubicBezTo>
                <a:lnTo>
                  <a:pt x="4707" y="7788"/>
                </a:lnTo>
                <a:cubicBezTo>
                  <a:pt x="4707" y="7584"/>
                  <a:pt x="4815" y="7395"/>
                  <a:pt x="4990" y="7294"/>
                </a:cubicBezTo>
                <a:lnTo>
                  <a:pt x="7778" y="5672"/>
                </a:lnTo>
                <a:cubicBezTo>
                  <a:pt x="7995" y="5545"/>
                  <a:pt x="8130" y="5311"/>
                  <a:pt x="8130" y="5058"/>
                </a:cubicBezTo>
                <a:cubicBezTo>
                  <a:pt x="8130" y="4668"/>
                  <a:pt x="7811" y="4350"/>
                  <a:pt x="7419" y="4350"/>
                </a:cubicBezTo>
                <a:lnTo>
                  <a:pt x="6270" y="4350"/>
                </a:lnTo>
                <a:cubicBezTo>
                  <a:pt x="6204" y="4350"/>
                  <a:pt x="6143" y="4319"/>
                  <a:pt x="6101" y="4270"/>
                </a:cubicBezTo>
                <a:lnTo>
                  <a:pt x="5815" y="3921"/>
                </a:lnTo>
                <a:cubicBezTo>
                  <a:pt x="5677" y="3755"/>
                  <a:pt x="5475" y="3662"/>
                  <a:pt x="5265" y="3662"/>
                </a:cubicBezTo>
                <a:cubicBezTo>
                  <a:pt x="5201" y="3662"/>
                  <a:pt x="5135" y="3671"/>
                  <a:pt x="5071" y="3690"/>
                </a:cubicBezTo>
                <a:lnTo>
                  <a:pt x="4979" y="3716"/>
                </a:lnTo>
                <a:cubicBezTo>
                  <a:pt x="5688" y="3251"/>
                  <a:pt x="6509" y="3005"/>
                  <a:pt x="7361" y="3005"/>
                </a:cubicBezTo>
                <a:close/>
                <a:moveTo>
                  <a:pt x="2138" y="11225"/>
                </a:moveTo>
                <a:cubicBezTo>
                  <a:pt x="2386" y="11225"/>
                  <a:pt x="2632" y="11336"/>
                  <a:pt x="2795" y="11548"/>
                </a:cubicBezTo>
                <a:lnTo>
                  <a:pt x="3186" y="12063"/>
                </a:lnTo>
                <a:cubicBezTo>
                  <a:pt x="2895" y="12285"/>
                  <a:pt x="2123" y="12875"/>
                  <a:pt x="1822" y="13102"/>
                </a:cubicBezTo>
                <a:lnTo>
                  <a:pt x="1432" y="12587"/>
                </a:lnTo>
                <a:cubicBezTo>
                  <a:pt x="1156" y="12227"/>
                  <a:pt x="1227" y="11711"/>
                  <a:pt x="1588" y="11435"/>
                </a:cubicBezTo>
                <a:lnTo>
                  <a:pt x="1645" y="11390"/>
                </a:lnTo>
                <a:cubicBezTo>
                  <a:pt x="1792" y="11279"/>
                  <a:pt x="1965" y="11225"/>
                  <a:pt x="2138" y="11225"/>
                </a:cubicBezTo>
                <a:close/>
                <a:moveTo>
                  <a:pt x="7038" y="0"/>
                </a:moveTo>
                <a:cubicBezTo>
                  <a:pt x="7029" y="0"/>
                  <a:pt x="7020" y="1"/>
                  <a:pt x="7011" y="1"/>
                </a:cubicBezTo>
                <a:cubicBezTo>
                  <a:pt x="5119" y="90"/>
                  <a:pt x="3355" y="894"/>
                  <a:pt x="2043" y="2266"/>
                </a:cubicBezTo>
                <a:cubicBezTo>
                  <a:pt x="727" y="3642"/>
                  <a:pt x="1" y="5449"/>
                  <a:pt x="1" y="7354"/>
                </a:cubicBezTo>
                <a:cubicBezTo>
                  <a:pt x="1" y="8730"/>
                  <a:pt x="379" y="10064"/>
                  <a:pt x="1097" y="11225"/>
                </a:cubicBezTo>
                <a:cubicBezTo>
                  <a:pt x="693" y="11684"/>
                  <a:pt x="654" y="12381"/>
                  <a:pt x="1039" y="12886"/>
                </a:cubicBezTo>
                <a:lnTo>
                  <a:pt x="1478" y="13465"/>
                </a:lnTo>
                <a:cubicBezTo>
                  <a:pt x="1559" y="13571"/>
                  <a:pt x="1682" y="13627"/>
                  <a:pt x="1806" y="13627"/>
                </a:cubicBezTo>
                <a:cubicBezTo>
                  <a:pt x="1892" y="13627"/>
                  <a:pt x="1980" y="13599"/>
                  <a:pt x="2055" y="13542"/>
                </a:cubicBezTo>
                <a:lnTo>
                  <a:pt x="2129" y="13486"/>
                </a:lnTo>
                <a:lnTo>
                  <a:pt x="2524" y="14005"/>
                </a:lnTo>
                <a:cubicBezTo>
                  <a:pt x="2573" y="14068"/>
                  <a:pt x="2646" y="14101"/>
                  <a:pt x="2719" y="14101"/>
                </a:cubicBezTo>
                <a:cubicBezTo>
                  <a:pt x="2771" y="14101"/>
                  <a:pt x="2823" y="14085"/>
                  <a:pt x="2867" y="14050"/>
                </a:cubicBezTo>
                <a:cubicBezTo>
                  <a:pt x="2974" y="13968"/>
                  <a:pt x="2995" y="13815"/>
                  <a:pt x="2915" y="13707"/>
                </a:cubicBezTo>
                <a:lnTo>
                  <a:pt x="2520" y="13188"/>
                </a:lnTo>
                <a:lnTo>
                  <a:pt x="3081" y="12759"/>
                </a:lnTo>
                <a:lnTo>
                  <a:pt x="3476" y="13278"/>
                </a:lnTo>
                <a:cubicBezTo>
                  <a:pt x="3526" y="13342"/>
                  <a:pt x="3599" y="13375"/>
                  <a:pt x="3674" y="13375"/>
                </a:cubicBezTo>
                <a:cubicBezTo>
                  <a:pt x="3725" y="13375"/>
                  <a:pt x="3777" y="13359"/>
                  <a:pt x="3821" y="13326"/>
                </a:cubicBezTo>
                <a:cubicBezTo>
                  <a:pt x="3928" y="13243"/>
                  <a:pt x="3949" y="13089"/>
                  <a:pt x="3867" y="12982"/>
                </a:cubicBezTo>
                <a:lnTo>
                  <a:pt x="3472" y="12463"/>
                </a:lnTo>
                <a:lnTo>
                  <a:pt x="3545" y="12406"/>
                </a:lnTo>
                <a:cubicBezTo>
                  <a:pt x="3726" y="12269"/>
                  <a:pt x="3761" y="12011"/>
                  <a:pt x="3623" y="11831"/>
                </a:cubicBezTo>
                <a:lnTo>
                  <a:pt x="3183" y="11252"/>
                </a:lnTo>
                <a:cubicBezTo>
                  <a:pt x="2925" y="10914"/>
                  <a:pt x="2534" y="10736"/>
                  <a:pt x="2138" y="10736"/>
                </a:cubicBezTo>
                <a:cubicBezTo>
                  <a:pt x="1912" y="10736"/>
                  <a:pt x="1684" y="10794"/>
                  <a:pt x="1479" y="10913"/>
                </a:cubicBezTo>
                <a:cubicBezTo>
                  <a:pt x="830" y="9842"/>
                  <a:pt x="489" y="8617"/>
                  <a:pt x="489" y="7353"/>
                </a:cubicBezTo>
                <a:cubicBezTo>
                  <a:pt x="489" y="5575"/>
                  <a:pt x="1166" y="3887"/>
                  <a:pt x="2394" y="2603"/>
                </a:cubicBezTo>
                <a:cubicBezTo>
                  <a:pt x="3620" y="1322"/>
                  <a:pt x="5266" y="571"/>
                  <a:pt x="7031" y="488"/>
                </a:cubicBezTo>
                <a:cubicBezTo>
                  <a:pt x="7032" y="488"/>
                  <a:pt x="7033" y="488"/>
                  <a:pt x="7034" y="488"/>
                </a:cubicBezTo>
                <a:cubicBezTo>
                  <a:pt x="7080" y="488"/>
                  <a:pt x="7116" y="525"/>
                  <a:pt x="7116" y="570"/>
                </a:cubicBezTo>
                <a:lnTo>
                  <a:pt x="7116" y="2518"/>
                </a:lnTo>
                <a:cubicBezTo>
                  <a:pt x="6220" y="2562"/>
                  <a:pt x="5363" y="2851"/>
                  <a:pt x="4622" y="3361"/>
                </a:cubicBezTo>
                <a:cubicBezTo>
                  <a:pt x="3833" y="3903"/>
                  <a:pt x="3227" y="4658"/>
                  <a:pt x="2869" y="5542"/>
                </a:cubicBezTo>
                <a:cubicBezTo>
                  <a:pt x="2820" y="5667"/>
                  <a:pt x="2881" y="5811"/>
                  <a:pt x="3006" y="5861"/>
                </a:cubicBezTo>
                <a:cubicBezTo>
                  <a:pt x="3036" y="5873"/>
                  <a:pt x="3067" y="5879"/>
                  <a:pt x="3097" y="5879"/>
                </a:cubicBezTo>
                <a:cubicBezTo>
                  <a:pt x="3194" y="5879"/>
                  <a:pt x="3287" y="5821"/>
                  <a:pt x="3325" y="5726"/>
                </a:cubicBezTo>
                <a:cubicBezTo>
                  <a:pt x="3512" y="5262"/>
                  <a:pt x="3775" y="4838"/>
                  <a:pt x="4103" y="4470"/>
                </a:cubicBezTo>
                <a:lnTo>
                  <a:pt x="5204" y="4157"/>
                </a:lnTo>
                <a:cubicBezTo>
                  <a:pt x="5224" y="4151"/>
                  <a:pt x="5244" y="4148"/>
                  <a:pt x="5264" y="4148"/>
                </a:cubicBezTo>
                <a:cubicBezTo>
                  <a:pt x="5329" y="4148"/>
                  <a:pt x="5392" y="4177"/>
                  <a:pt x="5434" y="4230"/>
                </a:cubicBezTo>
                <a:lnTo>
                  <a:pt x="5720" y="4579"/>
                </a:lnTo>
                <a:cubicBezTo>
                  <a:pt x="5857" y="4742"/>
                  <a:pt x="6056" y="4838"/>
                  <a:pt x="6269" y="4838"/>
                </a:cubicBezTo>
                <a:lnTo>
                  <a:pt x="7418" y="4838"/>
                </a:lnTo>
                <a:cubicBezTo>
                  <a:pt x="7642" y="4838"/>
                  <a:pt x="7722" y="5136"/>
                  <a:pt x="7529" y="5248"/>
                </a:cubicBezTo>
                <a:lnTo>
                  <a:pt x="4742" y="6869"/>
                </a:lnTo>
                <a:cubicBezTo>
                  <a:pt x="4415" y="7057"/>
                  <a:pt x="4214" y="7409"/>
                  <a:pt x="4214" y="7786"/>
                </a:cubicBezTo>
                <a:lnTo>
                  <a:pt x="4214" y="8181"/>
                </a:lnTo>
                <a:cubicBezTo>
                  <a:pt x="4214" y="8461"/>
                  <a:pt x="4322" y="8726"/>
                  <a:pt x="4519" y="8925"/>
                </a:cubicBezTo>
                <a:lnTo>
                  <a:pt x="5082" y="9495"/>
                </a:lnTo>
                <a:cubicBezTo>
                  <a:pt x="5266" y="9681"/>
                  <a:pt x="5300" y="9968"/>
                  <a:pt x="5165" y="10192"/>
                </a:cubicBezTo>
                <a:cubicBezTo>
                  <a:pt x="5020" y="10432"/>
                  <a:pt x="4886" y="10648"/>
                  <a:pt x="4766" y="10843"/>
                </a:cubicBezTo>
                <a:cubicBezTo>
                  <a:pt x="3701" y="10048"/>
                  <a:pt x="3011" y="8778"/>
                  <a:pt x="3011" y="7352"/>
                </a:cubicBezTo>
                <a:cubicBezTo>
                  <a:pt x="3011" y="7163"/>
                  <a:pt x="3023" y="6972"/>
                  <a:pt x="3049" y="6787"/>
                </a:cubicBezTo>
                <a:cubicBezTo>
                  <a:pt x="3066" y="6653"/>
                  <a:pt x="2971" y="6530"/>
                  <a:pt x="2837" y="6512"/>
                </a:cubicBezTo>
                <a:cubicBezTo>
                  <a:pt x="2827" y="6511"/>
                  <a:pt x="2816" y="6510"/>
                  <a:pt x="2806" y="6510"/>
                </a:cubicBezTo>
                <a:cubicBezTo>
                  <a:pt x="2684" y="6510"/>
                  <a:pt x="2577" y="6600"/>
                  <a:pt x="2562" y="6724"/>
                </a:cubicBezTo>
                <a:cubicBezTo>
                  <a:pt x="2535" y="6930"/>
                  <a:pt x="2521" y="7141"/>
                  <a:pt x="2521" y="7352"/>
                </a:cubicBezTo>
                <a:cubicBezTo>
                  <a:pt x="2521" y="9935"/>
                  <a:pt x="4559" y="12058"/>
                  <a:pt x="7117" y="12186"/>
                </a:cubicBezTo>
                <a:lnTo>
                  <a:pt x="7117" y="14134"/>
                </a:lnTo>
                <a:cubicBezTo>
                  <a:pt x="7117" y="14289"/>
                  <a:pt x="7183" y="14441"/>
                  <a:pt x="7296" y="14548"/>
                </a:cubicBezTo>
                <a:cubicBezTo>
                  <a:pt x="7404" y="14651"/>
                  <a:pt x="7540" y="14705"/>
                  <a:pt x="7687" y="14705"/>
                </a:cubicBezTo>
                <a:lnTo>
                  <a:pt x="7715" y="14705"/>
                </a:lnTo>
                <a:cubicBezTo>
                  <a:pt x="9608" y="14615"/>
                  <a:pt x="11372" y="13813"/>
                  <a:pt x="12684" y="12440"/>
                </a:cubicBezTo>
                <a:cubicBezTo>
                  <a:pt x="13946" y="11124"/>
                  <a:pt x="14664" y="9409"/>
                  <a:pt x="14722" y="7591"/>
                </a:cubicBezTo>
                <a:cubicBezTo>
                  <a:pt x="15377" y="7577"/>
                  <a:pt x="15993" y="7247"/>
                  <a:pt x="16366" y="6702"/>
                </a:cubicBezTo>
                <a:cubicBezTo>
                  <a:pt x="16771" y="6115"/>
                  <a:pt x="16836" y="5342"/>
                  <a:pt x="16534" y="4692"/>
                </a:cubicBezTo>
                <a:cubicBezTo>
                  <a:pt x="16470" y="4555"/>
                  <a:pt x="16336" y="4463"/>
                  <a:pt x="16185" y="4453"/>
                </a:cubicBezTo>
                <a:cubicBezTo>
                  <a:pt x="16143" y="4451"/>
                  <a:pt x="16102" y="4449"/>
                  <a:pt x="16060" y="4449"/>
                </a:cubicBezTo>
                <a:cubicBezTo>
                  <a:pt x="15420" y="4449"/>
                  <a:pt x="14810" y="4752"/>
                  <a:pt x="14424" y="5262"/>
                </a:cubicBezTo>
                <a:cubicBezTo>
                  <a:pt x="14280" y="4773"/>
                  <a:pt x="14085" y="4301"/>
                  <a:pt x="13840" y="3851"/>
                </a:cubicBezTo>
                <a:cubicBezTo>
                  <a:pt x="13845" y="3835"/>
                  <a:pt x="13853" y="3818"/>
                  <a:pt x="13855" y="3801"/>
                </a:cubicBezTo>
                <a:cubicBezTo>
                  <a:pt x="14074" y="2939"/>
                  <a:pt x="13820" y="2012"/>
                  <a:pt x="13192" y="1384"/>
                </a:cubicBezTo>
                <a:cubicBezTo>
                  <a:pt x="12713" y="905"/>
                  <a:pt x="12061" y="643"/>
                  <a:pt x="11396" y="643"/>
                </a:cubicBezTo>
                <a:cubicBezTo>
                  <a:pt x="11189" y="643"/>
                  <a:pt x="10981" y="669"/>
                  <a:pt x="10776" y="721"/>
                </a:cubicBezTo>
                <a:cubicBezTo>
                  <a:pt x="10613" y="762"/>
                  <a:pt x="10486" y="890"/>
                  <a:pt x="10445" y="1054"/>
                </a:cubicBezTo>
                <a:cubicBezTo>
                  <a:pt x="10226" y="1917"/>
                  <a:pt x="10480" y="2843"/>
                  <a:pt x="11108" y="3471"/>
                </a:cubicBezTo>
                <a:cubicBezTo>
                  <a:pt x="11588" y="3949"/>
                  <a:pt x="12238" y="4212"/>
                  <a:pt x="12906" y="4212"/>
                </a:cubicBezTo>
                <a:cubicBezTo>
                  <a:pt x="13085" y="4212"/>
                  <a:pt x="13267" y="4192"/>
                  <a:pt x="13446" y="4154"/>
                </a:cubicBezTo>
                <a:cubicBezTo>
                  <a:pt x="13745" y="4716"/>
                  <a:pt x="13960" y="5314"/>
                  <a:pt x="14091" y="5936"/>
                </a:cubicBezTo>
                <a:cubicBezTo>
                  <a:pt x="13960" y="6400"/>
                  <a:pt x="13995" y="6906"/>
                  <a:pt x="14201" y="7353"/>
                </a:cubicBezTo>
                <a:cubicBezTo>
                  <a:pt x="14212" y="7374"/>
                  <a:pt x="14222" y="7395"/>
                  <a:pt x="14236" y="7415"/>
                </a:cubicBezTo>
                <a:cubicBezTo>
                  <a:pt x="14222" y="9172"/>
                  <a:pt x="13548" y="10836"/>
                  <a:pt x="12331" y="12106"/>
                </a:cubicBezTo>
                <a:cubicBezTo>
                  <a:pt x="11106" y="13386"/>
                  <a:pt x="9458" y="14138"/>
                  <a:pt x="7693" y="14220"/>
                </a:cubicBezTo>
                <a:cubicBezTo>
                  <a:pt x="7690" y="14220"/>
                  <a:pt x="7687" y="14220"/>
                  <a:pt x="7685" y="14220"/>
                </a:cubicBezTo>
                <a:cubicBezTo>
                  <a:pt x="7661" y="14220"/>
                  <a:pt x="7644" y="14209"/>
                  <a:pt x="7635" y="14199"/>
                </a:cubicBezTo>
                <a:cubicBezTo>
                  <a:pt x="7625" y="14190"/>
                  <a:pt x="7608" y="14170"/>
                  <a:pt x="7608" y="14139"/>
                </a:cubicBezTo>
                <a:lnTo>
                  <a:pt x="7608" y="12192"/>
                </a:lnTo>
                <a:cubicBezTo>
                  <a:pt x="10162" y="12065"/>
                  <a:pt x="12204" y="9947"/>
                  <a:pt x="12204" y="7357"/>
                </a:cubicBezTo>
                <a:cubicBezTo>
                  <a:pt x="12204" y="4888"/>
                  <a:pt x="10227" y="2652"/>
                  <a:pt x="7608" y="2521"/>
                </a:cubicBezTo>
                <a:lnTo>
                  <a:pt x="7608" y="572"/>
                </a:lnTo>
                <a:cubicBezTo>
                  <a:pt x="7608" y="417"/>
                  <a:pt x="7543" y="266"/>
                  <a:pt x="7432" y="158"/>
                </a:cubicBezTo>
                <a:cubicBezTo>
                  <a:pt x="7325" y="56"/>
                  <a:pt x="7186" y="0"/>
                  <a:pt x="70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9" name="Google Shape;1439;g2e91065d68d_0_4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4750" y="1713800"/>
            <a:ext cx="652189" cy="51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0" name="Google Shape;1440;g2e91065d68d_0_4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59502" y="812082"/>
            <a:ext cx="895089" cy="626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41" name="Google Shape;1441;g2e91065d68d_0_466"/>
          <p:cNvGrpSpPr/>
          <p:nvPr/>
        </p:nvGrpSpPr>
        <p:grpSpPr>
          <a:xfrm flipH="1">
            <a:off x="325277" y="4382232"/>
            <a:ext cx="446222" cy="77476"/>
            <a:chOff x="6146875" y="1767300"/>
            <a:chExt cx="331025" cy="57475"/>
          </a:xfrm>
        </p:grpSpPr>
        <p:sp>
          <p:nvSpPr>
            <p:cNvPr id="1442" name="Google Shape;1442;g2e91065d68d_0_466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g2e91065d68d_0_466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g2e91065d68d_0_466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5" name="Google Shape;1445;g2e91065d68d_0_466"/>
          <p:cNvSpPr txBox="1">
            <a:spLocks noGrp="1"/>
          </p:cNvSpPr>
          <p:nvPr>
            <p:ph type="title"/>
          </p:nvPr>
        </p:nvSpPr>
        <p:spPr>
          <a:xfrm>
            <a:off x="282105" y="3244233"/>
            <a:ext cx="5554800" cy="4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1800" b="1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Conclusions, study limitation and future research</a:t>
            </a:r>
            <a:endParaRPr/>
          </a:p>
        </p:txBody>
      </p:sp>
      <p:sp>
        <p:nvSpPr>
          <p:cNvPr id="1446" name="Google Shape;1446;g2e91065d68d_0_466"/>
          <p:cNvSpPr txBox="1">
            <a:spLocks noGrp="1"/>
          </p:cNvSpPr>
          <p:nvPr>
            <p:ph type="subTitle" idx="4294967295"/>
          </p:nvPr>
        </p:nvSpPr>
        <p:spPr>
          <a:xfrm>
            <a:off x="129700" y="3651925"/>
            <a:ext cx="8490900" cy="16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standardized threshold defining impact value which require action plan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Challenges remain in comprehensively capturing cause-and-effect relationships for some indicators, necessitating careful interpretation.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impactful indicators will be retained as critical variables for incorporation into future dynamic model studies. 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0"/>
                                        <p:tgtEl>
                                          <p:spTgt spid="1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300"/>
                                        <p:tgtEl>
                                          <p:spTgt spid="1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400"/>
                                        <p:tgtEl>
                                          <p:spTgt spid="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7" dur="2500" fill="hold"/>
                                        <p:tgtEl>
                                          <p:spTgt spid="14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9" dur="2700" fill="hold"/>
                                        <p:tgtEl>
                                          <p:spTgt spid="14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1" dur="2500" fill="hold"/>
                                        <p:tgtEl>
                                          <p:spTgt spid="14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g309b9d89ff9_1_782"/>
          <p:cNvSpPr txBox="1">
            <a:spLocks noGrp="1"/>
          </p:cNvSpPr>
          <p:nvPr>
            <p:ph type="title"/>
          </p:nvPr>
        </p:nvSpPr>
        <p:spPr>
          <a:xfrm>
            <a:off x="717525" y="1610450"/>
            <a:ext cx="3316800" cy="14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Thank you </a:t>
            </a:r>
            <a:endParaRPr/>
          </a:p>
        </p:txBody>
      </p:sp>
      <p:pic>
        <p:nvPicPr>
          <p:cNvPr id="1452" name="Google Shape;1452;g309b9d89ff9_1_782"/>
          <p:cNvPicPr preferRelativeResize="0"/>
          <p:nvPr/>
        </p:nvPicPr>
        <p:blipFill rotWithShape="1">
          <a:blip r:embed="rId3">
            <a:alphaModFix/>
          </a:blip>
          <a:srcRect l="17171" t="15760" r="17086" b="889"/>
          <a:stretch/>
        </p:blipFill>
        <p:spPr>
          <a:xfrm rot="5400000" flipH="1">
            <a:off x="4395024" y="396462"/>
            <a:ext cx="5147388" cy="4350564"/>
          </a:xfrm>
          <a:prstGeom prst="flowChartDocument">
            <a:avLst/>
          </a:prstGeom>
          <a:noFill/>
          <a:ln>
            <a:noFill/>
          </a:ln>
        </p:spPr>
      </p:pic>
      <p:sp>
        <p:nvSpPr>
          <p:cNvPr id="1453" name="Google Shape;1453;g309b9d89ff9_1_782"/>
          <p:cNvSpPr/>
          <p:nvPr/>
        </p:nvSpPr>
        <p:spPr>
          <a:xfrm flipH="1">
            <a:off x="987336" y="1359118"/>
            <a:ext cx="99954" cy="77476"/>
          </a:xfrm>
          <a:custGeom>
            <a:avLst/>
            <a:gdLst/>
            <a:ahLst/>
            <a:cxnLst/>
            <a:rect l="l" t="t" r="r" b="b"/>
            <a:pathLst>
              <a:path w="2966" h="2299" extrusionOk="0">
                <a:moveTo>
                  <a:pt x="1477" y="1"/>
                </a:moveTo>
                <a:cubicBezTo>
                  <a:pt x="1" y="1"/>
                  <a:pt x="1" y="2299"/>
                  <a:pt x="1477" y="2299"/>
                </a:cubicBezTo>
                <a:cubicBezTo>
                  <a:pt x="2966" y="2299"/>
                  <a:pt x="2966" y="1"/>
                  <a:pt x="14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g309b9d89ff9_1_782"/>
          <p:cNvSpPr/>
          <p:nvPr/>
        </p:nvSpPr>
        <p:spPr>
          <a:xfrm flipH="1">
            <a:off x="1163082" y="1359118"/>
            <a:ext cx="99954" cy="77476"/>
          </a:xfrm>
          <a:custGeom>
            <a:avLst/>
            <a:gdLst/>
            <a:ahLst/>
            <a:cxnLst/>
            <a:rect l="l" t="t" r="r" b="b"/>
            <a:pathLst>
              <a:path w="2966" h="2299" extrusionOk="0">
                <a:moveTo>
                  <a:pt x="1477" y="1"/>
                </a:moveTo>
                <a:cubicBezTo>
                  <a:pt x="1" y="1"/>
                  <a:pt x="1" y="2299"/>
                  <a:pt x="1477" y="2299"/>
                </a:cubicBezTo>
                <a:cubicBezTo>
                  <a:pt x="2966" y="2299"/>
                  <a:pt x="2966" y="1"/>
                  <a:pt x="147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5" name="Google Shape;1455;g309b9d89ff9_1_782"/>
          <p:cNvSpPr/>
          <p:nvPr/>
        </p:nvSpPr>
        <p:spPr>
          <a:xfrm flipH="1">
            <a:off x="816814" y="1359118"/>
            <a:ext cx="99920" cy="77476"/>
          </a:xfrm>
          <a:custGeom>
            <a:avLst/>
            <a:gdLst/>
            <a:ahLst/>
            <a:cxnLst/>
            <a:rect l="l" t="t" r="r" b="b"/>
            <a:pathLst>
              <a:path w="2965" h="2299" extrusionOk="0">
                <a:moveTo>
                  <a:pt x="1488" y="1"/>
                </a:moveTo>
                <a:cubicBezTo>
                  <a:pt x="0" y="1"/>
                  <a:pt x="0" y="2299"/>
                  <a:pt x="1488" y="2299"/>
                </a:cubicBezTo>
                <a:cubicBezTo>
                  <a:pt x="2965" y="2299"/>
                  <a:pt x="2965" y="1"/>
                  <a:pt x="148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g30a165bbeba_0_4"/>
          <p:cNvSpPr txBox="1">
            <a:spLocks noGrp="1"/>
          </p:cNvSpPr>
          <p:nvPr>
            <p:ph type="title"/>
          </p:nvPr>
        </p:nvSpPr>
        <p:spPr>
          <a:xfrm>
            <a:off x="-425475" y="171990"/>
            <a:ext cx="7708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SWOT + CIM METHOD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g30a165bbeba_0_4"/>
          <p:cNvSpPr txBox="1">
            <a:spLocks noGrp="1"/>
          </p:cNvSpPr>
          <p:nvPr>
            <p:ph type="title" idx="3"/>
          </p:nvPr>
        </p:nvSpPr>
        <p:spPr>
          <a:xfrm>
            <a:off x="327775" y="584661"/>
            <a:ext cx="2578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CIM</a:t>
            </a:r>
            <a:r>
              <a:rPr lang="en-US" sz="1200">
                <a:latin typeface="Arial"/>
                <a:ea typeface="Arial"/>
                <a:cs typeface="Arial"/>
                <a:sym typeface="Arial"/>
              </a:rPr>
              <a:t> 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200" dirty="0">
                <a:latin typeface="Arial"/>
                <a:ea typeface="Arial"/>
                <a:cs typeface="Arial"/>
                <a:sym typeface="Arial"/>
              </a:rPr>
              <a:t>The Cross-Impact Matrix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g30a165bbeba_0_4"/>
          <p:cNvSpPr txBox="1">
            <a:spLocks noGrp="1"/>
          </p:cNvSpPr>
          <p:nvPr>
            <p:ph type="subTitle" idx="4"/>
          </p:nvPr>
        </p:nvSpPr>
        <p:spPr>
          <a:xfrm>
            <a:off x="327775" y="918068"/>
            <a:ext cx="3280200" cy="1069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SzPts val="14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A tool used to forecast the potential consequences of a decision or event. It is based on the idea that one event can cause a chain reaction of other events.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7" name="Google Shape;1127;g30a165bbeba_0_4"/>
          <p:cNvGrpSpPr/>
          <p:nvPr/>
        </p:nvGrpSpPr>
        <p:grpSpPr>
          <a:xfrm flipH="1">
            <a:off x="446270" y="418777"/>
            <a:ext cx="446222" cy="77476"/>
            <a:chOff x="6146875" y="1767300"/>
            <a:chExt cx="331025" cy="57475"/>
          </a:xfrm>
        </p:grpSpPr>
        <p:sp>
          <p:nvSpPr>
            <p:cNvPr id="1128" name="Google Shape;1128;g30a165bbeba_0_4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g30a165bbeba_0_4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g30a165bbeba_0_4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1" name="Google Shape;1131;g30a165bbeba_0_4"/>
          <p:cNvSpPr txBox="1"/>
          <p:nvPr/>
        </p:nvSpPr>
        <p:spPr>
          <a:xfrm>
            <a:off x="3905825" y="830961"/>
            <a:ext cx="4942800" cy="2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 1. Qualitative Description of the trend-scenario. 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3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Ratcliffe</a:t>
            </a: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2001).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 2. Trend Value Assessment. 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(e.g. Gordon et al., 1968; </a:t>
            </a:r>
            <a:r>
              <a:rPr lang="en-US" sz="13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Weerakkoday</a:t>
            </a: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al., 2003).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 3. The Conditional Probability.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(e.g.,</a:t>
            </a:r>
            <a:r>
              <a:rPr lang="en-US" sz="13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Dalkey</a:t>
            </a: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1972; </a:t>
            </a:r>
            <a:r>
              <a:rPr lang="en-US" sz="13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Enzer</a:t>
            </a: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1972; Gordon, 1994)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7916"/>
              </a:lnSpc>
              <a:spcBef>
                <a:spcPts val="600"/>
              </a:spcBef>
              <a:spcAft>
                <a:spcPts val="80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g30a165bbeba_0_4"/>
          <p:cNvSpPr txBox="1">
            <a:spLocks noGrp="1"/>
          </p:cNvSpPr>
          <p:nvPr>
            <p:ph type="subTitle" idx="4"/>
          </p:nvPr>
        </p:nvSpPr>
        <p:spPr>
          <a:xfrm>
            <a:off x="716746" y="1939830"/>
            <a:ext cx="2536120" cy="124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buSzPts val="1400"/>
              <a:buNone/>
            </a:pPr>
            <a:r>
              <a:rPr lang="en-US" sz="1200" dirty="0">
                <a:latin typeface="Arial"/>
                <a:ea typeface="Arial"/>
                <a:cs typeface="Arial"/>
                <a:sym typeface="Arial"/>
              </a:rPr>
              <a:t>With the event </a:t>
            </a:r>
            <a:r>
              <a:rPr lang="en-US" sz="1200" dirty="0" err="1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200" dirty="0">
                <a:latin typeface="Arial"/>
                <a:ea typeface="Arial"/>
                <a:cs typeface="Arial"/>
                <a:sym typeface="Arial"/>
              </a:rPr>
              <a:t>,</a:t>
            </a:r>
            <a:endParaRPr sz="12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buSzPts val="1400"/>
              <a:buNone/>
            </a:pPr>
            <a:r>
              <a:rPr lang="en-US" sz="1200" dirty="0">
                <a:latin typeface="Arial"/>
                <a:ea typeface="Arial"/>
                <a:cs typeface="Arial"/>
                <a:sym typeface="Arial"/>
              </a:rPr>
              <a:t>S = The expected impact</a:t>
            </a:r>
          </a:p>
          <a:p>
            <a:pPr marL="0" lvl="0" indent="0" algn="just" rtl="0">
              <a:lnSpc>
                <a:spcPct val="100000"/>
              </a:lnSpc>
              <a:buSzPts val="1400"/>
              <a:buNone/>
            </a:pPr>
            <a:r>
              <a:rPr lang="en-US" sz="1200" dirty="0">
                <a:latin typeface="Arial"/>
                <a:ea typeface="Arial"/>
                <a:cs typeface="Arial"/>
                <a:sym typeface="Arial"/>
              </a:rPr>
              <a:t>E = Event or indicator or variable</a:t>
            </a:r>
            <a:endParaRPr sz="12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buSzPts val="1400"/>
              <a:buNone/>
            </a:pPr>
            <a:r>
              <a:rPr lang="en-US" sz="1200" dirty="0">
                <a:latin typeface="Arial"/>
                <a:ea typeface="Arial"/>
                <a:cs typeface="Arial"/>
                <a:sym typeface="Arial"/>
              </a:rPr>
              <a:t>a = Impact of event</a:t>
            </a:r>
            <a:endParaRPr sz="12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7916"/>
              </a:lnSpc>
              <a:buSzPts val="1400"/>
              <a:buNone/>
            </a:pPr>
            <a:r>
              <a:rPr lang="en-US" sz="1200" dirty="0">
                <a:latin typeface="Arial"/>
                <a:ea typeface="Arial"/>
                <a:cs typeface="Arial"/>
                <a:sym typeface="Arial"/>
              </a:rPr>
              <a:t>b = Conditional probability</a:t>
            </a:r>
            <a:endParaRPr sz="12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7916"/>
              </a:lnSpc>
              <a:buSzPts val="1400"/>
              <a:buNone/>
            </a:pPr>
            <a:r>
              <a:rPr lang="en-US" sz="1200" dirty="0">
                <a:latin typeface="Arial"/>
                <a:ea typeface="Arial"/>
                <a:cs typeface="Arial"/>
                <a:sym typeface="Arial"/>
              </a:rPr>
              <a:t>P = An initial probability vector</a:t>
            </a:r>
            <a:endParaRPr sz="1200" dirty="0">
              <a:solidFill>
                <a:srgbClr val="1F1F1F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3" name="Google Shape;1133;g30a165bbeba_0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75" y="3129897"/>
            <a:ext cx="3383758" cy="1855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4" name="Google Shape;1134;g30a165bbeba_0_4"/>
          <p:cNvSpPr/>
          <p:nvPr/>
        </p:nvSpPr>
        <p:spPr>
          <a:xfrm>
            <a:off x="780925" y="3182750"/>
            <a:ext cx="286200" cy="279300"/>
          </a:xfrm>
          <a:prstGeom prst="ellipse">
            <a:avLst/>
          </a:prstGeom>
          <a:noFill/>
          <a:ln w="9525" cap="flat" cmpd="sng">
            <a:solidFill>
              <a:srgbClr val="0000B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5" name="Google Shape;1135;g30a165bbeba_0_4"/>
          <p:cNvSpPr/>
          <p:nvPr/>
        </p:nvSpPr>
        <p:spPr>
          <a:xfrm>
            <a:off x="779150" y="3505475"/>
            <a:ext cx="286200" cy="279300"/>
          </a:xfrm>
          <a:prstGeom prst="ellipse">
            <a:avLst/>
          </a:prstGeom>
          <a:noFill/>
          <a:ln w="9525" cap="flat" cmpd="sng">
            <a:solidFill>
              <a:srgbClr val="0000B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6" name="Google Shape;1136;g30a165bbeba_0_4"/>
          <p:cNvSpPr/>
          <p:nvPr/>
        </p:nvSpPr>
        <p:spPr>
          <a:xfrm>
            <a:off x="1422050" y="3505475"/>
            <a:ext cx="286200" cy="279300"/>
          </a:xfrm>
          <a:prstGeom prst="ellipse">
            <a:avLst/>
          </a:prstGeom>
          <a:noFill/>
          <a:ln w="9525" cap="flat" cmpd="sng">
            <a:solidFill>
              <a:srgbClr val="0000B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7" name="Google Shape;1137;g30a165bbeba_0_4"/>
          <p:cNvSpPr/>
          <p:nvPr/>
        </p:nvSpPr>
        <p:spPr>
          <a:xfrm>
            <a:off x="2310225" y="3505475"/>
            <a:ext cx="371400" cy="279300"/>
          </a:xfrm>
          <a:prstGeom prst="ellipse">
            <a:avLst/>
          </a:prstGeom>
          <a:noFill/>
          <a:ln w="9525" cap="flat" cmpd="sng">
            <a:solidFill>
              <a:srgbClr val="0000B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8" name="Google Shape;1138;g30a165bbeba_0_4"/>
          <p:cNvSpPr txBox="1"/>
          <p:nvPr/>
        </p:nvSpPr>
        <p:spPr>
          <a:xfrm>
            <a:off x="3905825" y="2663225"/>
            <a:ext cx="5107200" cy="24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 4. The Conditional Probability method combines both the level of impacts and their probability of occurrence.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(KENNETH C. , 2008)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 considering conditional probability of occurrence, given the impact to preceding events and making a matrix procedure, the method provides a more comprehensive understanding of future development. 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ref. paper presents the procedure by the study of indicators impact to the family welfare. 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3" name="Google Shape;1143;p2"/>
          <p:cNvGrpSpPr/>
          <p:nvPr/>
        </p:nvGrpSpPr>
        <p:grpSpPr>
          <a:xfrm flipH="1">
            <a:off x="725471" y="863385"/>
            <a:ext cx="446222" cy="77476"/>
            <a:chOff x="6146875" y="1767300"/>
            <a:chExt cx="331025" cy="57475"/>
          </a:xfrm>
        </p:grpSpPr>
        <p:sp>
          <p:nvSpPr>
            <p:cNvPr id="1144" name="Google Shape;1144;p2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2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2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7" name="Google Shape;1147;p2"/>
          <p:cNvSpPr txBox="1">
            <a:spLocks noGrp="1"/>
          </p:cNvSpPr>
          <p:nvPr>
            <p:ph type="title"/>
          </p:nvPr>
        </p:nvSpPr>
        <p:spPr>
          <a:xfrm>
            <a:off x="609949" y="466806"/>
            <a:ext cx="460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1800" b="1" i="0" u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Research design</a:t>
            </a:r>
            <a:endParaRPr/>
          </a:p>
        </p:txBody>
      </p:sp>
      <p:sp>
        <p:nvSpPr>
          <p:cNvPr id="1148" name="Google Shape;1148;p2"/>
          <p:cNvSpPr txBox="1">
            <a:spLocks noGrp="1"/>
          </p:cNvSpPr>
          <p:nvPr>
            <p:ph type="body" idx="1"/>
          </p:nvPr>
        </p:nvSpPr>
        <p:spPr>
          <a:xfrm>
            <a:off x="405050" y="1104409"/>
            <a:ext cx="8480400" cy="31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500" b="0" i="0" u="none" strike="noStrike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This research will utilize a multi-step approach to explore the potential impact to  a </a:t>
            </a:r>
            <a:r>
              <a:rPr lang="en-US" sz="1500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WHITECYCLE</a:t>
            </a:r>
            <a:r>
              <a:rPr lang="en-US" sz="1500" b="0" i="0" u="none" strike="noStrike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project.</a:t>
            </a:r>
            <a:endParaRPr dirty="0"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 sz="1500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E</a:t>
            </a:r>
            <a:r>
              <a:rPr lang="en-US" sz="1500" b="0" i="0" u="none" strike="noStrike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conomic impact</a:t>
            </a:r>
            <a:endParaRPr dirty="0"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 sz="1500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E</a:t>
            </a:r>
            <a:r>
              <a:rPr lang="en-US" sz="1500" b="0" i="0" u="none" strike="noStrike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nvironmental impact</a:t>
            </a:r>
            <a:endParaRPr dirty="0"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 sz="1500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S</a:t>
            </a:r>
            <a:r>
              <a:rPr lang="en-US" sz="1500" b="0" i="0" u="none" strike="noStrike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ocial impact 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15875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500" b="0" i="0" u="none" strike="noStrike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The research design proceeds in </a:t>
            </a:r>
            <a:r>
              <a:rPr lang="en-US" sz="1500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three</a:t>
            </a:r>
            <a:r>
              <a:rPr lang="en-US" sz="1500" b="0" i="0" u="none" strike="noStrike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steps: </a:t>
            </a:r>
            <a:endParaRPr dirty="0"/>
          </a:p>
          <a:p>
            <a:pPr marL="15875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15875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b="0" i="0" u="none" strike="noStrike" dirty="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15875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500" b="0" i="0" u="none" strike="noStrike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(1) Indicator Identification </a:t>
            </a:r>
            <a:r>
              <a:rPr lang="en-US" sz="1500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			</a:t>
            </a:r>
            <a:r>
              <a:rPr lang="en-US" sz="1500" b="0" i="0" u="none" strike="noStrike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(2) SWOT Matrix Development </a:t>
            </a:r>
            <a:endParaRPr sz="1500" b="0" dirty="0"/>
          </a:p>
          <a:p>
            <a:pPr marL="15875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b="0" dirty="0"/>
          </a:p>
          <a:p>
            <a:pPr marL="15875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500" b="0" i="0" u="none" strike="noStrike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(3) Cross-Impact Matrix Analysis  </a:t>
            </a:r>
            <a:endParaRPr sz="1500" b="0" i="0" u="none" strike="noStrike" dirty="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15875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500" b="0" i="0" u="none" strike="noStrike" dirty="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       </a:t>
            </a:r>
            <a:br>
              <a:rPr lang="en-US" sz="2400" dirty="0"/>
            </a:br>
            <a:endParaRPr sz="1500" dirty="0">
              <a:latin typeface="Oswald"/>
              <a:ea typeface="Oswald"/>
              <a:cs typeface="Oswald"/>
              <a:sym typeface="Oswald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400" dirty="0"/>
          </a:p>
        </p:txBody>
      </p:sp>
      <p:pic>
        <p:nvPicPr>
          <p:cNvPr id="1149" name="Google Shape;114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5829" y="-6979"/>
            <a:ext cx="1701677" cy="785541"/>
          </a:xfrm>
          <a:prstGeom prst="rect">
            <a:avLst/>
          </a:prstGeom>
          <a:noFill/>
          <a:ln>
            <a:noFill/>
          </a:ln>
        </p:spPr>
      </p:pic>
      <p:sp>
        <p:nvSpPr>
          <p:cNvPr id="1150" name="Google Shape;1150;p2"/>
          <p:cNvSpPr/>
          <p:nvPr/>
        </p:nvSpPr>
        <p:spPr>
          <a:xfrm>
            <a:off x="603650" y="3144600"/>
            <a:ext cx="2296500" cy="3819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2"/>
          <p:cNvSpPr/>
          <p:nvPr/>
        </p:nvSpPr>
        <p:spPr>
          <a:xfrm>
            <a:off x="4915697" y="3144600"/>
            <a:ext cx="2868900" cy="3819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2"/>
          <p:cNvSpPr/>
          <p:nvPr/>
        </p:nvSpPr>
        <p:spPr>
          <a:xfrm>
            <a:off x="603650" y="3687475"/>
            <a:ext cx="2868900" cy="381900"/>
          </a:xfrm>
          <a:prstGeom prst="rect">
            <a:avLst/>
          </a:prstGeom>
          <a:solidFill>
            <a:srgbClr val="35B7FF">
              <a:alpha val="35686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" name="Google Shape;1157;g307f79e66ce_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5829" y="-6979"/>
            <a:ext cx="1701677" cy="785541"/>
          </a:xfrm>
          <a:prstGeom prst="rect">
            <a:avLst/>
          </a:prstGeom>
          <a:noFill/>
          <a:ln>
            <a:noFill/>
          </a:ln>
        </p:spPr>
      </p:pic>
      <p:sp>
        <p:nvSpPr>
          <p:cNvPr id="1158" name="Google Shape;1158;g307f79e66ce_0_1"/>
          <p:cNvSpPr txBox="1">
            <a:spLocks noGrp="1"/>
          </p:cNvSpPr>
          <p:nvPr>
            <p:ph type="title"/>
          </p:nvPr>
        </p:nvSpPr>
        <p:spPr>
          <a:xfrm>
            <a:off x="-1370393" y="583716"/>
            <a:ext cx="770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 b="0" i="0" u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             Step 1: Indicator Identification</a:t>
            </a:r>
            <a:br>
              <a:rPr lang="en-US" sz="2400" b="0" i="0" u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</a:br>
            <a:endParaRPr/>
          </a:p>
        </p:txBody>
      </p:sp>
      <p:sp>
        <p:nvSpPr>
          <p:cNvPr id="1159" name="Google Shape;1159;g307f79e66ce_0_1"/>
          <p:cNvSpPr txBox="1"/>
          <p:nvPr/>
        </p:nvSpPr>
        <p:spPr>
          <a:xfrm>
            <a:off x="890346" y="1324100"/>
            <a:ext cx="70527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Analyze relevant frameworks concerned with Circular Economy principles to identify key indicators impacting the economy &amp; financials, environment, and society for the whitecycle projects. These frameworks include: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g307f79e66ce_0_1"/>
          <p:cNvSpPr txBox="1"/>
          <p:nvPr/>
        </p:nvSpPr>
        <p:spPr>
          <a:xfrm>
            <a:off x="890346" y="2342550"/>
            <a:ext cx="69552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Company level reporting (i.e., EPD, 3P)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Cost-Benefit Analysis (CBA)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Sustainable Development Goals (SDGs)</a:t>
            </a:r>
            <a:endParaRPr sz="14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▪"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Life Cycle Sustainability Assessment (LCSA)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g307f79e66ce_0_1"/>
          <p:cNvSpPr txBox="1">
            <a:spLocks noGrp="1"/>
          </p:cNvSpPr>
          <p:nvPr>
            <p:ph type="subTitle" idx="4294967295"/>
          </p:nvPr>
        </p:nvSpPr>
        <p:spPr>
          <a:xfrm>
            <a:off x="844050" y="3623175"/>
            <a:ext cx="7052700" cy="14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LCSA =  ELCA + LCC + SLCA (Kloepffer., 2008)</a:t>
            </a:r>
            <a:endParaRPr sz="14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ELCA =  Environmental Life Cycle Assessment</a:t>
            </a:r>
            <a:endParaRPr sz="14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457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LCC    =  Life Cycle Costing </a:t>
            </a:r>
            <a:endParaRPr sz="14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4572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SLCA  =  Social Life Cycle Assessment </a:t>
            </a:r>
            <a:endParaRPr sz="120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</a:pPr>
            <a:endParaRPr sz="1200" b="0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400"/>
              <a:buFont typeface="Open San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6" name="Google Shape;1166;g31613f1a91f_0_10"/>
          <p:cNvGrpSpPr/>
          <p:nvPr/>
        </p:nvGrpSpPr>
        <p:grpSpPr>
          <a:xfrm flipH="1">
            <a:off x="725477" y="863394"/>
            <a:ext cx="446222" cy="77476"/>
            <a:chOff x="6146875" y="1767300"/>
            <a:chExt cx="331025" cy="57475"/>
          </a:xfrm>
        </p:grpSpPr>
        <p:sp>
          <p:nvSpPr>
            <p:cNvPr id="1167" name="Google Shape;1167;g31613f1a91f_0_10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g31613f1a91f_0_10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g31613f1a91f_0_10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0" name="Google Shape;1170;g31613f1a91f_0_10"/>
          <p:cNvSpPr txBox="1">
            <a:spLocks noGrp="1"/>
          </p:cNvSpPr>
          <p:nvPr>
            <p:ph type="title"/>
          </p:nvPr>
        </p:nvSpPr>
        <p:spPr>
          <a:xfrm>
            <a:off x="609949" y="466806"/>
            <a:ext cx="460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1800" b="1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Relevant frameworks</a:t>
            </a:r>
            <a:endParaRPr/>
          </a:p>
        </p:txBody>
      </p:sp>
      <p:sp>
        <p:nvSpPr>
          <p:cNvPr id="1171" name="Google Shape;1171;g31613f1a91f_0_10"/>
          <p:cNvSpPr txBox="1">
            <a:spLocks noGrp="1"/>
          </p:cNvSpPr>
          <p:nvPr>
            <p:ph type="body" idx="1"/>
          </p:nvPr>
        </p:nvSpPr>
        <p:spPr>
          <a:xfrm>
            <a:off x="405050" y="1104409"/>
            <a:ext cx="8480400" cy="31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400"/>
          </a:p>
        </p:txBody>
      </p:sp>
      <p:sp>
        <p:nvSpPr>
          <p:cNvPr id="1172" name="Google Shape;1172;g31613f1a91f_0_10"/>
          <p:cNvSpPr/>
          <p:nvPr/>
        </p:nvSpPr>
        <p:spPr>
          <a:xfrm>
            <a:off x="543550" y="1705275"/>
            <a:ext cx="3174000" cy="381900"/>
          </a:xfrm>
          <a:prstGeom prst="rect">
            <a:avLst/>
          </a:prstGeom>
          <a:solidFill>
            <a:srgbClr val="35B7FF">
              <a:alpha val="36078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Example of List of ELCA., </a:t>
            </a:r>
            <a:endParaRPr sz="14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(OECD, 2020)</a:t>
            </a: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3" name="Google Shape;1173;g31613f1a91f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42825" y="905850"/>
            <a:ext cx="3864900" cy="361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" name="Google Shape;1174;g31613f1a91f_0_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45829" y="-6979"/>
            <a:ext cx="1701677" cy="785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9" name="Google Shape;1179;g31613f1a91f_0_48"/>
          <p:cNvGrpSpPr/>
          <p:nvPr/>
        </p:nvGrpSpPr>
        <p:grpSpPr>
          <a:xfrm flipH="1">
            <a:off x="725477" y="863394"/>
            <a:ext cx="446222" cy="77476"/>
            <a:chOff x="6146875" y="1767300"/>
            <a:chExt cx="331025" cy="57475"/>
          </a:xfrm>
        </p:grpSpPr>
        <p:sp>
          <p:nvSpPr>
            <p:cNvPr id="1180" name="Google Shape;1180;g31613f1a91f_0_48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g31613f1a91f_0_48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g31613f1a91f_0_48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3" name="Google Shape;1183;g31613f1a91f_0_48"/>
          <p:cNvSpPr txBox="1">
            <a:spLocks noGrp="1"/>
          </p:cNvSpPr>
          <p:nvPr>
            <p:ph type="title"/>
          </p:nvPr>
        </p:nvSpPr>
        <p:spPr>
          <a:xfrm>
            <a:off x="609949" y="466806"/>
            <a:ext cx="460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1800" b="1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Relevant frameworks</a:t>
            </a:r>
            <a:endParaRPr/>
          </a:p>
        </p:txBody>
      </p:sp>
      <p:pic>
        <p:nvPicPr>
          <p:cNvPr id="1185" name="Google Shape;1185;g31613f1a91f_0_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5829" y="-6979"/>
            <a:ext cx="1701677" cy="785541"/>
          </a:xfrm>
          <a:prstGeom prst="rect">
            <a:avLst/>
          </a:prstGeom>
          <a:noFill/>
          <a:ln>
            <a:noFill/>
          </a:ln>
        </p:spPr>
      </p:pic>
      <p:sp>
        <p:nvSpPr>
          <p:cNvPr id="1186" name="Google Shape;1186;g31613f1a91f_0_48"/>
          <p:cNvSpPr/>
          <p:nvPr/>
        </p:nvSpPr>
        <p:spPr>
          <a:xfrm>
            <a:off x="609950" y="2197300"/>
            <a:ext cx="2868900" cy="381900"/>
          </a:xfrm>
          <a:prstGeom prst="rect">
            <a:avLst/>
          </a:prstGeom>
          <a:solidFill>
            <a:srgbClr val="35B7FF">
              <a:alpha val="36078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Example of LCC., </a:t>
            </a:r>
            <a:endParaRPr sz="14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(WHITECYCLE project, 2023)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7" name="Google Shape;1187;g31613f1a91f_0_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1825" y="1734100"/>
            <a:ext cx="5286375" cy="13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2" name="Google Shape;1192;g31613f1a91f_0_31"/>
          <p:cNvGrpSpPr/>
          <p:nvPr/>
        </p:nvGrpSpPr>
        <p:grpSpPr>
          <a:xfrm flipH="1">
            <a:off x="725477" y="863394"/>
            <a:ext cx="446222" cy="77476"/>
            <a:chOff x="6146875" y="1767300"/>
            <a:chExt cx="331025" cy="57475"/>
          </a:xfrm>
        </p:grpSpPr>
        <p:sp>
          <p:nvSpPr>
            <p:cNvPr id="1193" name="Google Shape;1193;g31613f1a91f_0_31"/>
            <p:cNvSpPr/>
            <p:nvPr/>
          </p:nvSpPr>
          <p:spPr>
            <a:xfrm>
              <a:off x="6277250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g31613f1a91f_0_31"/>
            <p:cNvSpPr/>
            <p:nvPr/>
          </p:nvSpPr>
          <p:spPr>
            <a:xfrm>
              <a:off x="6146875" y="1767300"/>
              <a:ext cx="74150" cy="57475"/>
            </a:xfrm>
            <a:custGeom>
              <a:avLst/>
              <a:gdLst/>
              <a:ahLst/>
              <a:cxnLst/>
              <a:rect l="l" t="t" r="r" b="b"/>
              <a:pathLst>
                <a:path w="2966" h="2299" extrusionOk="0">
                  <a:moveTo>
                    <a:pt x="1477" y="1"/>
                  </a:moveTo>
                  <a:cubicBezTo>
                    <a:pt x="1" y="1"/>
                    <a:pt x="1" y="2299"/>
                    <a:pt x="1477" y="2299"/>
                  </a:cubicBezTo>
                  <a:cubicBezTo>
                    <a:pt x="2966" y="2299"/>
                    <a:pt x="2966" y="1"/>
                    <a:pt x="1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g31613f1a91f_0_31"/>
            <p:cNvSpPr/>
            <p:nvPr/>
          </p:nvSpPr>
          <p:spPr>
            <a:xfrm>
              <a:off x="6403775" y="1767300"/>
              <a:ext cx="74125" cy="57475"/>
            </a:xfrm>
            <a:custGeom>
              <a:avLst/>
              <a:gdLst/>
              <a:ahLst/>
              <a:cxnLst/>
              <a:rect l="l" t="t" r="r" b="b"/>
              <a:pathLst>
                <a:path w="2965" h="2299" extrusionOk="0">
                  <a:moveTo>
                    <a:pt x="1488" y="1"/>
                  </a:moveTo>
                  <a:cubicBezTo>
                    <a:pt x="0" y="1"/>
                    <a:pt x="0" y="2299"/>
                    <a:pt x="1488" y="2299"/>
                  </a:cubicBezTo>
                  <a:cubicBezTo>
                    <a:pt x="2965" y="2299"/>
                    <a:pt x="2965" y="1"/>
                    <a:pt x="14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6" name="Google Shape;1196;g31613f1a91f_0_31"/>
          <p:cNvSpPr txBox="1">
            <a:spLocks noGrp="1"/>
          </p:cNvSpPr>
          <p:nvPr>
            <p:ph type="title"/>
          </p:nvPr>
        </p:nvSpPr>
        <p:spPr>
          <a:xfrm>
            <a:off x="609949" y="466806"/>
            <a:ext cx="460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1800" b="1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Relevant frameworks</a:t>
            </a:r>
            <a:endParaRPr/>
          </a:p>
        </p:txBody>
      </p:sp>
      <p:pic>
        <p:nvPicPr>
          <p:cNvPr id="1197" name="Google Shape;1197;g31613f1a91f_0_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5829" y="-6979"/>
            <a:ext cx="1701677" cy="78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" name="Google Shape;1198;g31613f1a91f_0_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14424" y="150101"/>
            <a:ext cx="3302938" cy="4697856"/>
          </a:xfrm>
          <a:prstGeom prst="rect">
            <a:avLst/>
          </a:prstGeom>
          <a:noFill/>
          <a:ln>
            <a:noFill/>
          </a:ln>
        </p:spPr>
      </p:pic>
      <p:sp>
        <p:nvSpPr>
          <p:cNvPr id="1199" name="Google Shape;1199;g31613f1a91f_0_31"/>
          <p:cNvSpPr/>
          <p:nvPr/>
        </p:nvSpPr>
        <p:spPr>
          <a:xfrm>
            <a:off x="543550" y="2772075"/>
            <a:ext cx="3174000" cy="381900"/>
          </a:xfrm>
          <a:prstGeom prst="rect">
            <a:avLst/>
          </a:prstGeom>
          <a:solidFill>
            <a:srgbClr val="35B7FF">
              <a:alpha val="36078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Example of List of SLCA., </a:t>
            </a:r>
            <a:endParaRPr sz="14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(JRC (2015, p. 44))</a:t>
            </a: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4" name="Google Shape;1204;g30b2096374b_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5829" y="-6979"/>
            <a:ext cx="1701677" cy="785541"/>
          </a:xfrm>
          <a:prstGeom prst="rect">
            <a:avLst/>
          </a:prstGeom>
          <a:noFill/>
          <a:ln>
            <a:noFill/>
          </a:ln>
        </p:spPr>
      </p:pic>
      <p:sp>
        <p:nvSpPr>
          <p:cNvPr id="1205" name="Google Shape;1205;g30b2096374b_0_1"/>
          <p:cNvSpPr txBox="1">
            <a:spLocks noGrp="1"/>
          </p:cNvSpPr>
          <p:nvPr>
            <p:ph type="title"/>
          </p:nvPr>
        </p:nvSpPr>
        <p:spPr>
          <a:xfrm>
            <a:off x="-1903793" y="-102084"/>
            <a:ext cx="770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 b="0" i="0" u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             Step 1: Indicator Identification</a:t>
            </a:r>
            <a:br>
              <a:rPr lang="en-US" sz="2400" b="0" i="0" u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</a:br>
            <a:endParaRPr/>
          </a:p>
        </p:txBody>
      </p:sp>
      <p:sp>
        <p:nvSpPr>
          <p:cNvPr id="1206" name="Google Shape;1206;g30b2096374b_0_1"/>
          <p:cNvSpPr txBox="1"/>
          <p:nvPr/>
        </p:nvSpPr>
        <p:spPr>
          <a:xfrm>
            <a:off x="3945800" y="3176450"/>
            <a:ext cx="3000000" cy="12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Total indicators: 182</a:t>
            </a:r>
            <a:endParaRPr sz="15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endParaRPr sz="1150" b="0" i="0" u="none" strike="noStrike" cap="none">
              <a:solidFill>
                <a:srgbClr val="043A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A5B"/>
              </a:buClr>
              <a:buSzPts val="1100"/>
              <a:buFont typeface="Open Sans"/>
              <a:buChar char="●"/>
            </a:pPr>
            <a:r>
              <a:rPr lang="en-US" sz="15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Environmental indicator: 87</a:t>
            </a:r>
            <a:endParaRPr sz="1500" b="0" i="0" u="none" strike="noStrike" cap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A5B"/>
              </a:buClr>
              <a:buSzPts val="1100"/>
              <a:buFont typeface="Open Sans"/>
              <a:buChar char="●"/>
            </a:pPr>
            <a:r>
              <a:rPr lang="en-US" sz="15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Economic indicator: 55</a:t>
            </a:r>
            <a:endParaRPr sz="1150" b="0" i="0" u="none" strike="noStrike" cap="none">
              <a:solidFill>
                <a:srgbClr val="043A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A5B"/>
              </a:buClr>
              <a:buSzPts val="1100"/>
              <a:buFont typeface="Open Sans"/>
              <a:buChar char="●"/>
            </a:pPr>
            <a:r>
              <a:rPr lang="en-US" sz="15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Social indicator: 40</a:t>
            </a:r>
            <a:endParaRPr sz="1150" b="0" i="0" u="none" strike="noStrike" cap="none">
              <a:solidFill>
                <a:srgbClr val="043A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07" name="Google Shape;1207;g30b2096374b_0_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9475" y="482974"/>
            <a:ext cx="2862324" cy="2269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8" name="Google Shape;1208;g30b2096374b_0_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0153" y="482975"/>
            <a:ext cx="3084989" cy="226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9" name="Google Shape;1209;g30b2096374b_0_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4925" y="2940942"/>
            <a:ext cx="2999999" cy="2108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nvironmental Consulting by Slidesgo">
  <a:themeElements>
    <a:clrScheme name="Simple Light">
      <a:dk1>
        <a:srgbClr val="043A5B"/>
      </a:dk1>
      <a:lt1>
        <a:srgbClr val="FFFFFF"/>
      </a:lt1>
      <a:dk2>
        <a:srgbClr val="9FEAFF"/>
      </a:dk2>
      <a:lt2>
        <a:srgbClr val="40B4E5"/>
      </a:lt2>
      <a:accent1>
        <a:srgbClr val="FFD173"/>
      </a:accent1>
      <a:accent2>
        <a:srgbClr val="74D8C2"/>
      </a:accent2>
      <a:accent3>
        <a:srgbClr val="59D098"/>
      </a:accent3>
      <a:accent4>
        <a:srgbClr val="439D8A"/>
      </a:accent4>
      <a:accent5>
        <a:srgbClr val="043A5B"/>
      </a:accent5>
      <a:accent6>
        <a:srgbClr val="043A5B"/>
      </a:accent6>
      <a:hlink>
        <a:srgbClr val="043A5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nvironmental Consulting by Slidesgo">
  <a:themeElements>
    <a:clrScheme name="Simple Light">
      <a:dk1>
        <a:srgbClr val="043A5B"/>
      </a:dk1>
      <a:lt1>
        <a:srgbClr val="FFFFFF"/>
      </a:lt1>
      <a:dk2>
        <a:srgbClr val="9FEAFF"/>
      </a:dk2>
      <a:lt2>
        <a:srgbClr val="40B4E5"/>
      </a:lt2>
      <a:accent1>
        <a:srgbClr val="FFD173"/>
      </a:accent1>
      <a:accent2>
        <a:srgbClr val="74D8C2"/>
      </a:accent2>
      <a:accent3>
        <a:srgbClr val="59D098"/>
      </a:accent3>
      <a:accent4>
        <a:srgbClr val="439D8A"/>
      </a:accent4>
      <a:accent5>
        <a:srgbClr val="043A5B"/>
      </a:accent5>
      <a:accent6>
        <a:srgbClr val="043A5B"/>
      </a:accent6>
      <a:hlink>
        <a:srgbClr val="043A5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nvironmental Consulting by Slidesgo">
  <a:themeElements>
    <a:clrScheme name="Simple Light">
      <a:dk1>
        <a:srgbClr val="043A5B"/>
      </a:dk1>
      <a:lt1>
        <a:srgbClr val="FFFFFF"/>
      </a:lt1>
      <a:dk2>
        <a:srgbClr val="9FEAFF"/>
      </a:dk2>
      <a:lt2>
        <a:srgbClr val="40B4E5"/>
      </a:lt2>
      <a:accent1>
        <a:srgbClr val="FFD173"/>
      </a:accent1>
      <a:accent2>
        <a:srgbClr val="74D8C2"/>
      </a:accent2>
      <a:accent3>
        <a:srgbClr val="59D098"/>
      </a:accent3>
      <a:accent4>
        <a:srgbClr val="439D8A"/>
      </a:accent4>
      <a:accent5>
        <a:srgbClr val="043A5B"/>
      </a:accent5>
      <a:accent6>
        <a:srgbClr val="043A5B"/>
      </a:accent6>
      <a:hlink>
        <a:srgbClr val="043A5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1420</Words>
  <Application>Microsoft Office PowerPoint</Application>
  <PresentationFormat>Affichage à l'écran (16:9)</PresentationFormat>
  <Paragraphs>270</Paragraphs>
  <Slides>21</Slides>
  <Notes>21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21</vt:i4>
      </vt:variant>
    </vt:vector>
  </HeadingPairs>
  <TitlesOfParts>
    <vt:vector size="32" baseType="lpstr">
      <vt:lpstr>Archivo Black</vt:lpstr>
      <vt:lpstr>Arial</vt:lpstr>
      <vt:lpstr>Book Antiqua</vt:lpstr>
      <vt:lpstr>Calibri</vt:lpstr>
      <vt:lpstr>Montserrat Medium</vt:lpstr>
      <vt:lpstr>Noto Sans Symbols</vt:lpstr>
      <vt:lpstr>Open Sans</vt:lpstr>
      <vt:lpstr>Oswald</vt:lpstr>
      <vt:lpstr>Environmental Consulting by Slidesgo</vt:lpstr>
      <vt:lpstr>Environmental Consulting by Slidesgo</vt:lpstr>
      <vt:lpstr>Environmental Consulting by Slidesgo</vt:lpstr>
      <vt:lpstr>From Life Cycle Sustainability Assessment to Cross matrix impact,the project Whitecycle  Tipawan DURAND, Arnaud DIEMER University of Clermont Auvergne, CERDI (CNRS-IRD)</vt:lpstr>
      <vt:lpstr>SWOT + CIM METHOD </vt:lpstr>
      <vt:lpstr>SWOT + CIM METHOD </vt:lpstr>
      <vt:lpstr>Research design</vt:lpstr>
      <vt:lpstr>              Step 1: Indicator Identification </vt:lpstr>
      <vt:lpstr>Relevant frameworks</vt:lpstr>
      <vt:lpstr>Relevant frameworks</vt:lpstr>
      <vt:lpstr>Relevant frameworks</vt:lpstr>
      <vt:lpstr>              Step 1: Indicator Identification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Impact and possibility of indicators to the project</vt:lpstr>
      <vt:lpstr>Impact and possibility of indicators to the project</vt:lpstr>
      <vt:lpstr>Impact and possibility between indicators to understand their interaction</vt:lpstr>
      <vt:lpstr>Impact and possibility between indicators to understand their interaction</vt:lpstr>
      <vt:lpstr>Example of Economy cross-impact matrix</vt:lpstr>
      <vt:lpstr>Dashboard of net expected impact from the cross impact matrices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Life Cycle Sustainability Assessment to Cross matrix impact,the project Whitecycle  Tipawan DURAND, Arnaud DIEMER University of Clermont Auvergne, CERDI (CNRS-IRD)</dc:title>
  <dc:creator>Tipawan DURAND</dc:creator>
  <cp:lastModifiedBy>Tipawan DURAND</cp:lastModifiedBy>
  <cp:revision>5</cp:revision>
  <dcterms:modified xsi:type="dcterms:W3CDTF">2024-12-03T12:37:57Z</dcterms:modified>
</cp:coreProperties>
</file>