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2" r:id="rId7"/>
    <p:sldId id="263" r:id="rId8"/>
    <p:sldId id="264" r:id="rId9"/>
    <p:sldId id="260" r:id="rId10"/>
    <p:sldId id="261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6DE62-3ABF-AF65-A95F-EC9F889DA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322042-C262-D08C-5C51-E8B8A848BF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09A77-28A4-E670-9F3D-E2933D3C0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58F9E-B41B-A656-1715-56E24222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BF225-8DCA-17BF-95CB-9B5C095E4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953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9B026-95E2-DC3C-9A8F-02C476D9F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C85A1E-CB4F-BA5C-C26E-1BDC8809B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B47A2-A69A-010E-B782-E260D9037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04727-33DD-01A1-BC6B-E40F9DFD5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F16BF-A0EE-DA23-55F2-1CE0A67F3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98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85B563-CDEA-6462-924D-66C296EE2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F2CAE7-ECF0-DAF7-D269-210F987BB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2EB8E-E8C9-FF59-F920-0238580CC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06F20-2330-4E6C-4860-05A5D9FAC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A0C35-DD1B-EB6A-7851-D168664ED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7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EE13D-04D9-C6C4-EB86-F83B7887D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91696-E6C3-B20F-18AC-E80B5CD82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A081A-19B6-B0DA-11AC-1023D64A3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CDCC7-48D8-EAAE-2AE8-97AA816F9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CA18E-C134-2DE1-F5E1-C30BE2267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930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DA048-D9AB-AE7D-6116-9A3317D97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7476BC-E72F-246E-D2FF-1DDCBC480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1271A-A0A8-09BB-0EAD-3BF882EF7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7AD05-4453-A552-3B72-4E4D7AAA8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AA0BE-4148-F212-5619-4B9D462CC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551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29AB0-7974-4021-0889-7236477C3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DF290-5955-5A19-5CFE-3454E1641E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80CBBE-455B-1F06-725E-67E80A977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10E16-B30E-DA0C-3950-5EC399F69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194477-040F-0D5C-D071-D6E7CE042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7401E5-CD43-CE3C-0C4E-1FB35D56C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52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05E48-9FD8-8A5D-DE0E-E6BAE8105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4F10C-EFEA-FFBC-58FC-C917AE8D2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9E645-3283-1406-E59C-E44947D5B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644069-4E5D-01A1-817D-E3F5DCF33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A8843A-C343-5362-1825-C837E76D2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126DD5-7864-DF65-7F77-25BCB79F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74EA4-819F-FAEE-3C0D-E1865F334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34EF39-8896-0448-4B9B-EEA276AD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79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ED838-F4EA-5182-AB01-DA803A0BD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6A28B0-1581-DBF2-4B5C-D8A2469F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AAFCB-5281-0AFC-BF90-0564F2EE5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6912D-09AB-1F58-B137-2416AFD5A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65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4B4283-24B2-F855-45BD-319D96ADF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438F35-8751-D969-AC3B-20BE9963B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B91CBB-5CC9-468A-E9B6-1E3C073DB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952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E7317-41D3-AE92-ADEB-CDD6AE15D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A25F-C227-307E-4055-C469896A7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72968-CACC-0FF1-012E-41D2FBF60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FE9821-E333-9D6A-46E7-CB617FF52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6F2F0-B008-3B11-4CD0-FBB58C7B9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E9959-E82C-582B-EA58-3653CE928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7557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D2BDE-A6FB-2767-6BEA-A1212AA7A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8AA84A-7EE1-6275-A90A-CC7438712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86E746-1556-C911-C1D3-A77F05B7D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B637A0-CFD4-7896-269A-FCA9D58AE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05118-5EA0-E82B-8EA7-933E28BC4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85373-1719-BA2F-423C-4B460766A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208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1323DD-C194-240A-B916-3485F70FD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1C035-8F41-7300-2C0F-8B7DE58A6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80155-6C04-1E18-5DDB-14AC0D9883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617E2-380C-49E4-89A1-3F792AC6ED15}" type="datetimeFigureOut">
              <a:rPr lang="fr-FR" smtClean="0"/>
              <a:t>25/01/2023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A9306-BD6E-0957-D65E-473593277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1AADF-3D6C-3E41-09E2-5B921AF958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8F182-AB3D-401F-B949-DAA7697521F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056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go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" TargetMode="External"/><Relationship Id="rId2" Type="http://schemas.openxmlformats.org/officeDocument/2006/relationships/hyperlink" Target="https://www.wix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onlinegantt.com/#/gant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6E6B6-E19A-A84F-3667-4B7AD4C396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Hackathon Pitch </a:t>
            </a:r>
            <a:r>
              <a:rPr lang="fr-FR" dirty="0" err="1"/>
              <a:t>Presentation</a:t>
            </a:r>
            <a:r>
              <a:rPr lang="fr-FR" dirty="0"/>
              <a:t>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CB8B49-88B7-9785-DE77-A8EAF48B3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21713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The goal of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template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to </a:t>
            </a:r>
            <a:r>
              <a:rPr lang="fr-FR" dirty="0" err="1"/>
              <a:t>give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an </a:t>
            </a:r>
            <a:r>
              <a:rPr lang="fr-FR" dirty="0" err="1"/>
              <a:t>idea</a:t>
            </a:r>
            <a:r>
              <a:rPr lang="fr-FR" dirty="0"/>
              <a:t> of the sorts of </a:t>
            </a:r>
            <a:r>
              <a:rPr lang="fr-FR" dirty="0" err="1"/>
              <a:t>things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prepare</a:t>
            </a:r>
            <a:r>
              <a:rPr lang="fr-FR" dirty="0"/>
              <a:t> for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r>
              <a:rPr lang="fr-FR" dirty="0"/>
              <a:t> and how to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. Not </a:t>
            </a:r>
            <a:r>
              <a:rPr lang="fr-FR" dirty="0" err="1"/>
              <a:t>everything</a:t>
            </a:r>
            <a:r>
              <a:rPr lang="fr-FR" dirty="0"/>
              <a:t> in </a:t>
            </a:r>
            <a:r>
              <a:rPr lang="fr-FR" dirty="0" err="1"/>
              <a:t>here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by </a:t>
            </a:r>
            <a:r>
              <a:rPr lang="fr-FR" dirty="0" err="1"/>
              <a:t>every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, and </a:t>
            </a:r>
            <a:r>
              <a:rPr lang="fr-FR" dirty="0" err="1"/>
              <a:t>most</a:t>
            </a:r>
            <a:r>
              <a:rPr lang="fr-FR" dirty="0"/>
              <a:t> </a:t>
            </a:r>
            <a:r>
              <a:rPr lang="fr-FR" dirty="0" err="1"/>
              <a:t>projects</a:t>
            </a:r>
            <a:r>
              <a:rPr lang="fr-FR" dirty="0"/>
              <a:t> </a:t>
            </a:r>
            <a:r>
              <a:rPr lang="fr-FR" dirty="0" err="1"/>
              <a:t>won’t</a:t>
            </a:r>
            <a:r>
              <a:rPr lang="fr-FR" dirty="0"/>
              <a:t> use </a:t>
            </a:r>
            <a:r>
              <a:rPr lang="fr-FR" dirty="0" err="1"/>
              <a:t>everything</a:t>
            </a:r>
            <a:r>
              <a:rPr lang="fr-FR" dirty="0"/>
              <a:t>. Use as </a:t>
            </a:r>
            <a:r>
              <a:rPr lang="fr-FR" dirty="0" err="1"/>
              <a:t>much</a:t>
            </a:r>
            <a:r>
              <a:rPr lang="fr-FR" dirty="0"/>
              <a:t> (or as </a:t>
            </a:r>
            <a:r>
              <a:rPr lang="fr-FR" dirty="0" err="1"/>
              <a:t>little</a:t>
            </a:r>
            <a:r>
              <a:rPr lang="fr-FR" dirty="0"/>
              <a:t>) of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template</a:t>
            </a:r>
            <a:r>
              <a:rPr lang="fr-FR" dirty="0"/>
              <a:t> as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useful</a:t>
            </a:r>
            <a:r>
              <a:rPr lang="fr-FR" dirty="0"/>
              <a:t> to </a:t>
            </a:r>
            <a:r>
              <a:rPr lang="fr-FR" dirty="0" err="1"/>
              <a:t>your</a:t>
            </a:r>
            <a:r>
              <a:rPr lang="fr-FR" dirty="0"/>
              <a:t> team. And </a:t>
            </a:r>
            <a:r>
              <a:rPr lang="fr-FR" dirty="0" err="1"/>
              <a:t>be</a:t>
            </a:r>
            <a:r>
              <a:rPr lang="fr-FR" dirty="0"/>
              <a:t> sure to change the design, </a:t>
            </a:r>
            <a:r>
              <a:rPr lang="fr-FR" dirty="0" err="1"/>
              <a:t>add</a:t>
            </a:r>
            <a:r>
              <a:rPr lang="fr-FR" dirty="0"/>
              <a:t> images, use </a:t>
            </a:r>
            <a:r>
              <a:rPr lang="fr-FR" dirty="0" err="1"/>
              <a:t>colors</a:t>
            </a:r>
            <a:r>
              <a:rPr lang="fr-FR" dirty="0"/>
              <a:t>, etc. A plain black-and-white </a:t>
            </a:r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isn’t</a:t>
            </a:r>
            <a:r>
              <a:rPr lang="fr-FR" dirty="0"/>
              <a:t> the </a:t>
            </a:r>
            <a:r>
              <a:rPr lang="fr-FR" dirty="0" err="1"/>
              <a:t>most</a:t>
            </a:r>
            <a:r>
              <a:rPr lang="fr-FR" dirty="0"/>
              <a:t> </a:t>
            </a:r>
            <a:r>
              <a:rPr lang="fr-FR" dirty="0" err="1"/>
              <a:t>exciting</a:t>
            </a:r>
            <a:r>
              <a:rPr lang="fr-FR" dirty="0"/>
              <a:t>.</a:t>
            </a:r>
          </a:p>
          <a:p>
            <a:r>
              <a:rPr lang="fr-FR" b="1" dirty="0" err="1"/>
              <a:t>Remember</a:t>
            </a:r>
            <a:r>
              <a:rPr lang="fr-FR" b="1" dirty="0"/>
              <a:t>: 5 minutes maximum for </a:t>
            </a:r>
            <a:r>
              <a:rPr lang="fr-FR" b="1" dirty="0" err="1"/>
              <a:t>this</a:t>
            </a:r>
            <a:r>
              <a:rPr lang="fr-FR" b="1" dirty="0"/>
              <a:t> </a:t>
            </a:r>
            <a:r>
              <a:rPr lang="fr-FR" b="1" dirty="0" err="1"/>
              <a:t>presentation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50753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A4E73-D264-51F7-58C3-747276327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Optional</a:t>
            </a:r>
            <a:r>
              <a:rPr lang="fr-FR" dirty="0"/>
              <a:t>: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CDF82-7A98-2DC5-5063-9A44D2B58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739"/>
            <a:ext cx="10515599" cy="34293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1" dirty="0"/>
              <a:t>Rough budget:</a:t>
            </a:r>
            <a:r>
              <a:rPr lang="fr-FR" dirty="0"/>
              <a:t> to </a:t>
            </a:r>
            <a:r>
              <a:rPr lang="fr-FR" dirty="0" err="1"/>
              <a:t>demonstrate</a:t>
            </a:r>
            <a:r>
              <a:rPr lang="fr-FR" dirty="0"/>
              <a:t> the </a:t>
            </a:r>
            <a:r>
              <a:rPr lang="fr-FR" dirty="0" err="1"/>
              <a:t>viability</a:t>
            </a:r>
            <a:r>
              <a:rPr lang="fr-FR" dirty="0"/>
              <a:t> of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and the </a:t>
            </a:r>
            <a:r>
              <a:rPr lang="fr-FR" dirty="0" err="1"/>
              <a:t>work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put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thinking</a:t>
            </a:r>
            <a:r>
              <a:rPr lang="fr-FR" dirty="0"/>
              <a:t> about </a:t>
            </a:r>
            <a:r>
              <a:rPr lang="fr-FR" dirty="0" err="1"/>
              <a:t>it</a:t>
            </a:r>
            <a:r>
              <a:rPr lang="fr-FR" dirty="0"/>
              <a:t>, </a:t>
            </a:r>
            <a:r>
              <a:rPr lang="fr-FR" dirty="0" err="1"/>
              <a:t>create</a:t>
            </a:r>
            <a:r>
              <a:rPr lang="fr-FR" dirty="0"/>
              <a:t> a </a:t>
            </a:r>
            <a:r>
              <a:rPr lang="fr-FR" dirty="0" err="1"/>
              <a:t>very</a:t>
            </a:r>
            <a:r>
              <a:rPr lang="fr-FR" dirty="0"/>
              <a:t> basic budget </a:t>
            </a:r>
            <a:r>
              <a:rPr lang="fr-FR" dirty="0" err="1"/>
              <a:t>either</a:t>
            </a:r>
            <a:r>
              <a:rPr lang="fr-FR" dirty="0"/>
              <a:t> for the </a:t>
            </a:r>
            <a:r>
              <a:rPr lang="fr-FR" dirty="0" err="1"/>
              <a:t>whole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(if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one-time </a:t>
            </a:r>
            <a:r>
              <a:rPr lang="fr-FR" dirty="0" err="1"/>
              <a:t>campaign</a:t>
            </a:r>
            <a:r>
              <a:rPr lang="fr-FR" dirty="0"/>
              <a:t> or </a:t>
            </a:r>
            <a:r>
              <a:rPr lang="fr-FR" dirty="0" err="1"/>
              <a:t>event</a:t>
            </a:r>
            <a:r>
              <a:rPr lang="fr-FR" dirty="0"/>
              <a:t>) or for a single </a:t>
            </a:r>
            <a:r>
              <a:rPr lang="fr-FR" dirty="0" err="1"/>
              <a:t>year</a:t>
            </a:r>
            <a:r>
              <a:rPr lang="fr-FR" dirty="0"/>
              <a:t> of </a:t>
            </a:r>
            <a:r>
              <a:rPr lang="fr-FR" dirty="0" err="1"/>
              <a:t>operations</a:t>
            </a:r>
            <a:r>
              <a:rPr lang="fr-FR" dirty="0"/>
              <a:t> (if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longer </a:t>
            </a:r>
            <a:r>
              <a:rPr lang="fr-FR" dirty="0" err="1"/>
              <a:t>term</a:t>
            </a:r>
            <a:r>
              <a:rPr lang="fr-FR" dirty="0"/>
              <a:t> business or </a:t>
            </a:r>
            <a:r>
              <a:rPr lang="fr-FR" dirty="0" err="1"/>
              <a:t>organization</a:t>
            </a:r>
            <a:r>
              <a:rPr lang="fr-FR" dirty="0"/>
              <a:t>). </a:t>
            </a:r>
          </a:p>
          <a:p>
            <a:pPr marL="0" indent="0">
              <a:buNone/>
            </a:pPr>
            <a:r>
              <a:rPr lang="fr-FR" dirty="0"/>
              <a:t>The </a:t>
            </a:r>
            <a:r>
              <a:rPr lang="fr-FR" dirty="0" err="1"/>
              <a:t>easiest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 to do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spreadsheet</a:t>
            </a:r>
            <a:r>
              <a:rPr lang="fr-FR" dirty="0"/>
              <a:t> software. </a:t>
            </a:r>
            <a:r>
              <a:rPr lang="fr-FR" dirty="0" err="1"/>
              <a:t>Here</a:t>
            </a:r>
            <a:r>
              <a:rPr lang="fr-FR" dirty="0"/>
              <a:t> are </a:t>
            </a:r>
            <a:r>
              <a:rPr lang="fr-FR" dirty="0" err="1"/>
              <a:t>some</a:t>
            </a:r>
            <a:r>
              <a:rPr lang="fr-FR" dirty="0"/>
              <a:t> basic </a:t>
            </a:r>
            <a:r>
              <a:rPr lang="fr-FR" dirty="0" err="1"/>
              <a:t>steps</a:t>
            </a:r>
            <a:r>
              <a:rPr lang="fr-FR" dirty="0"/>
              <a:t>:</a:t>
            </a:r>
          </a:p>
          <a:p>
            <a:pPr marL="514350" indent="-514350">
              <a:buAutoNum type="arabicPeriod"/>
            </a:pPr>
            <a:r>
              <a:rPr lang="fr-FR" dirty="0" err="1"/>
              <a:t>Make</a:t>
            </a:r>
            <a:r>
              <a:rPr lang="fr-FR" dirty="0"/>
              <a:t> a </a:t>
            </a:r>
            <a:r>
              <a:rPr lang="fr-FR" dirty="0" err="1"/>
              <a:t>costs</a:t>
            </a:r>
            <a:r>
              <a:rPr lang="fr-FR" dirty="0"/>
              <a:t> </a:t>
            </a:r>
            <a:r>
              <a:rPr lang="fr-FR" dirty="0" err="1"/>
              <a:t>column</a:t>
            </a:r>
            <a:r>
              <a:rPr lang="fr-FR" dirty="0"/>
              <a:t> and a revenues </a:t>
            </a:r>
            <a:r>
              <a:rPr lang="fr-FR" dirty="0" err="1"/>
              <a:t>column</a:t>
            </a:r>
            <a:r>
              <a:rPr lang="fr-FR" dirty="0"/>
              <a:t>.</a:t>
            </a:r>
          </a:p>
          <a:p>
            <a:pPr marL="514350" indent="-514350">
              <a:buAutoNum type="arabicPeriod"/>
            </a:pPr>
            <a:r>
              <a:rPr lang="fr-FR" dirty="0"/>
              <a:t>Figure out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costs</a:t>
            </a:r>
            <a:r>
              <a:rPr lang="fr-FR" dirty="0"/>
              <a:t> and </a:t>
            </a:r>
            <a:r>
              <a:rPr lang="fr-FR" dirty="0" err="1"/>
              <a:t>amounts</a:t>
            </a:r>
            <a:r>
              <a:rPr lang="fr-FR" dirty="0"/>
              <a:t> </a:t>
            </a:r>
            <a:r>
              <a:rPr lang="fr-FR" dirty="0" err="1"/>
              <a:t>through</a:t>
            </a:r>
            <a:r>
              <a:rPr lang="fr-FR" dirty="0"/>
              <a:t> online </a:t>
            </a:r>
            <a:r>
              <a:rPr lang="fr-FR" dirty="0" err="1"/>
              <a:t>research</a:t>
            </a:r>
            <a:r>
              <a:rPr lang="fr-FR" dirty="0"/>
              <a:t> and discussion.</a:t>
            </a:r>
          </a:p>
          <a:p>
            <a:pPr marL="514350" indent="-514350">
              <a:buAutoNum type="arabicPeriod"/>
            </a:pPr>
            <a:r>
              <a:rPr lang="fr-FR" dirty="0"/>
              <a:t>Figure out </a:t>
            </a:r>
            <a:r>
              <a:rPr lang="fr-FR" dirty="0" err="1"/>
              <a:t>your</a:t>
            </a:r>
            <a:r>
              <a:rPr lang="fr-FR" dirty="0"/>
              <a:t> possible revenue sources and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amounts</a:t>
            </a:r>
            <a:r>
              <a:rPr lang="fr-FR" dirty="0"/>
              <a:t>. You </a:t>
            </a:r>
            <a:r>
              <a:rPr lang="fr-FR" dirty="0" err="1"/>
              <a:t>should</a:t>
            </a:r>
            <a:r>
              <a:rPr lang="fr-FR" dirty="0"/>
              <a:t> not count free gifts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reduce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costs</a:t>
            </a:r>
            <a:r>
              <a:rPr lang="fr-FR" dirty="0"/>
              <a:t> as a source of revenue in a basic cash-</a:t>
            </a:r>
            <a:r>
              <a:rPr lang="fr-FR" dirty="0" err="1"/>
              <a:t>only</a:t>
            </a:r>
            <a:r>
              <a:rPr lang="fr-FR" dirty="0"/>
              <a:t> budget like </a:t>
            </a:r>
            <a:r>
              <a:rPr lang="fr-FR" dirty="0" err="1"/>
              <a:t>this</a:t>
            </a:r>
            <a:r>
              <a:rPr lang="fr-FR" dirty="0"/>
              <a:t>. Do note the </a:t>
            </a:r>
            <a:r>
              <a:rPr lang="fr-FR" dirty="0" err="1"/>
              <a:t>expected</a:t>
            </a:r>
            <a:r>
              <a:rPr lang="fr-FR" dirty="0"/>
              <a:t> donations </a:t>
            </a:r>
            <a:r>
              <a:rPr lang="fr-FR" dirty="0" err="1"/>
              <a:t>though</a:t>
            </a:r>
            <a:r>
              <a:rPr lang="fr-FR" dirty="0"/>
              <a:t>.</a:t>
            </a:r>
          </a:p>
          <a:p>
            <a:pPr marL="514350" indent="-514350">
              <a:buAutoNum type="arabicPeriod"/>
            </a:pPr>
            <a:r>
              <a:rPr lang="fr-FR" dirty="0"/>
              <a:t>Re-</a:t>
            </a:r>
            <a:r>
              <a:rPr lang="fr-FR" dirty="0" err="1"/>
              <a:t>adjust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costs</a:t>
            </a:r>
            <a:r>
              <a:rPr lang="fr-FR" dirty="0"/>
              <a:t> (</a:t>
            </a:r>
            <a:r>
              <a:rPr lang="fr-FR" dirty="0" err="1"/>
              <a:t>usually</a:t>
            </a:r>
            <a:r>
              <a:rPr lang="fr-FR" dirty="0"/>
              <a:t> </a:t>
            </a:r>
            <a:r>
              <a:rPr lang="fr-FR" dirty="0" err="1"/>
              <a:t>reducing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) </a:t>
            </a:r>
            <a:r>
              <a:rPr lang="fr-FR" dirty="0" err="1"/>
              <a:t>based</a:t>
            </a:r>
            <a:r>
              <a:rPr lang="fr-FR" dirty="0"/>
              <a:t> on a </a:t>
            </a:r>
            <a:r>
              <a:rPr lang="fr-FR" dirty="0" err="1"/>
              <a:t>realistic</a:t>
            </a:r>
            <a:r>
              <a:rPr lang="fr-FR" dirty="0"/>
              <a:t> </a:t>
            </a:r>
            <a:r>
              <a:rPr lang="fr-FR" dirty="0" err="1"/>
              <a:t>guess</a:t>
            </a:r>
            <a:r>
              <a:rPr lang="fr-FR" dirty="0"/>
              <a:t> of </a:t>
            </a:r>
            <a:r>
              <a:rPr lang="fr-FR" dirty="0" err="1"/>
              <a:t>your</a:t>
            </a:r>
            <a:r>
              <a:rPr lang="fr-FR" dirty="0"/>
              <a:t> possible revenues.</a:t>
            </a:r>
          </a:p>
          <a:p>
            <a:pPr marL="514350" indent="-514350">
              <a:buAutoNum type="arabicPeriod"/>
            </a:pPr>
            <a:r>
              <a:rPr lang="fr-FR" dirty="0"/>
              <a:t>Final </a:t>
            </a:r>
            <a:r>
              <a:rPr lang="fr-FR" dirty="0" err="1"/>
              <a:t>readjustements</a:t>
            </a:r>
            <a:r>
              <a:rPr lang="fr-FR" dirty="0"/>
              <a:t> </a:t>
            </a:r>
            <a:r>
              <a:rPr lang="fr-FR" dirty="0" err="1"/>
              <a:t>after</a:t>
            </a:r>
            <a:r>
              <a:rPr lang="fr-FR" dirty="0"/>
              <a:t> more discussion.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E9C770-882A-EC50-5D49-EF77757A6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676" y="4961891"/>
            <a:ext cx="11601618" cy="189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55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98F2C-2BF8-FD1A-9E2B-E8678C5DC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A6F7D-0710-EA60-E667-FA95F0DC1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/>
              <a:t>This </a:t>
            </a:r>
            <a:r>
              <a:rPr lang="fr-FR" dirty="0" err="1"/>
              <a:t>probably</a:t>
            </a:r>
            <a:r>
              <a:rPr lang="fr-FR" dirty="0"/>
              <a:t> </a:t>
            </a:r>
            <a:r>
              <a:rPr lang="fr-FR" dirty="0" err="1"/>
              <a:t>shouldn’t</a:t>
            </a:r>
            <a:r>
              <a:rPr lang="fr-FR" dirty="0"/>
              <a:t> </a:t>
            </a:r>
            <a:r>
              <a:rPr lang="fr-FR" dirty="0" err="1"/>
              <a:t>actually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a slide, but </a:t>
            </a:r>
            <a:r>
              <a:rPr lang="fr-FR" dirty="0" err="1"/>
              <a:t>remember</a:t>
            </a:r>
            <a:r>
              <a:rPr lang="fr-FR" dirty="0"/>
              <a:t> to </a:t>
            </a:r>
            <a:r>
              <a:rPr lang="fr-FR" dirty="0" err="1"/>
              <a:t>include</a:t>
            </a:r>
            <a:r>
              <a:rPr lang="fr-FR" dirty="0"/>
              <a:t> </a:t>
            </a:r>
            <a:r>
              <a:rPr lang="fr-FR" dirty="0" err="1"/>
              <a:t>something</a:t>
            </a:r>
            <a:r>
              <a:rPr lang="fr-FR" dirty="0"/>
              <a:t> brief at the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beginning</a:t>
            </a:r>
            <a:r>
              <a:rPr lang="fr-FR" dirty="0"/>
              <a:t> of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r>
              <a:rPr lang="fr-FR" dirty="0"/>
              <a:t> to </a:t>
            </a:r>
            <a:r>
              <a:rPr lang="fr-FR" dirty="0" err="1"/>
              <a:t>get</a:t>
            </a:r>
            <a:r>
              <a:rPr lang="fr-FR" dirty="0"/>
              <a:t> the </a:t>
            </a:r>
            <a:r>
              <a:rPr lang="fr-FR" dirty="0" err="1"/>
              <a:t>audience’s</a:t>
            </a:r>
            <a:r>
              <a:rPr lang="fr-FR" dirty="0"/>
              <a:t> attention. The </a:t>
            </a:r>
            <a:r>
              <a:rPr lang="fr-FR" dirty="0" err="1"/>
              <a:t>easiest</a:t>
            </a:r>
            <a:r>
              <a:rPr lang="fr-FR" dirty="0"/>
              <a:t> </a:t>
            </a:r>
            <a:r>
              <a:rPr lang="fr-FR" dirty="0" err="1"/>
              <a:t>thing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a one-sentence </a:t>
            </a:r>
            <a:r>
              <a:rPr lang="fr-FR" dirty="0" err="1"/>
              <a:t>general</a:t>
            </a:r>
            <a:r>
              <a:rPr lang="fr-FR" dirty="0"/>
              <a:t> mission </a:t>
            </a:r>
            <a:r>
              <a:rPr lang="fr-FR" dirty="0" err="1"/>
              <a:t>statement</a:t>
            </a:r>
            <a:r>
              <a:rPr lang="fr-FR" dirty="0"/>
              <a:t> for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, a </a:t>
            </a:r>
            <a:r>
              <a:rPr lang="fr-FR" dirty="0" err="1"/>
              <a:t>powerful</a:t>
            </a:r>
            <a:r>
              <a:rPr lang="fr-FR" dirty="0"/>
              <a:t> </a:t>
            </a:r>
            <a:r>
              <a:rPr lang="fr-FR" dirty="0" err="1"/>
              <a:t>statistic</a:t>
            </a:r>
            <a:r>
              <a:rPr lang="fr-FR" dirty="0"/>
              <a:t>, or a </a:t>
            </a:r>
            <a:r>
              <a:rPr lang="fr-FR" dirty="0" err="1"/>
              <a:t>probing</a:t>
            </a:r>
            <a:r>
              <a:rPr lang="fr-FR" dirty="0"/>
              <a:t> question like...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i="1" dirty="0"/>
              <a:t>For a long time, campus </a:t>
            </a:r>
            <a:r>
              <a:rPr lang="fr-FR" i="1" dirty="0" err="1"/>
              <a:t>waste</a:t>
            </a:r>
            <a:r>
              <a:rPr lang="fr-FR" i="1" dirty="0"/>
              <a:t> has been made invisible to </a:t>
            </a:r>
            <a:r>
              <a:rPr lang="fr-FR" i="1" dirty="0" err="1"/>
              <a:t>students</a:t>
            </a:r>
            <a:r>
              <a:rPr lang="fr-FR" i="1" dirty="0"/>
              <a:t>…not </a:t>
            </a:r>
            <a:r>
              <a:rPr lang="fr-FR" i="1" dirty="0" err="1"/>
              <a:t>anymore</a:t>
            </a:r>
            <a:r>
              <a:rPr lang="fr-FR" i="1" dirty="0"/>
              <a:t>.</a:t>
            </a:r>
          </a:p>
          <a:p>
            <a:pPr marL="0" indent="0">
              <a:buNone/>
            </a:pPr>
            <a:r>
              <a:rPr lang="fr-FR" dirty="0"/>
              <a:t>~</a:t>
            </a:r>
          </a:p>
          <a:p>
            <a:pPr marL="0" indent="0">
              <a:buNone/>
            </a:pPr>
            <a:r>
              <a:rPr lang="fr-FR" i="1" dirty="0"/>
              <a:t>For </a:t>
            </a:r>
            <a:r>
              <a:rPr lang="fr-FR" i="1" dirty="0" err="1"/>
              <a:t>everyone</a:t>
            </a:r>
            <a:r>
              <a:rPr lang="fr-FR" i="1" dirty="0"/>
              <a:t> to live like the </a:t>
            </a:r>
            <a:r>
              <a:rPr lang="fr-FR" i="1" dirty="0" err="1"/>
              <a:t>average</a:t>
            </a:r>
            <a:r>
              <a:rPr lang="fr-FR" i="1" dirty="0"/>
              <a:t> </a:t>
            </a:r>
            <a:r>
              <a:rPr lang="fr-FR" i="1" dirty="0" err="1"/>
              <a:t>Norwegian</a:t>
            </a:r>
            <a:r>
              <a:rPr lang="fr-FR" i="1" dirty="0"/>
              <a:t>, </a:t>
            </a:r>
            <a:r>
              <a:rPr lang="fr-FR" i="1" dirty="0" err="1"/>
              <a:t>we</a:t>
            </a:r>
            <a:r>
              <a:rPr lang="fr-FR" i="1" dirty="0"/>
              <a:t> </a:t>
            </a:r>
            <a:r>
              <a:rPr lang="fr-FR" i="1" dirty="0" err="1"/>
              <a:t>would</a:t>
            </a:r>
            <a:r>
              <a:rPr lang="fr-FR" i="1" dirty="0"/>
              <a:t> </a:t>
            </a:r>
            <a:r>
              <a:rPr lang="fr-FR" i="1" dirty="0" err="1"/>
              <a:t>need</a:t>
            </a:r>
            <a:r>
              <a:rPr lang="fr-FR" i="1" dirty="0"/>
              <a:t> more </a:t>
            </a:r>
            <a:r>
              <a:rPr lang="fr-FR" i="1" dirty="0" err="1"/>
              <a:t>than</a:t>
            </a:r>
            <a:r>
              <a:rPr lang="fr-FR" i="1" dirty="0"/>
              <a:t> </a:t>
            </a:r>
            <a:r>
              <a:rPr lang="fr-FR" i="1" dirty="0" err="1"/>
              <a:t>three</a:t>
            </a:r>
            <a:r>
              <a:rPr lang="fr-FR" i="1" dirty="0"/>
              <a:t> and a </a:t>
            </a:r>
            <a:r>
              <a:rPr lang="fr-FR" i="1" dirty="0" err="1"/>
              <a:t>half</a:t>
            </a:r>
            <a:r>
              <a:rPr lang="fr-FR" i="1" dirty="0"/>
              <a:t> </a:t>
            </a:r>
            <a:r>
              <a:rPr lang="fr-FR" i="1" dirty="0" err="1"/>
              <a:t>earths</a:t>
            </a:r>
            <a:r>
              <a:rPr lang="fr-FR" i="1" dirty="0"/>
              <a:t> </a:t>
            </a:r>
            <a:r>
              <a:rPr lang="fr-FR" i="1" dirty="0" err="1"/>
              <a:t>worth</a:t>
            </a:r>
            <a:r>
              <a:rPr lang="fr-FR" i="1" dirty="0"/>
              <a:t> of land and </a:t>
            </a:r>
            <a:r>
              <a:rPr lang="fr-FR" i="1" dirty="0" err="1"/>
              <a:t>resources</a:t>
            </a:r>
            <a:r>
              <a:rPr lang="fr-FR" i="1" dirty="0"/>
              <a:t>. That has to change.</a:t>
            </a:r>
          </a:p>
          <a:p>
            <a:pPr marL="0" indent="0">
              <a:buNone/>
            </a:pPr>
            <a:r>
              <a:rPr lang="fr-FR" dirty="0"/>
              <a:t>~</a:t>
            </a:r>
          </a:p>
          <a:p>
            <a:pPr marL="0" indent="0">
              <a:buNone/>
            </a:pPr>
            <a:r>
              <a:rPr lang="fr-FR" i="1" dirty="0" err="1"/>
              <a:t>Who</a:t>
            </a:r>
            <a:r>
              <a:rPr lang="fr-FR" i="1" dirty="0"/>
              <a:t> </a:t>
            </a:r>
            <a:r>
              <a:rPr lang="fr-FR" i="1" dirty="0" err="1"/>
              <a:t>here</a:t>
            </a:r>
            <a:r>
              <a:rPr lang="fr-FR" i="1" dirty="0"/>
              <a:t> </a:t>
            </a:r>
            <a:r>
              <a:rPr lang="fr-FR" i="1" dirty="0" err="1"/>
              <a:t>wants</a:t>
            </a:r>
            <a:r>
              <a:rPr lang="fr-FR" i="1" dirty="0"/>
              <a:t> to </a:t>
            </a:r>
            <a:r>
              <a:rPr lang="fr-FR" i="1" dirty="0" err="1"/>
              <a:t>save</a:t>
            </a:r>
            <a:r>
              <a:rPr lang="fr-FR" i="1" dirty="0"/>
              <a:t> the world?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ideas</a:t>
            </a:r>
            <a:r>
              <a:rPr lang="fr-FR" dirty="0"/>
              <a:t>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a bit of music, a joke, or a short </a:t>
            </a:r>
            <a:r>
              <a:rPr lang="fr-FR" dirty="0" err="1"/>
              <a:t>personal</a:t>
            </a:r>
            <a:r>
              <a:rPr lang="fr-FR" dirty="0"/>
              <a:t> story </a:t>
            </a:r>
            <a:r>
              <a:rPr lang="fr-FR" dirty="0" err="1"/>
              <a:t>illustrating</a:t>
            </a:r>
            <a:r>
              <a:rPr lang="fr-FR" dirty="0"/>
              <a:t> the topic.</a:t>
            </a:r>
          </a:p>
        </p:txBody>
      </p:sp>
    </p:spTree>
    <p:extLst>
      <p:ext uri="{BB962C8B-B14F-4D97-AF65-F5344CB8AC3E}">
        <p14:creationId xmlns:p14="http://schemas.microsoft.com/office/powerpoint/2010/main" val="1302329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98C4E-92FC-49FF-8A04-50021FAA5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Need: </a:t>
            </a:r>
            <a:r>
              <a:rPr lang="fr-FR" dirty="0" err="1"/>
              <a:t>what’s</a:t>
            </a:r>
            <a:r>
              <a:rPr lang="fr-FR" dirty="0"/>
              <a:t> the big </a:t>
            </a:r>
            <a:r>
              <a:rPr lang="fr-FR" dirty="0" err="1"/>
              <a:t>problem</a:t>
            </a:r>
            <a:r>
              <a:rPr lang="fr-FR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6F57A-477F-828E-C6B9-ABA078571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550"/>
            <a:ext cx="10515600" cy="47654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err="1"/>
              <a:t>Here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to tell the audience about the </a:t>
            </a:r>
            <a:r>
              <a:rPr lang="fr-FR" dirty="0" err="1"/>
              <a:t>problem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are </a:t>
            </a:r>
            <a:r>
              <a:rPr lang="fr-FR" dirty="0" err="1"/>
              <a:t>trying</a:t>
            </a:r>
            <a:r>
              <a:rPr lang="fr-FR" dirty="0"/>
              <a:t> to solve and </a:t>
            </a:r>
            <a:r>
              <a:rPr lang="fr-FR" dirty="0" err="1"/>
              <a:t>why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important. </a:t>
            </a:r>
            <a:r>
              <a:rPr lang="fr-FR" dirty="0" err="1"/>
              <a:t>Take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challenge topic (</a:t>
            </a:r>
            <a:r>
              <a:rPr lang="fr-FR" dirty="0" err="1"/>
              <a:t>food</a:t>
            </a:r>
            <a:r>
              <a:rPr lang="fr-FR" dirty="0"/>
              <a:t>, </a:t>
            </a:r>
            <a:r>
              <a:rPr lang="fr-FR" dirty="0" err="1"/>
              <a:t>clothing</a:t>
            </a:r>
            <a:r>
              <a:rPr lang="fr-FR" dirty="0"/>
              <a:t>, campus life, etc.) and </a:t>
            </a:r>
            <a:r>
              <a:rPr lang="fr-FR" dirty="0" err="1"/>
              <a:t>think</a:t>
            </a:r>
            <a:r>
              <a:rPr lang="fr-FR" dirty="0"/>
              <a:t> about </a:t>
            </a:r>
            <a:r>
              <a:rPr lang="fr-FR" dirty="0" err="1"/>
              <a:t>why</a:t>
            </a:r>
            <a:r>
              <a:rPr lang="fr-FR" dirty="0"/>
              <a:t> the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thing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managed</a:t>
            </a:r>
            <a:r>
              <a:rPr lang="fr-FR" dirty="0"/>
              <a:t> on campus or in </a:t>
            </a:r>
            <a:r>
              <a:rPr lang="fr-FR" dirty="0" err="1"/>
              <a:t>Sogndal</a:t>
            </a:r>
            <a:r>
              <a:rPr lang="fr-FR" dirty="0"/>
              <a:t> </a:t>
            </a:r>
            <a:r>
              <a:rPr lang="fr-FR" dirty="0" err="1"/>
              <a:t>valley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problem</a:t>
            </a:r>
            <a:r>
              <a:rPr lang="fr-FR" dirty="0"/>
              <a:t>. </a:t>
            </a:r>
            <a:r>
              <a:rPr lang="fr-FR" dirty="0" err="1"/>
              <a:t>Find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</a:t>
            </a:r>
            <a:r>
              <a:rPr lang="fr-FR" dirty="0" err="1"/>
              <a:t>statistics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show how big a </a:t>
            </a:r>
            <a:r>
              <a:rPr lang="fr-FR" dirty="0" err="1"/>
              <a:t>problem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and show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here</a:t>
            </a:r>
            <a:r>
              <a:rPr lang="fr-FR" dirty="0"/>
              <a:t>. </a:t>
            </a:r>
            <a:r>
              <a:rPr lang="fr-FR" dirty="0" err="1"/>
              <a:t>Describe</a:t>
            </a:r>
            <a:r>
              <a:rPr lang="fr-FR" dirty="0"/>
              <a:t> the </a:t>
            </a:r>
            <a:r>
              <a:rPr lang="fr-FR" dirty="0" err="1"/>
              <a:t>bad</a:t>
            </a:r>
            <a:r>
              <a:rPr lang="fr-FR" dirty="0"/>
              <a:t> impacts or the </a:t>
            </a:r>
            <a:r>
              <a:rPr lang="fr-FR" dirty="0" err="1"/>
              <a:t>present</a:t>
            </a:r>
            <a:r>
              <a:rPr lang="fr-FR" dirty="0"/>
              <a:t> situation.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audience </a:t>
            </a:r>
            <a:r>
              <a:rPr lang="fr-FR" dirty="0" err="1"/>
              <a:t>afraid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if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don’t</a:t>
            </a:r>
            <a:r>
              <a:rPr lang="fr-FR" dirty="0"/>
              <a:t> solve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problem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bad</a:t>
            </a:r>
            <a:r>
              <a:rPr lang="fr-FR" dirty="0"/>
              <a:t> </a:t>
            </a:r>
            <a:r>
              <a:rPr lang="fr-FR" dirty="0" err="1"/>
              <a:t>things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happen</a:t>
            </a:r>
            <a:r>
              <a:rPr lang="fr-FR" dirty="0"/>
              <a:t>. </a:t>
            </a:r>
          </a:p>
          <a:p>
            <a:pPr marL="0" indent="0">
              <a:buNone/>
            </a:pPr>
            <a:endParaRPr lang="fr-FR" sz="900" dirty="0"/>
          </a:p>
          <a:p>
            <a:pPr marL="0" indent="0">
              <a:buNone/>
            </a:pPr>
            <a:r>
              <a:rPr lang="fr-FR" dirty="0"/>
              <a:t>Just as important: </a:t>
            </a:r>
            <a:r>
              <a:rPr lang="fr-FR" dirty="0" err="1"/>
              <a:t>describe</a:t>
            </a:r>
            <a:r>
              <a:rPr lang="fr-FR" dirty="0"/>
              <a:t> the </a:t>
            </a:r>
            <a:r>
              <a:rPr lang="fr-FR" dirty="0" err="1"/>
              <a:t>need</a:t>
            </a:r>
            <a:r>
              <a:rPr lang="fr-FR" dirty="0"/>
              <a:t> or </a:t>
            </a:r>
            <a:r>
              <a:rPr lang="fr-FR" dirty="0" err="1"/>
              <a:t>problem</a:t>
            </a:r>
            <a:r>
              <a:rPr lang="fr-FR" dirty="0"/>
              <a:t> in a </a:t>
            </a:r>
            <a:r>
              <a:rPr lang="fr-FR" dirty="0" err="1"/>
              <a:t>way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makes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clear</a:t>
            </a:r>
            <a:r>
              <a:rPr lang="fr-FR" dirty="0"/>
              <a:t> how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contribute</a:t>
            </a:r>
            <a:r>
              <a:rPr lang="fr-FR" dirty="0"/>
              <a:t> to a solution. Don’t </a:t>
            </a:r>
            <a:r>
              <a:rPr lang="fr-FR" dirty="0" err="1"/>
              <a:t>make</a:t>
            </a:r>
            <a:r>
              <a:rPr lang="fr-FR" dirty="0"/>
              <a:t> the </a:t>
            </a:r>
            <a:r>
              <a:rPr lang="fr-FR" dirty="0" err="1"/>
              <a:t>problem</a:t>
            </a:r>
            <a:r>
              <a:rPr lang="fr-FR" dirty="0"/>
              <a:t> </a:t>
            </a:r>
            <a:r>
              <a:rPr lang="fr-FR" dirty="0" err="1"/>
              <a:t>sound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big or </a:t>
            </a:r>
            <a:r>
              <a:rPr lang="fr-FR" dirty="0" err="1"/>
              <a:t>complex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seems</a:t>
            </a:r>
            <a:r>
              <a:rPr lang="fr-FR" dirty="0"/>
              <a:t> impossible.</a:t>
            </a:r>
          </a:p>
          <a:p>
            <a:pPr marL="0" indent="0">
              <a:buNone/>
            </a:pPr>
            <a:endParaRPr lang="fr-FR" sz="900" dirty="0"/>
          </a:p>
          <a:p>
            <a:pPr marL="0" indent="0">
              <a:buNone/>
            </a:pPr>
            <a:r>
              <a:rPr lang="fr-FR" dirty="0"/>
              <a:t>The key </a:t>
            </a:r>
            <a:r>
              <a:rPr lang="fr-FR" dirty="0" err="1"/>
              <a:t>here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audience </a:t>
            </a:r>
            <a:r>
              <a:rPr lang="fr-FR" dirty="0" err="1"/>
              <a:t>needs</a:t>
            </a:r>
            <a:r>
              <a:rPr lang="fr-FR" dirty="0"/>
              <a:t> to care about the </a:t>
            </a:r>
            <a:r>
              <a:rPr lang="fr-FR" dirty="0" err="1"/>
              <a:t>problem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are </a:t>
            </a:r>
            <a:r>
              <a:rPr lang="fr-FR" dirty="0" err="1"/>
              <a:t>trying</a:t>
            </a:r>
            <a:r>
              <a:rPr lang="fr-FR" dirty="0"/>
              <a:t> to solve </a:t>
            </a:r>
            <a:r>
              <a:rPr lang="fr-FR" dirty="0" err="1"/>
              <a:t>before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care about the solution </a:t>
            </a:r>
            <a:r>
              <a:rPr lang="fr-FR" dirty="0" err="1"/>
              <a:t>you</a:t>
            </a:r>
            <a:r>
              <a:rPr lang="fr-FR" dirty="0"/>
              <a:t> are </a:t>
            </a:r>
            <a:r>
              <a:rPr lang="fr-FR" dirty="0" err="1"/>
              <a:t>offering</a:t>
            </a:r>
            <a:r>
              <a:rPr lang="fr-FR" dirty="0"/>
              <a:t>,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care.</a:t>
            </a:r>
          </a:p>
        </p:txBody>
      </p:sp>
    </p:spTree>
    <p:extLst>
      <p:ext uri="{BB962C8B-B14F-4D97-AF65-F5344CB8AC3E}">
        <p14:creationId xmlns:p14="http://schemas.microsoft.com/office/powerpoint/2010/main" val="2389608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77C79-43CF-1394-82CA-944CADD66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Solution: </a:t>
            </a:r>
            <a:r>
              <a:rPr lang="fr-FR" dirty="0" err="1"/>
              <a:t>Introduce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F27BF-7E9B-38CF-91BD-3159411DB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Tell us the </a:t>
            </a:r>
            <a:r>
              <a:rPr lang="fr-FR" dirty="0" err="1"/>
              <a:t>name</a:t>
            </a:r>
            <a:r>
              <a:rPr lang="fr-FR" dirty="0"/>
              <a:t> of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Maybe</a:t>
            </a:r>
            <a:r>
              <a:rPr lang="fr-FR" dirty="0"/>
              <a:t> show us a logo (</a:t>
            </a:r>
            <a:r>
              <a:rPr lang="fr-FR" dirty="0">
                <a:hlinkClick r:id="rId2"/>
              </a:rPr>
              <a:t>online free logo </a:t>
            </a:r>
            <a:r>
              <a:rPr lang="fr-FR" dirty="0" err="1">
                <a:hlinkClick r:id="rId2"/>
              </a:rPr>
              <a:t>generator</a:t>
            </a:r>
            <a:r>
              <a:rPr lang="fr-FR" dirty="0">
                <a:hlinkClick r:id="rId2"/>
              </a:rPr>
              <a:t> </a:t>
            </a:r>
            <a:r>
              <a:rPr lang="fr-FR" dirty="0" err="1">
                <a:hlinkClick r:id="rId2"/>
              </a:rPr>
              <a:t>here</a:t>
            </a:r>
            <a:r>
              <a:rPr lang="fr-FR" dirty="0"/>
              <a:t>)?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Give</a:t>
            </a:r>
            <a:r>
              <a:rPr lang="fr-FR" dirty="0"/>
              <a:t> a </a:t>
            </a:r>
            <a:r>
              <a:rPr lang="fr-FR" dirty="0" err="1"/>
              <a:t>summary</a:t>
            </a:r>
            <a:r>
              <a:rPr lang="fr-FR" dirty="0"/>
              <a:t> of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people know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are </a:t>
            </a:r>
            <a:r>
              <a:rPr lang="fr-FR" dirty="0" err="1"/>
              <a:t>talking</a:t>
            </a:r>
            <a:r>
              <a:rPr lang="fr-FR" dirty="0"/>
              <a:t> about </a:t>
            </a:r>
            <a:r>
              <a:rPr lang="fr-FR" dirty="0" err="1"/>
              <a:t>afterward</a:t>
            </a:r>
            <a:r>
              <a:rPr lang="fr-FR" dirty="0"/>
              <a:t>. </a:t>
            </a:r>
            <a:r>
              <a:rPr lang="fr-FR" dirty="0" err="1"/>
              <a:t>Make</a:t>
            </a:r>
            <a:r>
              <a:rPr lang="fr-FR" dirty="0"/>
              <a:t> sure to </a:t>
            </a:r>
            <a:r>
              <a:rPr lang="fr-FR" dirty="0" err="1"/>
              <a:t>connect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explicitly</a:t>
            </a:r>
            <a:r>
              <a:rPr lang="fr-FR" dirty="0"/>
              <a:t> to the </a:t>
            </a:r>
            <a:r>
              <a:rPr lang="fr-FR" dirty="0" err="1"/>
              <a:t>problem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Tell us </a:t>
            </a:r>
            <a:r>
              <a:rPr lang="fr-FR" dirty="0" err="1"/>
              <a:t>briefly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main </a:t>
            </a:r>
            <a:r>
              <a:rPr lang="fr-FR" dirty="0" err="1"/>
              <a:t>activity</a:t>
            </a:r>
            <a:r>
              <a:rPr lang="fr-FR" dirty="0"/>
              <a:t> or </a:t>
            </a:r>
            <a:r>
              <a:rPr lang="fr-FR" dirty="0" err="1"/>
              <a:t>activities</a:t>
            </a:r>
            <a:r>
              <a:rPr lang="fr-FR" dirty="0"/>
              <a:t> are,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are </a:t>
            </a:r>
            <a:r>
              <a:rPr lang="fr-FR" dirty="0" err="1"/>
              <a:t>going</a:t>
            </a:r>
            <a:r>
              <a:rPr lang="fr-FR" dirty="0"/>
              <a:t> to </a:t>
            </a:r>
            <a:r>
              <a:rPr lang="fr-FR" dirty="0" err="1"/>
              <a:t>get</a:t>
            </a:r>
            <a:r>
              <a:rPr lang="fr-FR" dirty="0"/>
              <a:t> the </a:t>
            </a:r>
            <a:r>
              <a:rPr lang="fr-FR" dirty="0" err="1"/>
              <a:t>resources</a:t>
            </a:r>
            <a:r>
              <a:rPr lang="fr-FR" dirty="0"/>
              <a:t> to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happen</a:t>
            </a:r>
            <a:r>
              <a:rPr lang="fr-FR" dirty="0"/>
              <a:t>,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important </a:t>
            </a:r>
            <a:r>
              <a:rPr lang="fr-FR" dirty="0" err="1"/>
              <a:t>partners</a:t>
            </a:r>
            <a:r>
              <a:rPr lang="fr-FR" dirty="0"/>
              <a:t> for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, and </a:t>
            </a: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details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show how </a:t>
            </a:r>
            <a:r>
              <a:rPr lang="fr-FR" dirty="0" err="1"/>
              <a:t>you</a:t>
            </a:r>
            <a:r>
              <a:rPr lang="fr-FR" dirty="0"/>
              <a:t> are </a:t>
            </a:r>
            <a:r>
              <a:rPr lang="fr-FR" dirty="0" err="1"/>
              <a:t>going</a:t>
            </a:r>
            <a:r>
              <a:rPr lang="fr-FR" dirty="0"/>
              <a:t> to solve the </a:t>
            </a:r>
            <a:r>
              <a:rPr lang="fr-FR" dirty="0" err="1"/>
              <a:t>problem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2368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0ED48-E095-50C5-B976-44F8C6B07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Solution: How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promote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23B6B-CEF7-60EC-6E7E-68086312D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1" dirty="0"/>
              <a:t>Project promotion</a:t>
            </a:r>
          </a:p>
          <a:p>
            <a:pPr marL="0" indent="0">
              <a:buNone/>
            </a:pPr>
            <a:r>
              <a:rPr lang="fr-FR" dirty="0"/>
              <a:t>For </a:t>
            </a:r>
            <a:r>
              <a:rPr lang="fr-FR" dirty="0" err="1"/>
              <a:t>any</a:t>
            </a:r>
            <a:r>
              <a:rPr lang="fr-FR" dirty="0"/>
              <a:t> of </a:t>
            </a: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projects</a:t>
            </a:r>
            <a:r>
              <a:rPr lang="fr-FR" dirty="0"/>
              <a:t>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important to </a:t>
            </a:r>
            <a:r>
              <a:rPr lang="fr-FR" dirty="0" err="1"/>
              <a:t>promote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solution. But how?</a:t>
            </a:r>
          </a:p>
          <a:p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target</a:t>
            </a:r>
            <a:r>
              <a:rPr lang="fr-FR" dirty="0"/>
              <a:t> population?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going</a:t>
            </a:r>
            <a:r>
              <a:rPr lang="fr-FR" dirty="0"/>
              <a:t> to </a:t>
            </a:r>
            <a:r>
              <a:rPr lang="fr-FR" dirty="0" err="1"/>
              <a:t>buy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product</a:t>
            </a:r>
            <a:r>
              <a:rPr lang="fr-FR" dirty="0"/>
              <a:t>, </a:t>
            </a:r>
            <a:r>
              <a:rPr lang="fr-FR" dirty="0" err="1"/>
              <a:t>join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campaign</a:t>
            </a:r>
            <a:r>
              <a:rPr lang="fr-FR" dirty="0"/>
              <a:t>, or attend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event</a:t>
            </a:r>
            <a:r>
              <a:rPr lang="fr-FR" dirty="0"/>
              <a:t>?</a:t>
            </a:r>
          </a:p>
          <a:p>
            <a:r>
              <a:rPr lang="fr-FR" dirty="0"/>
              <a:t>How </a:t>
            </a:r>
            <a:r>
              <a:rPr lang="fr-FR" dirty="0" err="1"/>
              <a:t>many</a:t>
            </a:r>
            <a:r>
              <a:rPr lang="fr-FR" dirty="0"/>
              <a:t> people are in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target</a:t>
            </a:r>
            <a:r>
              <a:rPr lang="fr-FR" dirty="0"/>
              <a:t> populations? How </a:t>
            </a:r>
            <a:r>
              <a:rPr lang="fr-FR" dirty="0" err="1"/>
              <a:t>many</a:t>
            </a:r>
            <a:r>
              <a:rPr lang="fr-FR" dirty="0"/>
              <a:t> people to do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estimate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participate</a:t>
            </a:r>
            <a:r>
              <a:rPr lang="fr-FR" dirty="0"/>
              <a:t>? </a:t>
            </a:r>
          </a:p>
          <a:p>
            <a:r>
              <a:rPr lang="fr-FR" dirty="0"/>
              <a:t>How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reach</a:t>
            </a:r>
            <a:r>
              <a:rPr lang="fr-FR" dirty="0"/>
              <a:t> </a:t>
            </a:r>
            <a:r>
              <a:rPr lang="fr-FR" dirty="0" err="1"/>
              <a:t>those</a:t>
            </a:r>
            <a:r>
              <a:rPr lang="fr-FR" dirty="0"/>
              <a:t> people? </a:t>
            </a:r>
            <a:r>
              <a:rPr lang="fr-FR" dirty="0" err="1"/>
              <a:t>What</a:t>
            </a:r>
            <a:r>
              <a:rPr lang="fr-FR" dirty="0"/>
              <a:t> channels of communication do </a:t>
            </a:r>
            <a:r>
              <a:rPr lang="fr-FR" dirty="0" err="1"/>
              <a:t>they</a:t>
            </a:r>
            <a:r>
              <a:rPr lang="fr-FR" dirty="0"/>
              <a:t> use? How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gain </a:t>
            </a:r>
            <a:r>
              <a:rPr lang="fr-FR" dirty="0" err="1"/>
              <a:t>access</a:t>
            </a:r>
            <a:r>
              <a:rPr lang="fr-FR" dirty="0"/>
              <a:t> to </a:t>
            </a:r>
            <a:r>
              <a:rPr lang="fr-FR" dirty="0" err="1"/>
              <a:t>those</a:t>
            </a:r>
            <a:r>
              <a:rPr lang="fr-FR" dirty="0"/>
              <a:t> channels?</a:t>
            </a:r>
          </a:p>
          <a:p>
            <a:pPr marL="0" indent="0">
              <a:buNone/>
            </a:pPr>
            <a:r>
              <a:rPr lang="fr-FR" b="1" dirty="0" err="1"/>
              <a:t>Market</a:t>
            </a:r>
            <a:r>
              <a:rPr lang="fr-FR" b="1" dirty="0"/>
              <a:t>/</a:t>
            </a:r>
            <a:r>
              <a:rPr lang="fr-FR" b="1" dirty="0" err="1"/>
              <a:t>partner</a:t>
            </a:r>
            <a:r>
              <a:rPr lang="fr-FR" b="1" dirty="0"/>
              <a:t>/user </a:t>
            </a:r>
            <a:r>
              <a:rPr lang="fr-FR" b="1" dirty="0" err="1"/>
              <a:t>research</a:t>
            </a:r>
            <a:endParaRPr lang="fr-FR" b="1" dirty="0"/>
          </a:p>
          <a:p>
            <a:pPr marL="0" indent="0">
              <a:buNone/>
            </a:pPr>
            <a:r>
              <a:rPr lang="fr-FR" dirty="0"/>
              <a:t>Can </a:t>
            </a:r>
            <a:r>
              <a:rPr lang="fr-FR" dirty="0" err="1"/>
              <a:t>you</a:t>
            </a:r>
            <a:r>
              <a:rPr lang="fr-FR" dirty="0"/>
              <a:t> do </a:t>
            </a:r>
            <a:r>
              <a:rPr lang="fr-FR" dirty="0" err="1"/>
              <a:t>some</a:t>
            </a:r>
            <a:r>
              <a:rPr lang="fr-FR" dirty="0"/>
              <a:t> </a:t>
            </a:r>
            <a:r>
              <a:rPr lang="fr-FR" dirty="0" err="1"/>
              <a:t>research</a:t>
            </a:r>
            <a:r>
              <a:rPr lang="fr-FR" dirty="0"/>
              <a:t> about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target</a:t>
            </a:r>
            <a:r>
              <a:rPr lang="fr-FR" dirty="0"/>
              <a:t> population? </a:t>
            </a:r>
            <a:r>
              <a:rPr lang="fr-FR" dirty="0" err="1"/>
              <a:t>Maybe</a:t>
            </a:r>
            <a:r>
              <a:rPr lang="fr-FR" dirty="0"/>
              <a:t> a few short interviews or a basic online questionnaire? </a:t>
            </a:r>
            <a:r>
              <a:rPr lang="fr-FR" dirty="0" err="1"/>
              <a:t>Present</a:t>
            </a:r>
            <a:r>
              <a:rPr lang="fr-FR" dirty="0"/>
              <a:t> the </a:t>
            </a:r>
            <a:r>
              <a:rPr lang="fr-FR" dirty="0" err="1"/>
              <a:t>results</a:t>
            </a:r>
            <a:r>
              <a:rPr lang="fr-FR" dirty="0"/>
              <a:t> of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research</a:t>
            </a:r>
            <a:r>
              <a:rPr lang="fr-FR" dirty="0"/>
              <a:t>. This </a:t>
            </a:r>
            <a:r>
              <a:rPr lang="fr-FR" dirty="0" err="1"/>
              <a:t>helps</a:t>
            </a:r>
            <a:r>
              <a:rPr lang="fr-FR" dirty="0"/>
              <a:t> to show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solution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something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people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want</a:t>
            </a:r>
            <a:r>
              <a:rPr lang="fr-FR" dirty="0"/>
              <a:t> to </a:t>
            </a:r>
            <a:r>
              <a:rPr lang="fr-FR" dirty="0" err="1"/>
              <a:t>buy</a:t>
            </a:r>
            <a:r>
              <a:rPr lang="fr-FR" dirty="0"/>
              <a:t> or </a:t>
            </a:r>
            <a:r>
              <a:rPr lang="fr-FR" dirty="0" err="1"/>
              <a:t>join</a:t>
            </a:r>
            <a:r>
              <a:rPr lang="fr-FR" dirty="0"/>
              <a:t> and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actually</a:t>
            </a:r>
            <a:r>
              <a:rPr lang="fr-FR" dirty="0"/>
              <a:t> solve the </a:t>
            </a:r>
            <a:r>
              <a:rPr lang="fr-FR" dirty="0" err="1"/>
              <a:t>problem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 err="1"/>
              <a:t>Also</a:t>
            </a:r>
            <a:r>
              <a:rPr lang="fr-FR" dirty="0"/>
              <a:t>, have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identified</a:t>
            </a:r>
            <a:r>
              <a:rPr lang="fr-FR" dirty="0"/>
              <a:t> </a:t>
            </a:r>
            <a:r>
              <a:rPr lang="fr-FR" dirty="0" err="1"/>
              <a:t>any</a:t>
            </a:r>
            <a:r>
              <a:rPr lang="fr-FR" dirty="0"/>
              <a:t> key </a:t>
            </a:r>
            <a:r>
              <a:rPr lang="fr-FR" dirty="0" err="1"/>
              <a:t>partners</a:t>
            </a:r>
            <a:r>
              <a:rPr lang="fr-FR" dirty="0"/>
              <a:t> like </a:t>
            </a:r>
            <a:r>
              <a:rPr lang="fr-FR" dirty="0" err="1"/>
              <a:t>organizations</a:t>
            </a:r>
            <a:r>
              <a:rPr lang="fr-FR" dirty="0"/>
              <a:t> or </a:t>
            </a:r>
            <a:r>
              <a:rPr lang="fr-FR" dirty="0" err="1"/>
              <a:t>departments</a:t>
            </a:r>
            <a:r>
              <a:rPr lang="fr-FR" dirty="0"/>
              <a:t> in an institution and have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asked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think</a:t>
            </a:r>
            <a:r>
              <a:rPr lang="fr-FR" dirty="0"/>
              <a:t> of the </a:t>
            </a:r>
            <a:r>
              <a:rPr lang="fr-FR" dirty="0" err="1"/>
              <a:t>project</a:t>
            </a:r>
            <a:r>
              <a:rPr lang="fr-FR" dirty="0"/>
              <a:t>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6646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9EFA4-868D-03F4-AC78-336C1EFD9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Visualization</a:t>
            </a:r>
            <a:r>
              <a:rPr lang="fr-FR" dirty="0"/>
              <a:t>: Show </a:t>
            </a:r>
            <a:r>
              <a:rPr lang="fr-FR" dirty="0" err="1"/>
              <a:t>what</a:t>
            </a:r>
            <a:r>
              <a:rPr lang="fr-FR" dirty="0"/>
              <a:t> the world </a:t>
            </a:r>
            <a:r>
              <a:rPr lang="fr-FR" dirty="0" err="1"/>
              <a:t>is</a:t>
            </a:r>
            <a:r>
              <a:rPr lang="fr-FR" dirty="0"/>
              <a:t> like </a:t>
            </a:r>
            <a:br>
              <a:rPr lang="fr-FR" dirty="0"/>
            </a:br>
            <a:r>
              <a:rPr lang="fr-FR" dirty="0"/>
              <a:t>if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real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2F4E6-607C-457A-3AD0-A1E58293D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 err="1"/>
              <a:t>Websites</a:t>
            </a:r>
            <a:r>
              <a:rPr lang="fr-FR" b="1" dirty="0"/>
              <a:t>, Facebook </a:t>
            </a:r>
            <a:r>
              <a:rPr lang="fr-FR" b="1" dirty="0" err="1"/>
              <a:t>events</a:t>
            </a:r>
            <a:r>
              <a:rPr lang="fr-FR" b="1" dirty="0"/>
              <a:t>/pages, posters, etc.: </a:t>
            </a:r>
            <a:r>
              <a:rPr lang="fr-FR" dirty="0"/>
              <a:t>one of the best </a:t>
            </a:r>
            <a:r>
              <a:rPr lang="fr-FR" dirty="0" err="1"/>
              <a:t>ways</a:t>
            </a:r>
            <a:r>
              <a:rPr lang="fr-FR" dirty="0"/>
              <a:t> to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really</a:t>
            </a:r>
            <a:r>
              <a:rPr lang="fr-FR" dirty="0"/>
              <a:t> </a:t>
            </a:r>
            <a:r>
              <a:rPr lang="fr-FR" dirty="0" err="1"/>
              <a:t>concrete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to </a:t>
            </a:r>
            <a:r>
              <a:rPr lang="fr-FR" dirty="0" err="1"/>
              <a:t>create</a:t>
            </a:r>
            <a:r>
              <a:rPr lang="fr-FR" dirty="0"/>
              <a:t> the </a:t>
            </a:r>
            <a:r>
              <a:rPr lang="fr-FR" dirty="0" err="1"/>
              <a:t>kind</a:t>
            </a:r>
            <a:r>
              <a:rPr lang="fr-FR" dirty="0"/>
              <a:t> of </a:t>
            </a:r>
            <a:r>
              <a:rPr lang="fr-FR" dirty="0" err="1"/>
              <a:t>presentation</a:t>
            </a:r>
            <a:r>
              <a:rPr lang="fr-FR" dirty="0"/>
              <a:t> page </a:t>
            </a:r>
            <a:r>
              <a:rPr lang="fr-FR" dirty="0" err="1"/>
              <a:t>that</a:t>
            </a:r>
            <a:r>
              <a:rPr lang="fr-FR" dirty="0"/>
              <a:t> imagines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already</a:t>
            </a:r>
            <a:r>
              <a:rPr lang="fr-FR" dirty="0"/>
              <a:t> </a:t>
            </a:r>
            <a:r>
              <a:rPr lang="fr-FR" dirty="0" err="1"/>
              <a:t>exists</a:t>
            </a:r>
            <a:r>
              <a:rPr lang="fr-FR" dirty="0"/>
              <a:t>. This </a:t>
            </a:r>
            <a:r>
              <a:rPr lang="fr-FR" dirty="0" err="1"/>
              <a:t>lets</a:t>
            </a:r>
            <a:r>
              <a:rPr lang="fr-FR" dirty="0"/>
              <a:t> the audience </a:t>
            </a:r>
            <a:r>
              <a:rPr lang="fr-FR" dirty="0" err="1"/>
              <a:t>really</a:t>
            </a:r>
            <a:r>
              <a:rPr lang="fr-FR" dirty="0"/>
              <a:t> </a:t>
            </a:r>
            <a:r>
              <a:rPr lang="fr-FR" dirty="0" err="1"/>
              <a:t>see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like if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existed</a:t>
            </a:r>
            <a:r>
              <a:rPr lang="fr-FR" dirty="0"/>
              <a:t>, and </a:t>
            </a:r>
            <a:r>
              <a:rPr lang="fr-FR" dirty="0" err="1"/>
              <a:t>helps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to </a:t>
            </a:r>
            <a:r>
              <a:rPr lang="fr-FR" dirty="0" err="1"/>
              <a:t>think</a:t>
            </a:r>
            <a:r>
              <a:rPr lang="fr-FR" dirty="0"/>
              <a:t> in more </a:t>
            </a:r>
            <a:r>
              <a:rPr lang="fr-FR" dirty="0" err="1"/>
              <a:t>detail</a:t>
            </a:r>
            <a:r>
              <a:rPr lang="fr-FR" dirty="0"/>
              <a:t> about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you’re</a:t>
            </a:r>
            <a:r>
              <a:rPr lang="fr-FR" dirty="0"/>
              <a:t> </a:t>
            </a:r>
            <a:r>
              <a:rPr lang="fr-FR" dirty="0" err="1"/>
              <a:t>trying</a:t>
            </a:r>
            <a:r>
              <a:rPr lang="fr-FR" dirty="0"/>
              <a:t> to </a:t>
            </a:r>
            <a:r>
              <a:rPr lang="fr-FR" dirty="0" err="1"/>
              <a:t>communicate</a:t>
            </a:r>
            <a:r>
              <a:rPr lang="fr-FR" dirty="0"/>
              <a:t>. If </a:t>
            </a:r>
            <a:r>
              <a:rPr lang="fr-FR" dirty="0" err="1"/>
              <a:t>you</a:t>
            </a:r>
            <a:r>
              <a:rPr lang="fr-FR" dirty="0"/>
              <a:t> have </a:t>
            </a:r>
            <a:r>
              <a:rPr lang="fr-FR" dirty="0" err="1"/>
              <a:t>someone</a:t>
            </a:r>
            <a:r>
              <a:rPr lang="fr-FR" dirty="0"/>
              <a:t> in </a:t>
            </a:r>
            <a:r>
              <a:rPr lang="fr-FR" dirty="0" err="1"/>
              <a:t>your</a:t>
            </a:r>
            <a:r>
              <a:rPr lang="fr-FR" dirty="0"/>
              <a:t> group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good </a:t>
            </a:r>
            <a:r>
              <a:rPr lang="fr-FR" dirty="0" err="1"/>
              <a:t>with</a:t>
            </a:r>
            <a:r>
              <a:rPr lang="fr-FR" dirty="0"/>
              <a:t> illustration or </a:t>
            </a:r>
            <a:r>
              <a:rPr lang="fr-FR" dirty="0" err="1"/>
              <a:t>graphic</a:t>
            </a:r>
            <a:r>
              <a:rPr lang="fr-FR" dirty="0"/>
              <a:t> design, </a:t>
            </a:r>
            <a:r>
              <a:rPr lang="fr-FR" dirty="0" err="1"/>
              <a:t>this</a:t>
            </a:r>
            <a:r>
              <a:rPr lang="fr-FR" dirty="0"/>
              <a:t> can </a:t>
            </a:r>
            <a:r>
              <a:rPr lang="fr-FR" dirty="0" err="1"/>
              <a:t>be</a:t>
            </a:r>
            <a:r>
              <a:rPr lang="fr-FR" dirty="0"/>
              <a:t> a </a:t>
            </a:r>
            <a:r>
              <a:rPr lang="fr-FR" dirty="0" err="1"/>
              <a:t>great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 for </a:t>
            </a:r>
            <a:r>
              <a:rPr lang="fr-FR" dirty="0" err="1"/>
              <a:t>them</a:t>
            </a:r>
            <a:r>
              <a:rPr lang="fr-FR" dirty="0"/>
              <a:t> to </a:t>
            </a:r>
            <a:r>
              <a:rPr lang="fr-FR" dirty="0" err="1"/>
              <a:t>contribute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Depending</a:t>
            </a:r>
            <a:r>
              <a:rPr lang="fr-FR" dirty="0"/>
              <a:t> on the </a:t>
            </a:r>
            <a:r>
              <a:rPr lang="fr-FR" dirty="0" err="1"/>
              <a:t>project</a:t>
            </a:r>
            <a:r>
              <a:rPr lang="fr-FR" dirty="0"/>
              <a:t>, one good </a:t>
            </a:r>
            <a:r>
              <a:rPr lang="fr-FR" dirty="0" err="1"/>
              <a:t>way</a:t>
            </a:r>
            <a:r>
              <a:rPr lang="fr-FR" dirty="0"/>
              <a:t> to do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process </a:t>
            </a:r>
            <a:r>
              <a:rPr lang="fr-FR" dirty="0" err="1"/>
              <a:t>graphics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show how </a:t>
            </a:r>
            <a:r>
              <a:rPr lang="fr-FR" dirty="0" err="1"/>
              <a:t>your</a:t>
            </a:r>
            <a:r>
              <a:rPr lang="fr-FR" dirty="0"/>
              <a:t> solution </a:t>
            </a:r>
            <a:r>
              <a:rPr lang="fr-FR" dirty="0" err="1"/>
              <a:t>actually</a:t>
            </a:r>
            <a:r>
              <a:rPr lang="fr-FR" dirty="0"/>
              <a:t> </a:t>
            </a:r>
            <a:r>
              <a:rPr lang="fr-FR" dirty="0" err="1"/>
              <a:t>works</a:t>
            </a:r>
            <a:r>
              <a:rPr lang="fr-FR" dirty="0"/>
              <a:t> in a </a:t>
            </a:r>
            <a:r>
              <a:rPr lang="fr-FR" dirty="0" err="1"/>
              <a:t>step</a:t>
            </a:r>
            <a:r>
              <a:rPr lang="fr-FR" dirty="0"/>
              <a:t>-by-</a:t>
            </a:r>
            <a:r>
              <a:rPr lang="fr-FR" dirty="0" err="1"/>
              <a:t>step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>
                <a:hlinkClick r:id="rId2"/>
              </a:rPr>
              <a:t>Here</a:t>
            </a:r>
            <a:r>
              <a:rPr lang="fr-FR" dirty="0">
                <a:hlinkClick r:id="rId2"/>
              </a:rPr>
              <a:t> </a:t>
            </a:r>
            <a:r>
              <a:rPr lang="fr-FR" dirty="0" err="1">
                <a:hlinkClick r:id="rId2"/>
              </a:rPr>
              <a:t>is</a:t>
            </a:r>
            <a:r>
              <a:rPr lang="fr-FR" dirty="0">
                <a:hlinkClick r:id="rId2"/>
              </a:rPr>
              <a:t> a free </a:t>
            </a:r>
            <a:r>
              <a:rPr lang="fr-FR" dirty="0" err="1">
                <a:hlinkClick r:id="rId2"/>
              </a:rPr>
              <a:t>website</a:t>
            </a:r>
            <a:r>
              <a:rPr lang="fr-FR" dirty="0">
                <a:hlinkClick r:id="rId2"/>
              </a:rPr>
              <a:t> </a:t>
            </a:r>
            <a:r>
              <a:rPr lang="fr-FR" dirty="0" err="1">
                <a:hlinkClick r:id="rId2"/>
              </a:rPr>
              <a:t>creator</a:t>
            </a:r>
            <a:r>
              <a:rPr lang="fr-FR" dirty="0">
                <a:hlinkClick r:id="rId2"/>
              </a:rPr>
              <a:t> </a:t>
            </a:r>
            <a:r>
              <a:rPr lang="fr-FR" dirty="0"/>
              <a:t>(</a:t>
            </a:r>
            <a:r>
              <a:rPr lang="fr-FR" dirty="0" err="1"/>
              <a:t>you’ll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to </a:t>
            </a:r>
            <a:r>
              <a:rPr lang="fr-FR" dirty="0" err="1"/>
              <a:t>sign</a:t>
            </a:r>
            <a:r>
              <a:rPr lang="fr-FR" dirty="0"/>
              <a:t> up for an </a:t>
            </a:r>
            <a:r>
              <a:rPr lang="fr-FR" dirty="0" err="1"/>
              <a:t>account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dirty="0" err="1">
                <a:hlinkClick r:id="rId3"/>
              </a:rPr>
              <a:t>Here</a:t>
            </a:r>
            <a:r>
              <a:rPr lang="fr-FR" dirty="0">
                <a:hlinkClick r:id="rId3"/>
              </a:rPr>
              <a:t> </a:t>
            </a:r>
            <a:r>
              <a:rPr lang="fr-FR" dirty="0" err="1">
                <a:hlinkClick r:id="rId3"/>
              </a:rPr>
              <a:t>is</a:t>
            </a:r>
            <a:r>
              <a:rPr lang="fr-FR" dirty="0">
                <a:hlinkClick r:id="rId3"/>
              </a:rPr>
              <a:t> a free online </a:t>
            </a:r>
            <a:r>
              <a:rPr lang="fr-FR" dirty="0" err="1">
                <a:hlinkClick r:id="rId3"/>
              </a:rPr>
              <a:t>graphic</a:t>
            </a:r>
            <a:r>
              <a:rPr lang="fr-FR" dirty="0">
                <a:hlinkClick r:id="rId3"/>
              </a:rPr>
              <a:t> design </a:t>
            </a:r>
            <a:r>
              <a:rPr lang="fr-FR" dirty="0" err="1">
                <a:hlinkClick r:id="rId3"/>
              </a:rPr>
              <a:t>space</a:t>
            </a:r>
            <a:r>
              <a:rPr lang="fr-FR" dirty="0"/>
              <a:t> (</a:t>
            </a:r>
            <a:r>
              <a:rPr lang="fr-FR" dirty="0" err="1"/>
              <a:t>you’ll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to </a:t>
            </a:r>
            <a:r>
              <a:rPr lang="fr-FR" dirty="0" err="1"/>
              <a:t>sign</a:t>
            </a:r>
            <a:r>
              <a:rPr lang="fr-FR" dirty="0"/>
              <a:t> up for an </a:t>
            </a:r>
            <a:r>
              <a:rPr lang="fr-FR" dirty="0" err="1"/>
              <a:t>account</a:t>
            </a:r>
            <a:r>
              <a:rPr lang="fr-FR" dirty="0"/>
              <a:t> </a:t>
            </a:r>
            <a:r>
              <a:rPr lang="fr-FR" dirty="0" err="1"/>
              <a:t>here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921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A0E09-83D3-6E11-F036-EDDBD0C1D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Visualization</a:t>
            </a:r>
            <a:r>
              <a:rPr lang="fr-FR" dirty="0"/>
              <a:t>: Show </a:t>
            </a:r>
            <a:r>
              <a:rPr lang="fr-FR" dirty="0" err="1"/>
              <a:t>what</a:t>
            </a:r>
            <a:r>
              <a:rPr lang="fr-FR" dirty="0"/>
              <a:t> the world </a:t>
            </a:r>
            <a:r>
              <a:rPr lang="fr-FR" dirty="0" err="1"/>
              <a:t>is</a:t>
            </a:r>
            <a:r>
              <a:rPr lang="fr-FR" dirty="0"/>
              <a:t> like </a:t>
            </a:r>
            <a:br>
              <a:rPr lang="fr-FR" dirty="0"/>
            </a:br>
            <a:r>
              <a:rPr lang="fr-FR" dirty="0"/>
              <a:t>if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real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E34A4-81A5-0E12-ADA8-8FE40D07C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27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/>
              <a:t>Impact: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one </a:t>
            </a:r>
            <a:r>
              <a:rPr lang="fr-FR" dirty="0" err="1"/>
              <a:t>is</a:t>
            </a:r>
            <a:r>
              <a:rPr lang="fr-FR" dirty="0"/>
              <a:t> important. It ties back to the </a:t>
            </a:r>
            <a:r>
              <a:rPr lang="fr-FR" dirty="0" err="1"/>
              <a:t>problem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presented</a:t>
            </a:r>
            <a:r>
              <a:rPr lang="fr-FR" dirty="0"/>
              <a:t> </a:t>
            </a:r>
            <a:r>
              <a:rPr lang="fr-FR" dirty="0" err="1"/>
              <a:t>earlier</a:t>
            </a:r>
            <a:r>
              <a:rPr lang="fr-FR" dirty="0"/>
              <a:t>. </a:t>
            </a:r>
            <a:r>
              <a:rPr lang="fr-FR" dirty="0" err="1"/>
              <a:t>Describe</a:t>
            </a:r>
            <a:r>
              <a:rPr lang="fr-FR" dirty="0"/>
              <a:t> how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impact the </a:t>
            </a:r>
            <a:r>
              <a:rPr lang="fr-FR" dirty="0" err="1"/>
              <a:t>problem</a:t>
            </a:r>
            <a:r>
              <a:rPr lang="fr-FR" dirty="0"/>
              <a:t>. This has </a:t>
            </a:r>
            <a:r>
              <a:rPr lang="fr-FR" dirty="0" err="1"/>
              <a:t>two</a:t>
            </a:r>
            <a:r>
              <a:rPr lang="fr-FR" dirty="0"/>
              <a:t> dimensions: quantitative and qualitative.</a:t>
            </a:r>
          </a:p>
          <a:p>
            <a:pPr marL="0" indent="0">
              <a:buNone/>
            </a:pPr>
            <a:r>
              <a:rPr lang="fr-FR" dirty="0"/>
              <a:t>Even </a:t>
            </a:r>
            <a:r>
              <a:rPr lang="fr-FR" dirty="0" err="1"/>
              <a:t>though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dirty="0" err="1"/>
              <a:t>estimates</a:t>
            </a:r>
            <a:r>
              <a:rPr lang="fr-FR" dirty="0"/>
              <a:t>, </a:t>
            </a:r>
            <a:r>
              <a:rPr lang="fr-FR" dirty="0" err="1"/>
              <a:t>giving</a:t>
            </a:r>
            <a:r>
              <a:rPr lang="fr-FR" dirty="0"/>
              <a:t> the audience a few </a:t>
            </a:r>
            <a:r>
              <a:rPr lang="fr-FR" dirty="0" err="1"/>
              <a:t>numbers</a:t>
            </a:r>
            <a:r>
              <a:rPr lang="fr-FR" dirty="0"/>
              <a:t>, </a:t>
            </a:r>
            <a:r>
              <a:rPr lang="fr-FR" dirty="0" err="1"/>
              <a:t>such</a:t>
            </a:r>
            <a:r>
              <a:rPr lang="fr-FR" dirty="0"/>
              <a:t> as the </a:t>
            </a:r>
            <a:r>
              <a:rPr lang="fr-FR" dirty="0" err="1"/>
              <a:t>amount</a:t>
            </a:r>
            <a:r>
              <a:rPr lang="fr-FR" dirty="0"/>
              <a:t> of </a:t>
            </a:r>
            <a:r>
              <a:rPr lang="fr-FR" dirty="0" err="1"/>
              <a:t>waste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prevented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going</a:t>
            </a:r>
            <a:r>
              <a:rPr lang="fr-FR" dirty="0"/>
              <a:t> to the </a:t>
            </a:r>
            <a:r>
              <a:rPr lang="fr-FR" dirty="0" err="1"/>
              <a:t>landfill</a:t>
            </a:r>
            <a:r>
              <a:rPr lang="fr-FR" dirty="0"/>
              <a:t> or the </a:t>
            </a:r>
            <a:r>
              <a:rPr lang="fr-FR" dirty="0" err="1"/>
              <a:t>number</a:t>
            </a:r>
            <a:r>
              <a:rPr lang="fr-FR" dirty="0"/>
              <a:t> of people </a:t>
            </a:r>
            <a:r>
              <a:rPr lang="fr-FR" dirty="0" err="1"/>
              <a:t>impacted</a:t>
            </a:r>
            <a:r>
              <a:rPr lang="fr-FR" dirty="0"/>
              <a:t> by a </a:t>
            </a:r>
            <a:r>
              <a:rPr lang="fr-FR" dirty="0" err="1"/>
              <a:t>campaign</a:t>
            </a:r>
            <a:r>
              <a:rPr lang="fr-FR" dirty="0"/>
              <a:t>, can </a:t>
            </a:r>
            <a:r>
              <a:rPr lang="fr-FR" dirty="0" err="1"/>
              <a:t>really</a:t>
            </a:r>
            <a:r>
              <a:rPr lang="fr-FR" dirty="0"/>
              <a:t> help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understand</a:t>
            </a:r>
            <a:r>
              <a:rPr lang="fr-FR" dirty="0"/>
              <a:t> </a:t>
            </a:r>
            <a:r>
              <a:rPr lang="fr-FR" dirty="0" err="1"/>
              <a:t>why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solution </a:t>
            </a:r>
            <a:r>
              <a:rPr lang="fr-FR" dirty="0" err="1"/>
              <a:t>is</a:t>
            </a:r>
            <a:r>
              <a:rPr lang="fr-FR" dirty="0"/>
              <a:t> a good one. Use </a:t>
            </a:r>
            <a:r>
              <a:rPr lang="fr-FR" dirty="0" err="1"/>
              <a:t>some</a:t>
            </a:r>
            <a:r>
              <a:rPr lang="fr-FR" dirty="0"/>
              <a:t> of the </a:t>
            </a:r>
            <a:r>
              <a:rPr lang="fr-FR" dirty="0" err="1"/>
              <a:t>same</a:t>
            </a:r>
            <a:r>
              <a:rPr lang="fr-FR" dirty="0"/>
              <a:t> </a:t>
            </a:r>
            <a:r>
              <a:rPr lang="fr-FR" dirty="0" err="1"/>
              <a:t>logic</a:t>
            </a:r>
            <a:r>
              <a:rPr lang="fr-FR" dirty="0"/>
              <a:t> as in the </a:t>
            </a:r>
            <a:r>
              <a:rPr lang="fr-FR" dirty="0" err="1"/>
              <a:t>Lifecycle</a:t>
            </a:r>
            <a:r>
              <a:rPr lang="fr-FR" dirty="0"/>
              <a:t> </a:t>
            </a:r>
            <a:r>
              <a:rPr lang="fr-FR" dirty="0" err="1"/>
              <a:t>assessment</a:t>
            </a:r>
            <a:r>
              <a:rPr lang="fr-FR" dirty="0"/>
              <a:t> and </a:t>
            </a:r>
            <a:r>
              <a:rPr lang="fr-FR" dirty="0" err="1"/>
              <a:t>other</a:t>
            </a:r>
            <a:r>
              <a:rPr lang="fr-FR" dirty="0"/>
              <a:t> impact </a:t>
            </a:r>
            <a:r>
              <a:rPr lang="fr-FR" dirty="0" err="1"/>
              <a:t>assessment</a:t>
            </a:r>
            <a:r>
              <a:rPr lang="fr-FR" dirty="0"/>
              <a:t> </a:t>
            </a:r>
            <a:r>
              <a:rPr lang="fr-FR" dirty="0" err="1"/>
              <a:t>tools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have </a:t>
            </a:r>
            <a:r>
              <a:rPr lang="fr-FR" dirty="0" err="1"/>
              <a:t>learned</a:t>
            </a:r>
            <a:r>
              <a:rPr lang="fr-FR" dirty="0"/>
              <a:t> about. </a:t>
            </a:r>
            <a:r>
              <a:rPr lang="fr-FR" dirty="0" err="1"/>
              <a:t>Remember</a:t>
            </a:r>
            <a:r>
              <a:rPr lang="fr-FR" dirty="0"/>
              <a:t>, </a:t>
            </a:r>
            <a:r>
              <a:rPr lang="fr-FR" dirty="0" err="1"/>
              <a:t>it’s</a:t>
            </a:r>
            <a:r>
              <a:rPr lang="fr-FR" dirty="0"/>
              <a:t> not important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exactly</a:t>
            </a:r>
            <a:r>
              <a:rPr lang="fr-FR" dirty="0"/>
              <a:t> right, </a:t>
            </a:r>
            <a:r>
              <a:rPr lang="fr-FR" dirty="0" err="1"/>
              <a:t>just</a:t>
            </a:r>
            <a:r>
              <a:rPr lang="fr-FR" dirty="0"/>
              <a:t> </a:t>
            </a:r>
            <a:r>
              <a:rPr lang="fr-FR" dirty="0" err="1"/>
              <a:t>try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realistic</a:t>
            </a:r>
            <a:r>
              <a:rPr lang="fr-FR" dirty="0"/>
              <a:t> in </a:t>
            </a:r>
            <a:r>
              <a:rPr lang="fr-FR" dirty="0" err="1"/>
              <a:t>your</a:t>
            </a:r>
            <a:r>
              <a:rPr lang="fr-FR" dirty="0"/>
              <a:t> impact </a:t>
            </a:r>
            <a:r>
              <a:rPr lang="fr-FR" dirty="0" err="1"/>
              <a:t>estimates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 err="1"/>
              <a:t>Qualitatively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want</a:t>
            </a:r>
            <a:r>
              <a:rPr lang="fr-FR" dirty="0"/>
              <a:t> to tell the story of how the world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different</a:t>
            </a:r>
            <a:r>
              <a:rPr lang="fr-FR" dirty="0"/>
              <a:t> once </a:t>
            </a:r>
            <a:r>
              <a:rPr lang="fr-FR" dirty="0" err="1"/>
              <a:t>your</a:t>
            </a:r>
            <a:r>
              <a:rPr lang="fr-FR" dirty="0"/>
              <a:t> solution </a:t>
            </a:r>
            <a:r>
              <a:rPr lang="fr-FR" dirty="0" err="1"/>
              <a:t>is</a:t>
            </a:r>
            <a:r>
              <a:rPr lang="fr-FR" dirty="0"/>
              <a:t> put in place. Don’t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afraid</a:t>
            </a:r>
            <a:r>
              <a:rPr lang="fr-FR" dirty="0"/>
              <a:t> to use </a:t>
            </a:r>
            <a:r>
              <a:rPr lang="fr-FR" dirty="0" err="1"/>
              <a:t>evokative</a:t>
            </a:r>
            <a:r>
              <a:rPr lang="fr-FR" dirty="0"/>
              <a:t> </a:t>
            </a:r>
            <a:r>
              <a:rPr lang="fr-FR" dirty="0" err="1"/>
              <a:t>language</a:t>
            </a:r>
            <a:r>
              <a:rPr lang="fr-FR" dirty="0"/>
              <a:t> or images to show. Don’t </a:t>
            </a:r>
            <a:r>
              <a:rPr lang="fr-FR" dirty="0" err="1"/>
              <a:t>exaggerate</a:t>
            </a:r>
            <a:r>
              <a:rPr lang="fr-FR" dirty="0"/>
              <a:t> the importance, but do help people to imagine how the world (or at least the </a:t>
            </a:r>
            <a:r>
              <a:rPr lang="fr-FR" dirty="0" err="1"/>
              <a:t>school</a:t>
            </a:r>
            <a:r>
              <a:rPr lang="fr-FR" dirty="0"/>
              <a:t> and </a:t>
            </a:r>
            <a:r>
              <a:rPr lang="fr-FR" dirty="0" err="1"/>
              <a:t>community</a:t>
            </a:r>
            <a:r>
              <a:rPr lang="fr-FR" dirty="0"/>
              <a:t>)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improved</a:t>
            </a:r>
            <a:r>
              <a:rPr lang="fr-FR" dirty="0"/>
              <a:t> by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9099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2C71D-E9E4-D781-6B25-1F491A8F4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Action: Tell us </a:t>
            </a:r>
            <a:r>
              <a:rPr lang="fr-FR" dirty="0" err="1"/>
              <a:t>what</a:t>
            </a:r>
            <a:r>
              <a:rPr lang="fr-FR" dirty="0"/>
              <a:t> to do!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D668E-86A2-B3E1-DAC1-363BE493D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err="1"/>
              <a:t>Finally</a:t>
            </a:r>
            <a:r>
              <a:rPr lang="fr-FR" dirty="0"/>
              <a:t>, </a:t>
            </a:r>
            <a:r>
              <a:rPr lang="fr-FR" dirty="0" err="1"/>
              <a:t>make</a:t>
            </a:r>
            <a:r>
              <a:rPr lang="fr-FR" dirty="0"/>
              <a:t> a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request</a:t>
            </a:r>
            <a:r>
              <a:rPr lang="fr-FR" dirty="0"/>
              <a:t> for action of </a:t>
            </a:r>
            <a:r>
              <a:rPr lang="fr-FR" dirty="0" err="1"/>
              <a:t>your</a:t>
            </a:r>
            <a:r>
              <a:rPr lang="fr-FR" dirty="0"/>
              <a:t> audience. This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mean</a:t>
            </a:r>
            <a:r>
              <a:rPr lang="fr-FR" dirty="0"/>
              <a:t> </a:t>
            </a:r>
            <a:r>
              <a:rPr lang="fr-FR" dirty="0" err="1"/>
              <a:t>just</a:t>
            </a:r>
            <a:r>
              <a:rPr lang="fr-FR" dirty="0"/>
              <a:t> </a:t>
            </a:r>
            <a:r>
              <a:rPr lang="fr-FR" dirty="0" err="1"/>
              <a:t>asking</a:t>
            </a:r>
            <a:r>
              <a:rPr lang="fr-FR" dirty="0"/>
              <a:t> the </a:t>
            </a:r>
            <a:r>
              <a:rPr lang="fr-FR" dirty="0" err="1"/>
              <a:t>judges</a:t>
            </a:r>
            <a:r>
              <a:rPr lang="fr-FR" dirty="0"/>
              <a:t> to select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, but </a:t>
            </a:r>
            <a:r>
              <a:rPr lang="fr-FR" dirty="0" err="1"/>
              <a:t>it’s</a:t>
            </a:r>
            <a:r>
              <a:rPr lang="fr-FR" dirty="0"/>
              <a:t> </a:t>
            </a:r>
            <a:r>
              <a:rPr lang="fr-FR" dirty="0" err="1"/>
              <a:t>better</a:t>
            </a:r>
            <a:r>
              <a:rPr lang="fr-FR" dirty="0"/>
              <a:t> if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address</a:t>
            </a:r>
            <a:r>
              <a:rPr lang="fr-FR" dirty="0"/>
              <a:t> the </a:t>
            </a:r>
            <a:r>
              <a:rPr lang="fr-FR" dirty="0" err="1"/>
              <a:t>whole</a:t>
            </a:r>
            <a:r>
              <a:rPr lang="fr-FR" dirty="0"/>
              <a:t> audience. So,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ask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to do if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actually</a:t>
            </a:r>
            <a:r>
              <a:rPr lang="fr-FR" dirty="0"/>
              <a:t> </a:t>
            </a:r>
            <a:r>
              <a:rPr lang="fr-FR" dirty="0" err="1"/>
              <a:t>trying</a:t>
            </a:r>
            <a:r>
              <a:rPr lang="fr-FR" dirty="0"/>
              <a:t> to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real? </a:t>
            </a:r>
          </a:p>
          <a:p>
            <a:r>
              <a:rPr lang="fr-FR" dirty="0"/>
              <a:t>Come to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event</a:t>
            </a:r>
            <a:r>
              <a:rPr lang="fr-FR" dirty="0"/>
              <a:t>? </a:t>
            </a:r>
          </a:p>
          <a:p>
            <a:r>
              <a:rPr lang="fr-FR" dirty="0"/>
              <a:t>Tell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friends</a:t>
            </a:r>
            <a:r>
              <a:rPr lang="fr-FR" dirty="0"/>
              <a:t> about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campaign</a:t>
            </a:r>
            <a:r>
              <a:rPr lang="fr-FR" dirty="0"/>
              <a:t>?</a:t>
            </a:r>
          </a:p>
          <a:p>
            <a:r>
              <a:rPr lang="fr-FR" dirty="0" err="1"/>
              <a:t>Sign</a:t>
            </a:r>
            <a:r>
              <a:rPr lang="fr-FR" dirty="0"/>
              <a:t> up for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website</a:t>
            </a:r>
            <a:r>
              <a:rPr lang="fr-FR" dirty="0"/>
              <a:t> platform?</a:t>
            </a:r>
          </a:p>
          <a:p>
            <a:r>
              <a:rPr lang="fr-FR" dirty="0"/>
              <a:t>Share </a:t>
            </a:r>
            <a:r>
              <a:rPr lang="fr-FR" dirty="0" err="1"/>
              <a:t>this</a:t>
            </a:r>
            <a:r>
              <a:rPr lang="fr-FR" dirty="0"/>
              <a:t> information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friends</a:t>
            </a:r>
            <a:r>
              <a:rPr lang="fr-FR" dirty="0"/>
              <a:t> and </a:t>
            </a:r>
            <a:r>
              <a:rPr lang="fr-FR" dirty="0" err="1"/>
              <a:t>family</a:t>
            </a:r>
            <a:r>
              <a:rPr lang="fr-FR" dirty="0"/>
              <a:t>?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Be </a:t>
            </a:r>
            <a:r>
              <a:rPr lang="fr-FR" dirty="0" err="1"/>
              <a:t>clear</a:t>
            </a:r>
            <a:r>
              <a:rPr lang="fr-FR" dirty="0"/>
              <a:t> and </a:t>
            </a:r>
            <a:r>
              <a:rPr lang="fr-FR" dirty="0" err="1"/>
              <a:t>specific</a:t>
            </a:r>
            <a:r>
              <a:rPr lang="fr-FR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972247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D3405-657A-1DA2-8A49-7DBC3FD07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Optional</a:t>
            </a:r>
            <a:r>
              <a:rPr lang="fr-FR" dirty="0"/>
              <a:t>: Timeline/</a:t>
            </a:r>
            <a:r>
              <a:rPr lang="fr-FR" dirty="0" err="1"/>
              <a:t>Calendar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C9B7E-6574-FBEC-A35A-0ACC6CDCD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93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b="1" dirty="0"/>
              <a:t>Timeline/</a:t>
            </a:r>
            <a:r>
              <a:rPr lang="fr-FR" b="1" dirty="0" err="1"/>
              <a:t>calendar</a:t>
            </a:r>
            <a:r>
              <a:rPr lang="fr-FR" b="1" dirty="0"/>
              <a:t>: </a:t>
            </a:r>
            <a:r>
              <a:rPr lang="fr-FR" dirty="0" err="1"/>
              <a:t>you</a:t>
            </a:r>
            <a:r>
              <a:rPr lang="fr-FR" dirty="0"/>
              <a:t> can show us, </a:t>
            </a:r>
            <a:r>
              <a:rPr lang="fr-FR" dirty="0" err="1"/>
              <a:t>graphically</a:t>
            </a:r>
            <a:r>
              <a:rPr lang="fr-FR" dirty="0"/>
              <a:t>, </a:t>
            </a:r>
            <a:r>
              <a:rPr lang="fr-FR" dirty="0" err="1"/>
              <a:t>what</a:t>
            </a:r>
            <a:r>
              <a:rPr lang="fr-FR" dirty="0"/>
              <a:t> the process of planning, </a:t>
            </a:r>
            <a:r>
              <a:rPr lang="fr-FR" dirty="0" err="1"/>
              <a:t>executing</a:t>
            </a:r>
            <a:r>
              <a:rPr lang="fr-FR" dirty="0"/>
              <a:t>, and </a:t>
            </a:r>
            <a:r>
              <a:rPr lang="fr-FR" dirty="0" err="1"/>
              <a:t>following</a:t>
            </a:r>
            <a:r>
              <a:rPr lang="fr-FR" dirty="0"/>
              <a:t> up on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look like. You can do </a:t>
            </a:r>
            <a:r>
              <a:rPr lang="fr-FR" dirty="0" err="1"/>
              <a:t>this</a:t>
            </a:r>
            <a:r>
              <a:rPr lang="fr-FR" dirty="0"/>
              <a:t> as a simple timeline </a:t>
            </a:r>
            <a:r>
              <a:rPr lang="fr-FR" dirty="0" err="1"/>
              <a:t>graphic</a:t>
            </a:r>
            <a:r>
              <a:rPr lang="fr-FR" dirty="0"/>
              <a:t>, or </a:t>
            </a:r>
            <a:r>
              <a:rPr lang="fr-FR" dirty="0" err="1"/>
              <a:t>something</a:t>
            </a:r>
            <a:r>
              <a:rPr lang="fr-FR" dirty="0"/>
              <a:t> more </a:t>
            </a:r>
            <a:r>
              <a:rPr lang="fr-FR" dirty="0" err="1"/>
              <a:t>detailed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Gantt charts are a good </a:t>
            </a:r>
            <a:r>
              <a:rPr lang="fr-FR" dirty="0" err="1"/>
              <a:t>tool</a:t>
            </a:r>
            <a:r>
              <a:rPr lang="fr-FR" dirty="0"/>
              <a:t> for the more </a:t>
            </a:r>
            <a:r>
              <a:rPr lang="fr-FR" dirty="0" err="1"/>
              <a:t>detailed</a:t>
            </a:r>
            <a:r>
              <a:rPr lang="fr-FR" dirty="0"/>
              <a:t> plans (</a:t>
            </a:r>
            <a:r>
              <a:rPr lang="fr-FR" dirty="0">
                <a:hlinkClick r:id="rId2"/>
              </a:rPr>
              <a:t>online Gantt chart </a:t>
            </a:r>
            <a:r>
              <a:rPr lang="fr-FR" dirty="0" err="1">
                <a:hlinkClick r:id="rId2"/>
              </a:rPr>
              <a:t>generator</a:t>
            </a:r>
            <a:r>
              <a:rPr lang="fr-FR" dirty="0"/>
              <a:t>, but </a:t>
            </a:r>
            <a:r>
              <a:rPr lang="fr-FR" dirty="0" err="1"/>
              <a:t>you</a:t>
            </a:r>
            <a:r>
              <a:rPr lang="fr-FR" dirty="0"/>
              <a:t> can </a:t>
            </a:r>
            <a:r>
              <a:rPr lang="fr-FR" dirty="0" err="1"/>
              <a:t>also</a:t>
            </a:r>
            <a:r>
              <a:rPr lang="fr-FR" dirty="0"/>
              <a:t> use a </a:t>
            </a:r>
            <a:r>
              <a:rPr lang="fr-FR" dirty="0" err="1"/>
              <a:t>spreadsheet</a:t>
            </a:r>
            <a:r>
              <a:rPr lang="fr-FR" dirty="0"/>
              <a:t> software </a:t>
            </a:r>
            <a:r>
              <a:rPr lang="fr-FR" dirty="0" err="1"/>
              <a:t>easily</a:t>
            </a:r>
            <a:r>
              <a:rPr lang="fr-FR" dirty="0"/>
              <a:t>)</a:t>
            </a:r>
          </a:p>
        </p:txBody>
      </p:sp>
      <p:pic>
        <p:nvPicPr>
          <p:cNvPr id="5" name="Picture 4" descr="Chart&#10;&#10;Description automatically generated with medium confidence">
            <a:extLst>
              <a:ext uri="{FF2B5EF4-FFF2-40B4-BE49-F238E27FC236}">
                <a16:creationId xmlns:a16="http://schemas.microsoft.com/office/drawing/2014/main" id="{6B5F773C-E7C4-5BFD-93B2-C4DFEBEB38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90" t="31490" r="15586" b="28511"/>
          <a:stretch/>
        </p:blipFill>
        <p:spPr>
          <a:xfrm>
            <a:off x="1646407" y="3640602"/>
            <a:ext cx="8899186" cy="3217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142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1406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Hackathon Pitch Presentation Template</vt:lpstr>
      <vt:lpstr>Attention</vt:lpstr>
      <vt:lpstr>Need: what’s the big problem?</vt:lpstr>
      <vt:lpstr>Solution: Introduce your project</vt:lpstr>
      <vt:lpstr>Solution: How will you promote your project?</vt:lpstr>
      <vt:lpstr>Visualization: Show what the world is like  if your project is real</vt:lpstr>
      <vt:lpstr>Visualization: Show what the world is like  if your project is real</vt:lpstr>
      <vt:lpstr>Action: Tell us what to do!</vt:lpstr>
      <vt:lpstr>Optional: Timeline/Calendar</vt:lpstr>
      <vt:lpstr>Optional: Budget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Hackathon Pitch Presentation Template</dc:title>
  <dc:creator>timothy.marcroft@gmail.com</dc:creator>
  <cp:lastModifiedBy>timothy.marcroft@gmail.com</cp:lastModifiedBy>
  <cp:revision>26</cp:revision>
  <dcterms:created xsi:type="dcterms:W3CDTF">2023-01-17T10:47:17Z</dcterms:created>
  <dcterms:modified xsi:type="dcterms:W3CDTF">2023-01-25T10:14:56Z</dcterms:modified>
</cp:coreProperties>
</file>