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439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40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424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415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407.xml"/>
  <Override ContentType="application/vnd.openxmlformats-officedocument.presentationml.slideLayout+xml" PartName="/ppt/slideLayouts/slideLayout432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400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425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431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414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408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06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99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10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42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434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413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26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411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98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40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39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433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427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404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41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420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435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2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421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403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436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419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437.xml"/>
  <Override ContentType="application/vnd.openxmlformats-officedocument.presentationml.slideLayout+xml" PartName="/ppt/slideLayouts/slideLayout402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422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409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418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430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43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423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417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416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401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4088" r:id="rId5"/>
    <p:sldMasterId id="2147484089" r:id="rId6"/>
    <p:sldMasterId id="2147484090" r:id="rId7"/>
    <p:sldMasterId id="2147484091" r:id="rId8"/>
    <p:sldMasterId id="2147484092" r:id="rId9"/>
    <p:sldMasterId id="2147484093" r:id="rId10"/>
    <p:sldMasterId id="2147484094" r:id="rId11"/>
    <p:sldMasterId id="2147484095" r:id="rId12"/>
    <p:sldMasterId id="2147484096" r:id="rId13"/>
    <p:sldMasterId id="2147484097" r:id="rId14"/>
    <p:sldMasterId id="2147484098" r:id="rId15"/>
    <p:sldMasterId id="2147484099" r:id="rId16"/>
    <p:sldMasterId id="2147484100" r:id="rId17"/>
    <p:sldMasterId id="2147484101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</p:sldIdLst>
  <p:sldSz cy="5143500" cx="9144000"/>
  <p:notesSz cx="6858000" cy="9144000"/>
  <p:embeddedFontLst>
    <p:embeddedFont>
      <p:font typeface="Commissioner"/>
      <p:regular r:id="rId36"/>
      <p:bold r:id="rId37"/>
    </p:embeddedFont>
    <p:embeddedFont>
      <p:font typeface="Francois One"/>
      <p:regular r:id="rId38"/>
    </p:embeddedFont>
    <p:embeddedFont>
      <p:font typeface="Syne SemiBold"/>
      <p:regular r:id="rId39"/>
      <p:bold r:id="rId40"/>
    </p:embeddedFont>
    <p:embeddedFont>
      <p:font typeface="Barlow SemiBold"/>
      <p:regular r:id="rId41"/>
      <p:bold r:id="rId42"/>
      <p:italic r:id="rId43"/>
      <p:boldItalic r:id="rId44"/>
    </p:embeddedFont>
    <p:embeddedFont>
      <p:font typeface="Robot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  <p:embeddedFont>
      <p:font typeface="Red Hat Display"/>
      <p:regular r:id="rId57"/>
      <p:bold r:id="rId58"/>
      <p:italic r:id="rId59"/>
      <p:boldItalic r:id="rId60"/>
    </p:embeddedFont>
    <p:embeddedFont>
      <p:font typeface="Black Han Sans"/>
      <p:regular r:id="rId61"/>
    </p:embeddedFont>
    <p:embeddedFont>
      <p:font typeface="Syne"/>
      <p:regular r:id="rId62"/>
      <p:bold r:id="rId63"/>
    </p:embeddedFont>
    <p:embeddedFont>
      <p:font typeface="Commissioner ExtraBold"/>
      <p:bold r:id="rId64"/>
    </p:embeddedFont>
    <p:embeddedFont>
      <p:font typeface="Open Sans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804F81-2F74-4750-95FF-1FC93D1FA01E}">
  <a:tblStyle styleId="{C7804F81-2F74-4750-95FF-1FC93D1FA0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yneSemiBold-bold.fntdata"/><Relationship Id="rId42" Type="http://schemas.openxmlformats.org/officeDocument/2006/relationships/font" Target="fonts/BarlowSemiBold-bold.fntdata"/><Relationship Id="rId41" Type="http://schemas.openxmlformats.org/officeDocument/2006/relationships/font" Target="fonts/BarlowSemiBold-regular.fntdata"/><Relationship Id="rId44" Type="http://schemas.openxmlformats.org/officeDocument/2006/relationships/font" Target="fonts/BarlowSemiBold-boldItalic.fntdata"/><Relationship Id="rId43" Type="http://schemas.openxmlformats.org/officeDocument/2006/relationships/font" Target="fonts/BarlowSemiBold-italic.fntdata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33" Type="http://schemas.openxmlformats.org/officeDocument/2006/relationships/slide" Target="slides/slide14.xml"/><Relationship Id="rId32" Type="http://schemas.openxmlformats.org/officeDocument/2006/relationships/slide" Target="slides/slide13.xml"/><Relationship Id="rId35" Type="http://schemas.openxmlformats.org/officeDocument/2006/relationships/slide" Target="slides/slide16.xml"/><Relationship Id="rId34" Type="http://schemas.openxmlformats.org/officeDocument/2006/relationships/slide" Target="slides/slide15.xml"/><Relationship Id="rId37" Type="http://schemas.openxmlformats.org/officeDocument/2006/relationships/font" Target="fonts/Commissioner-bold.fntdata"/><Relationship Id="rId36" Type="http://schemas.openxmlformats.org/officeDocument/2006/relationships/font" Target="fonts/Commissioner-regular.fntdata"/><Relationship Id="rId39" Type="http://schemas.openxmlformats.org/officeDocument/2006/relationships/font" Target="fonts/SyneSemiBold-regular.fntdata"/><Relationship Id="rId38" Type="http://schemas.openxmlformats.org/officeDocument/2006/relationships/font" Target="fonts/FrancoisOne-regular.fntdata"/><Relationship Id="rId62" Type="http://schemas.openxmlformats.org/officeDocument/2006/relationships/font" Target="fonts/Syne-regular.fntdata"/><Relationship Id="rId61" Type="http://schemas.openxmlformats.org/officeDocument/2006/relationships/font" Target="fonts/BlackHanSans-regular.fntdata"/><Relationship Id="rId20" Type="http://schemas.openxmlformats.org/officeDocument/2006/relationships/slide" Target="slides/slide1.xml"/><Relationship Id="rId64" Type="http://schemas.openxmlformats.org/officeDocument/2006/relationships/font" Target="fonts/CommissionerExtraBold-bold.fntdata"/><Relationship Id="rId63" Type="http://schemas.openxmlformats.org/officeDocument/2006/relationships/font" Target="fonts/Syne-bold.fntdata"/><Relationship Id="rId22" Type="http://schemas.openxmlformats.org/officeDocument/2006/relationships/slide" Target="slides/slide3.xml"/><Relationship Id="rId66" Type="http://schemas.openxmlformats.org/officeDocument/2006/relationships/font" Target="fonts/OpenSans-bold.fntdata"/><Relationship Id="rId21" Type="http://schemas.openxmlformats.org/officeDocument/2006/relationships/slide" Target="slides/slide2.xml"/><Relationship Id="rId65" Type="http://schemas.openxmlformats.org/officeDocument/2006/relationships/font" Target="fonts/OpenSans-regular.fntdata"/><Relationship Id="rId24" Type="http://schemas.openxmlformats.org/officeDocument/2006/relationships/slide" Target="slides/slide5.xml"/><Relationship Id="rId68" Type="http://schemas.openxmlformats.org/officeDocument/2006/relationships/font" Target="fonts/OpenSans-boldItalic.fntdata"/><Relationship Id="rId23" Type="http://schemas.openxmlformats.org/officeDocument/2006/relationships/slide" Target="slides/slide4.xml"/><Relationship Id="rId67" Type="http://schemas.openxmlformats.org/officeDocument/2006/relationships/font" Target="fonts/OpenSans-italic.fntdata"/><Relationship Id="rId60" Type="http://schemas.openxmlformats.org/officeDocument/2006/relationships/font" Target="fonts/RedHatDisplay-boldItalic.fntdata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29" Type="http://schemas.openxmlformats.org/officeDocument/2006/relationships/slide" Target="slides/slide10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ato-regular.fntdata"/><Relationship Id="rId52" Type="http://schemas.openxmlformats.org/officeDocument/2006/relationships/font" Target="fonts/Montserrat-boldItalic.fntdata"/><Relationship Id="rId11" Type="http://schemas.openxmlformats.org/officeDocument/2006/relationships/slideMaster" Target="slideMasters/slideMaster7.xml"/><Relationship Id="rId55" Type="http://schemas.openxmlformats.org/officeDocument/2006/relationships/font" Target="fonts/Lato-italic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Lato-bold.fntdata"/><Relationship Id="rId13" Type="http://schemas.openxmlformats.org/officeDocument/2006/relationships/slideMaster" Target="slideMasters/slideMaster9.xml"/><Relationship Id="rId57" Type="http://schemas.openxmlformats.org/officeDocument/2006/relationships/font" Target="fonts/RedHatDisplay-regular.fntdata"/><Relationship Id="rId12" Type="http://schemas.openxmlformats.org/officeDocument/2006/relationships/slideMaster" Target="slideMasters/slideMaster8.xml"/><Relationship Id="rId56" Type="http://schemas.openxmlformats.org/officeDocument/2006/relationships/font" Target="fonts/Lato-boldItalic.fntdata"/><Relationship Id="rId15" Type="http://schemas.openxmlformats.org/officeDocument/2006/relationships/slideMaster" Target="slideMasters/slideMaster11.xml"/><Relationship Id="rId59" Type="http://schemas.openxmlformats.org/officeDocument/2006/relationships/font" Target="fonts/RedHatDisplay-italic.fntdata"/><Relationship Id="rId14" Type="http://schemas.openxmlformats.org/officeDocument/2006/relationships/slideMaster" Target="slideMasters/slideMaster10.xml"/><Relationship Id="rId58" Type="http://schemas.openxmlformats.org/officeDocument/2006/relationships/font" Target="fonts/RedHatDisplay-bold.fntdata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9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g206bc24d8c5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1" name="Google Shape;3811;g206bc24d8c5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8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20788d5d30f_0_3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20788d5d30f_0_3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4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g206bc24d8c5_0_1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6" name="Google Shape;3916;g206bc24d8c5_0_1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4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Google Shape;3985;g20788d5d30f_0_2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6" name="Google Shape;3986;g20788d5d30f_0_2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20788d5d30f_0_3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20788d5d30f_0_3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2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g207097e760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4" name="Google Shape;4024;g207097e760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8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9" name="Google Shape;4029;g207097e760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0" name="Google Shape;4030;g207097e760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6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g20788d5d30f_0_4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8" name="Google Shape;4038;g20788d5d30f_0_4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7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g206bc24d8c5_0_3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9" name="Google Shape;3819;g206bc24d8c5_0_3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5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6" name="Google Shape;3826;g206bc24d8c5_0_3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7" name="Google Shape;3827;g206bc24d8c5_0_3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206bc24d8c5_0_2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206bc24d8c5_0_2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9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206bc24d8c5_0_2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206bc24d8c5_0_2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6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20788d5d30f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20788d5d30f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3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20788d5d30f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20788d5d30f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9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206bc24d8c5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1" name="Google Shape;3891;g206bc24d8c5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7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g20788d5d30f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9" name="Google Shape;3899;g20788d5d30f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jellven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4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04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04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04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04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0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2" name="Google Shape;872;p104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3" name="Google Shape;873;p104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4" name="Google Shape;874;p104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5" name="Google Shape;875;p104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6" name="Google Shape;876;p104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7" name="Google Shape;877;p104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5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05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05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05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05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4" name="Google Shape;884;p105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5" name="Google Shape;885;p105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6" name="Google Shape;886;p105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7" name="Google Shape;887;p10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06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06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06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06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06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0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5" name="Google Shape;895;p106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6" name="Google Shape;896;p106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7" name="Google Shape;897;p106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8" name="Google Shape;898;p106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7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107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07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07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07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07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07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7" name="Google Shape;907;p107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8" name="Google Shape;908;p107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9" name="Google Shape;909;p107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0" name="Google Shape;910;p10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1" name="Google Shape;911;p107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2" name="Google Shape;912;p107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3" name="Google Shape;913;p107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4" name="Google Shape;914;p107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08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08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08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0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0" name="Google Shape;920;p108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1" name="Google Shape;921;p108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2" name="Google Shape;922;p108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3" name="Google Shape;923;p108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4" name="Google Shape;924;p108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5" name="Google Shape;925;p108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6" name="Google Shape;926;p108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7" name="Google Shape;927;p108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8" name="Google Shape;928;p108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9" name="Google Shape;929;p108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0" name="Google Shape;930;p108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1" name="Google Shape;931;p108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9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109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109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09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937" name="Google Shape;937;p109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8" name="Google Shape;938;p109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0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10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10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10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4" name="Google Shape;944;p110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5" name="Google Shape;945;p110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6" name="Google Shape;946;p110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7" name="Google Shape;947;p110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8" name="Google Shape;948;p110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9" name="Google Shape;949;p110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2" name="Google Shape;952;p111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3" name="Google Shape;953;p111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954" name="Google Shape;954;p111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5" name="Google Shape;955;p111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956" name="Google Shape;956;p111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111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111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12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12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12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112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12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112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12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12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968" name="Google Shape;968;p112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69" name="Google Shape;969;p112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70" name="Google Shape;970;p112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13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13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13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4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14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14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16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116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16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16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16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16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16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16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116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2" name="Google Shape;992;p116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17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17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17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17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8" name="Google Shape;998;p117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99" name="Google Shape;999;p117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18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118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118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11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5" name="Google Shape;1005;p118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19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19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19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119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1" name="Google Shape;1011;p119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2" name="Google Shape;1012;p119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3" name="Google Shape;1013;p119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20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120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120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12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21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21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21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121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121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21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26" name="Google Shape;1026;p121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22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122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122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122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22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23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123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23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123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23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039" name="Google Shape;1039;p123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24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3" name="Google Shape;143;p14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25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125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25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25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25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" name="Google Shape;1048;p125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27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127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27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27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12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6" name="Google Shape;1056;p127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7" name="Google Shape;1057;p127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58" name="Google Shape;1058;p127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59" name="Google Shape;1059;p127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0" name="Google Shape;1060;p127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61" name="Google Shape;1061;p127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2" name="Google Shape;1062;p127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3" name="Google Shape;1063;p127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64" name="Google Shape;1064;p127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5" name="Google Shape;1065;p127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6" name="Google Shape;1066;p127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67" name="Google Shape;1067;p127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8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28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128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128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3" name="Google Shape;1073;p128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29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29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29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29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129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080" name="Google Shape;1080;p129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30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130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130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5" name="Google Shape;1085;p130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86" name="Google Shape;1086;p130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7" name="Google Shape;1087;p130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88" name="Google Shape;1088;p130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9" name="Google Shape;1089;p130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90" name="Google Shape;1090;p130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1" name="Google Shape;1091;p130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31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131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131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31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31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098" name="Google Shape;1098;p131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32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132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32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132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132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105" name="Google Shape;1105;p132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33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133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133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133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133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2" name="Google Shape;1112;p133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13" name="Google Shape;1113;p133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4" name="Google Shape;1114;p133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15" name="Google Shape;1115;p13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34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134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134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3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1" name="Google Shape;1121;p134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2" name="Google Shape;1122;p134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23" name="Google Shape;1123;p134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4" name="Google Shape;1124;p134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5" name="Google Shape;1125;p134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26" name="Google Shape;1126;p134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7" name="Google Shape;1127;p134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8" name="Google Shape;1128;p134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29" name="Google Shape;1129;p134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15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15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35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35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35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135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135" name="Google Shape;1135;p135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36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136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36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13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1" name="Google Shape;1141;p136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37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37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37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13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7" name="Google Shape;1147;p137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38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138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138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38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38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3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5" name="Google Shape;1155;p138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6" name="Google Shape;1156;p138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7" name="Google Shape;1157;p138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8" name="Google Shape;1158;p138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9" name="Google Shape;1159;p138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0" name="Google Shape;1160;p138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39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139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139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139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139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7" name="Google Shape;1167;p139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68" name="Google Shape;1168;p139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9" name="Google Shape;1169;p139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0" name="Google Shape;1170;p13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40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40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140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140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140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4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8" name="Google Shape;1178;p140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9" name="Google Shape;1179;p140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0" name="Google Shape;1180;p140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81" name="Google Shape;1181;p140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41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41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141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141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41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41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141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0" name="Google Shape;1190;p141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91" name="Google Shape;1191;p141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2" name="Google Shape;1192;p141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93" name="Google Shape;1193;p14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4" name="Google Shape;1194;p141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5" name="Google Shape;1195;p141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96" name="Google Shape;1196;p141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7" name="Google Shape;1197;p141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42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42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42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4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3" name="Google Shape;1203;p142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4" name="Google Shape;1204;p142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5" name="Google Shape;1205;p142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6" name="Google Shape;1206;p142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7" name="Google Shape;1207;p142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8" name="Google Shape;1208;p142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9" name="Google Shape;1209;p142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0" name="Google Shape;1210;p142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1" name="Google Shape;1211;p142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2" name="Google Shape;1212;p142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3" name="Google Shape;1213;p142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4" name="Google Shape;1214;p142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43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143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143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43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220" name="Google Shape;1220;p143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1" name="Google Shape;1221;p143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4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144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144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144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7" name="Google Shape;1227;p144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28" name="Google Shape;1228;p144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9" name="Google Shape;1229;p144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30" name="Google Shape;1230;p144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1" name="Google Shape;1231;p144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32" name="Google Shape;1232;p144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16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4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5" name="Google Shape;1235;p145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36" name="Google Shape;1236;p145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237" name="Google Shape;1237;p145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38" name="Google Shape;1238;p145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239" name="Google Shape;1239;p145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45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145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46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146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146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146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146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146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146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146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1251" name="Google Shape;1251;p146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52" name="Google Shape;1252;p146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53" name="Google Shape;1253;p146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47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147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147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48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148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148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50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150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150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150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150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150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150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150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150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5" name="Google Shape;1275;p150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51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151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151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51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1" name="Google Shape;1281;p151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82" name="Google Shape;1282;p151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52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152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152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15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8" name="Google Shape;1288;p152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53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153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153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153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4" name="Google Shape;1294;p153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95" name="Google Shape;1295;p153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96" name="Google Shape;1296;p153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4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154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154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15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5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155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155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155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155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55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09" name="Google Shape;1309;p155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3" name="Google Shape;163;p17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17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56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156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156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156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156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57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157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157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157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157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322" name="Google Shape;1322;p157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59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159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59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59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159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1" name="Google Shape;1331;p159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61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161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161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61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6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9" name="Google Shape;1339;p161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0" name="Google Shape;1340;p161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41" name="Google Shape;1341;p161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2" name="Google Shape;1342;p161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3" name="Google Shape;1343;p161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44" name="Google Shape;1344;p161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5" name="Google Shape;1345;p161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6" name="Google Shape;1346;p161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47" name="Google Shape;1347;p161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8" name="Google Shape;1348;p161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9" name="Google Shape;1349;p161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50" name="Google Shape;1350;p161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62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162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162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162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6" name="Google Shape;1356;p162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63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163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163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163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163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363" name="Google Shape;1363;p163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164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164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164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8" name="Google Shape;1368;p164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69" name="Google Shape;1369;p164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0" name="Google Shape;1370;p164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71" name="Google Shape;1371;p164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2" name="Google Shape;1372;p164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73" name="Google Shape;1373;p164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4" name="Google Shape;1374;p164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65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165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165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165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165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381" name="Google Shape;1381;p165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66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166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166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166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166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388" name="Google Shape;1388;p166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67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67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167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167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167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5" name="Google Shape;1395;p167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96" name="Google Shape;1396;p167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7" name="Google Shape;1397;p167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98" name="Google Shape;1398;p16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68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68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168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16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4" name="Google Shape;1404;p168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5" name="Google Shape;1405;p168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06" name="Google Shape;1406;p168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07" name="Google Shape;1407;p168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8" name="Google Shape;1408;p168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09" name="Google Shape;1409;p168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10" name="Google Shape;1410;p168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1" name="Google Shape;1411;p168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12" name="Google Shape;1412;p168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9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169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169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169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418" name="Google Shape;1418;p169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70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70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170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17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4" name="Google Shape;1424;p170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71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71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171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17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0" name="Google Shape;1430;p171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72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172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172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172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172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17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8" name="Google Shape;1438;p172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9" name="Google Shape;1439;p172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40" name="Google Shape;1440;p172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1" name="Google Shape;1441;p172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42" name="Google Shape;1442;p172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3" name="Google Shape;1443;p172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73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173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173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173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173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0" name="Google Shape;1450;p173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1" name="Google Shape;1451;p173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2" name="Google Shape;1452;p173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3" name="Google Shape;1453;p17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74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174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174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174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174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17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1" name="Google Shape;1461;p174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62" name="Google Shape;1462;p174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63" name="Google Shape;1463;p174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64" name="Google Shape;1464;p174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75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175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75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175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175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175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75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3" name="Google Shape;1473;p175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4" name="Google Shape;1474;p175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5" name="Google Shape;1475;p175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6" name="Google Shape;1476;p17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7" name="Google Shape;1477;p175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8" name="Google Shape;1478;p175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9" name="Google Shape;1479;p175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0" name="Google Shape;1480;p175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77" name="Google Shape;177;p19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76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176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176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7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6" name="Google Shape;1486;p176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7" name="Google Shape;1487;p176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8" name="Google Shape;1488;p176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9" name="Google Shape;1489;p176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0" name="Google Shape;1490;p176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1" name="Google Shape;1491;p176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2" name="Google Shape;1492;p176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3" name="Google Shape;1493;p176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4" name="Google Shape;1494;p176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5" name="Google Shape;1495;p176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6" name="Google Shape;1496;p176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7" name="Google Shape;1497;p176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77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77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177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177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503" name="Google Shape;1503;p177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04" name="Google Shape;1504;p177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78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178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178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178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0" name="Google Shape;1510;p178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11" name="Google Shape;1511;p178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2" name="Google Shape;1512;p178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13" name="Google Shape;1513;p178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4" name="Google Shape;1514;p178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15" name="Google Shape;1515;p178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7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8" name="Google Shape;1518;p179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19" name="Google Shape;1519;p179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520" name="Google Shape;1520;p179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21" name="Google Shape;1521;p179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522" name="Google Shape;1522;p179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79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179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80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180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180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80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80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80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80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80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1534" name="Google Shape;1534;p180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35" name="Google Shape;1535;p180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36" name="Google Shape;1536;p180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81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181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181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82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82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182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84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184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184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184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184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184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184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84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184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58" name="Google Shape;1558;p184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5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185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185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185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4" name="Google Shape;1564;p185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65" name="Google Shape;1565;p185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86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86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186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18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1" name="Google Shape;1571;p186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87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187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187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187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7" name="Google Shape;1577;p187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78" name="Google Shape;1578;p187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79" name="Google Shape;1579;p187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88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188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188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18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89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189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189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189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189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189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92" name="Google Shape;1592;p189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190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190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190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190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190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91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191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191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191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191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605" name="Google Shape;1605;p191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92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93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193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193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193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193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4" name="Google Shape;1614;p193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95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195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195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195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19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2" name="Google Shape;1622;p195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3" name="Google Shape;1623;p195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24" name="Google Shape;1624;p195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5" name="Google Shape;1625;p195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6" name="Google Shape;1626;p195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27" name="Google Shape;1627;p195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28" name="Google Shape;1628;p195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9" name="Google Shape;1629;p195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30" name="Google Shape;1630;p195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31" name="Google Shape;1631;p195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2" name="Google Shape;1632;p195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33" name="Google Shape;1633;p195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96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96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196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196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9" name="Google Shape;1639;p196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90" name="Google Shape;190;p21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97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197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197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197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197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646" name="Google Shape;1646;p197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98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198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198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1" name="Google Shape;1651;p198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2" name="Google Shape;1652;p198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3" name="Google Shape;1653;p198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4" name="Google Shape;1654;p198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5" name="Google Shape;1655;p198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6" name="Google Shape;1656;p198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7" name="Google Shape;1657;p198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99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199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199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199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99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664" name="Google Shape;1664;p199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200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200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200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200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200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671" name="Google Shape;1671;p200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201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201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201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201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201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8" name="Google Shape;1678;p201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79" name="Google Shape;1679;p201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0" name="Google Shape;1680;p201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81" name="Google Shape;1681;p20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02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202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202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20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7" name="Google Shape;1687;p202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8" name="Google Shape;1688;p202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89" name="Google Shape;1689;p202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90" name="Google Shape;1690;p202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1" name="Google Shape;1691;p202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92" name="Google Shape;1692;p202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693" name="Google Shape;1693;p202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4" name="Google Shape;1694;p202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95" name="Google Shape;1695;p202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203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203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203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203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701" name="Google Shape;1701;p203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04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204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204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20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7" name="Google Shape;1707;p204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205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205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205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20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3" name="Google Shape;1713;p205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06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206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206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206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206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20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1" name="Google Shape;1721;p206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2" name="Google Shape;1722;p206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23" name="Google Shape;1723;p206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4" name="Google Shape;1724;p206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25" name="Google Shape;1725;p206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6" name="Google Shape;1726;p206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207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207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207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207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207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3" name="Google Shape;1733;p207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34" name="Google Shape;1734;p207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5" name="Google Shape;1735;p207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36" name="Google Shape;1736;p20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08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208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208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208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208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20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4" name="Google Shape;1744;p208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45" name="Google Shape;1745;p208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46" name="Google Shape;1746;p208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47" name="Google Shape;1747;p208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209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209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209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209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209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209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209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6" name="Google Shape;1756;p209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57" name="Google Shape;1757;p209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8" name="Google Shape;1758;p209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59" name="Google Shape;1759;p20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0" name="Google Shape;1760;p209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1" name="Google Shape;1761;p209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62" name="Google Shape;1762;p209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3" name="Google Shape;1763;p209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10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210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210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21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9" name="Google Shape;1769;p210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0" name="Google Shape;1770;p210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1" name="Google Shape;1771;p210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2" name="Google Shape;1772;p210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3" name="Google Shape;1773;p210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4" name="Google Shape;1774;p210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5" name="Google Shape;1775;p210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6" name="Google Shape;1776;p210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7" name="Google Shape;1777;p210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8" name="Google Shape;1778;p210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9" name="Google Shape;1779;p210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0" name="Google Shape;1780;p210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211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211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211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211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786" name="Google Shape;1786;p211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87" name="Google Shape;1787;p211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212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212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212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212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3" name="Google Shape;1793;p212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94" name="Google Shape;1794;p212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5" name="Google Shape;1795;p212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96" name="Google Shape;1796;p212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7" name="Google Shape;1797;p212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98" name="Google Shape;1798;p212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21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1" name="Google Shape;1801;p213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02" name="Google Shape;1802;p213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803" name="Google Shape;1803;p213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04" name="Google Shape;1804;p213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805" name="Google Shape;1805;p213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213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213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214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214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214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214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214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214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214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214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1817" name="Google Shape;1817;p214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18" name="Google Shape;1818;p214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19" name="Google Shape;1819;p214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215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215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215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216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216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216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23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218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218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218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218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218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218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218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218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218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41" name="Google Shape;1841;p218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219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219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219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219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47" name="Google Shape;1847;p219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48" name="Google Shape;1848;p219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220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220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220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22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4" name="Google Shape;1854;p220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21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221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221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221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0" name="Google Shape;1860;p221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61" name="Google Shape;1861;p221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62" name="Google Shape;1862;p221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222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222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222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22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223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223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223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223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223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223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5" name="Google Shape;1875;p223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24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224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224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224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224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25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225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225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225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225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888" name="Google Shape;1888;p225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226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227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227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227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227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227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7" name="Google Shape;1897;p227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229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229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229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229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22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5" name="Google Shape;1905;p229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6" name="Google Shape;1906;p229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07" name="Google Shape;1907;p229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08" name="Google Shape;1908;p229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9" name="Google Shape;1909;p229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10" name="Google Shape;1910;p229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11" name="Google Shape;1911;p229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2" name="Google Shape;1912;p229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13" name="Google Shape;1913;p229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14" name="Google Shape;1914;p229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5" name="Google Shape;1915;p229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16" name="Google Shape;1916;p229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230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230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230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230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2" name="Google Shape;1922;p230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231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231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p231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231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231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929" name="Google Shape;1929;p231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232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232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232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4" name="Google Shape;1934;p232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35" name="Google Shape;1935;p232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6" name="Google Shape;1936;p232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37" name="Google Shape;1937;p232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8" name="Google Shape;1938;p232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39" name="Google Shape;1939;p232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0" name="Google Shape;1940;p232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233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233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233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233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233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947" name="Google Shape;1947;p233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234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234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234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234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234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954" name="Google Shape;1954;p234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235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235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235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235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235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1" name="Google Shape;1961;p235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62" name="Google Shape;1962;p235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3" name="Google Shape;1963;p235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64" name="Google Shape;1964;p23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236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236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236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23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0" name="Google Shape;1970;p236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1" name="Google Shape;1971;p236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72" name="Google Shape;1972;p236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73" name="Google Shape;1973;p236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4" name="Google Shape;1974;p236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75" name="Google Shape;1975;p236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76" name="Google Shape;1976;p236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7" name="Google Shape;1977;p236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78" name="Google Shape;1978;p236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37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237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237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237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1984" name="Google Shape;1984;p237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" name="Google Shape;207;p25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25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9" name="Google Shape;209;p25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0" name="Google Shape;210;p25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25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2" name="Google Shape;212;p25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3" name="Google Shape;213;p25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5" name="Google Shape;215;p25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6" name="Google Shape;216;p25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8" name="Google Shape;218;p25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238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238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238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23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0" name="Google Shape;1990;p238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39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239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239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23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6" name="Google Shape;1996;p239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240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240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240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240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240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24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4" name="Google Shape;2004;p240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5" name="Google Shape;2005;p240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06" name="Google Shape;2006;p240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7" name="Google Shape;2007;p240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08" name="Google Shape;2008;p240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9" name="Google Shape;2009;p240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241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241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241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241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241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6" name="Google Shape;2016;p241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17" name="Google Shape;2017;p241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8" name="Google Shape;2018;p241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19" name="Google Shape;2019;p24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242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242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242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242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242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24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7" name="Google Shape;2027;p242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28" name="Google Shape;2028;p242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9" name="Google Shape;2029;p242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30" name="Google Shape;2030;p242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243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243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243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243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243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243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243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9" name="Google Shape;2039;p243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40" name="Google Shape;2040;p243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1" name="Google Shape;2041;p243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42" name="Google Shape;2042;p24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3" name="Google Shape;2043;p243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4" name="Google Shape;2044;p243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45" name="Google Shape;2045;p243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6" name="Google Shape;2046;p243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44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244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244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24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2" name="Google Shape;2052;p244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3" name="Google Shape;2053;p244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4" name="Google Shape;2054;p244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5" name="Google Shape;2055;p244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6" name="Google Shape;2056;p244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7" name="Google Shape;2057;p244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8" name="Google Shape;2058;p244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9" name="Google Shape;2059;p244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0" name="Google Shape;2060;p244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1" name="Google Shape;2061;p244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2" name="Google Shape;2062;p244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3" name="Google Shape;2063;p244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45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245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245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245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069" name="Google Shape;2069;p245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0" name="Google Shape;2070;p245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246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246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246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246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6" name="Google Shape;2076;p246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77" name="Google Shape;2077;p246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8" name="Google Shape;2078;p246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79" name="Google Shape;2079;p246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0" name="Google Shape;2080;p246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81" name="Google Shape;2081;p246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2082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24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4" name="Google Shape;2084;p247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85" name="Google Shape;2085;p247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086" name="Google Shape;2086;p247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87" name="Google Shape;2087;p247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088" name="Google Shape;2088;p247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247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247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26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248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248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248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248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248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248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248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248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100" name="Google Shape;2100;p248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01" name="Google Shape;2101;p248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02" name="Google Shape;2102;p248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249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249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249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250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250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250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252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252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252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252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252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252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252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252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252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24" name="Google Shape;2124;p252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253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253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253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253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0" name="Google Shape;2130;p253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31" name="Google Shape;2131;p253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254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254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254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25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7" name="Google Shape;2137;p254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255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255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255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255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3" name="Google Shape;2143;p255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44" name="Google Shape;2144;p255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45" name="Google Shape;2145;p255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256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256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256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25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257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257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257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257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257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257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8" name="Google Shape;2158;p257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258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258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258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258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258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31" name="Google Shape;231;p27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259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259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259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259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259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171" name="Google Shape;2171;p259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260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261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261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261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261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261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0" name="Google Shape;2180;p261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263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263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263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263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26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8" name="Google Shape;2188;p263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9" name="Google Shape;2189;p263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90" name="Google Shape;2190;p263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91" name="Google Shape;2191;p263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2" name="Google Shape;2192;p263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93" name="Google Shape;2193;p263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94" name="Google Shape;2194;p263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5" name="Google Shape;2195;p263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96" name="Google Shape;2196;p263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97" name="Google Shape;2197;p263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8" name="Google Shape;2198;p263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99" name="Google Shape;2199;p263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64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264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264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264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05" name="Google Shape;2205;p264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265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265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265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265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265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212" name="Google Shape;2212;p265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266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266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266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7" name="Google Shape;2217;p266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18" name="Google Shape;2218;p266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9" name="Google Shape;2219;p266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20" name="Google Shape;2220;p266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1" name="Google Shape;2221;p266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22" name="Google Shape;2222;p266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3" name="Google Shape;2223;p266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267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267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267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267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267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230" name="Google Shape;2230;p267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268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268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268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268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268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237" name="Google Shape;2237;p268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28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p28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28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0" name="Google Shape;240;p28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1" name="Google Shape;241;p28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p28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269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269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269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2" name="Google Shape;2242;p269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269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4" name="Google Shape;2244;p269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45" name="Google Shape;2245;p269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6" name="Google Shape;2246;p269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47" name="Google Shape;2247;p26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2248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270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270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270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27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3" name="Google Shape;2253;p270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4" name="Google Shape;2254;p270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55" name="Google Shape;2255;p270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56" name="Google Shape;2256;p270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7" name="Google Shape;2257;p270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58" name="Google Shape;2258;p270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59" name="Google Shape;2259;p270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0" name="Google Shape;2260;p270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61" name="Google Shape;2261;p270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271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271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5" name="Google Shape;2265;p271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6" name="Google Shape;2266;p271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267" name="Google Shape;2267;p271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272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272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272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2" name="Google Shape;2272;p27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3" name="Google Shape;2273;p272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2274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273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6" name="Google Shape;2276;p273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7" name="Google Shape;2277;p273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8" name="Google Shape;2278;p27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9" name="Google Shape;2279;p273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280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274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2" name="Google Shape;2282;p274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274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274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274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27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7" name="Google Shape;2287;p274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8" name="Google Shape;2288;p274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89" name="Google Shape;2289;p274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0" name="Google Shape;2290;p274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91" name="Google Shape;2291;p274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2" name="Google Shape;2292;p274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275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275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275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7" name="Google Shape;2297;p275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275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9" name="Google Shape;2299;p275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00" name="Google Shape;2300;p275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1" name="Google Shape;2301;p275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02" name="Google Shape;2302;p27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276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276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276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p276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276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27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0" name="Google Shape;2310;p276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11" name="Google Shape;2311;p276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12" name="Google Shape;2312;p276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13" name="Google Shape;2313;p276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277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277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277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277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277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277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p277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2" name="Google Shape;2322;p277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23" name="Google Shape;2323;p277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4" name="Google Shape;2324;p277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25" name="Google Shape;2325;p27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6" name="Google Shape;2326;p277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7" name="Google Shape;2327;p277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28" name="Google Shape;2328;p277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9" name="Google Shape;2329;p277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78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2" name="Google Shape;2332;p278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278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27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5" name="Google Shape;2335;p278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36" name="Google Shape;2336;p278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37" name="Google Shape;2337;p278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38" name="Google Shape;2338;p278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39" name="Google Shape;2339;p278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0" name="Google Shape;2340;p278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1" name="Google Shape;2341;p278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2" name="Google Shape;2342;p278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3" name="Google Shape;2343;p278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4" name="Google Shape;2344;p278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5" name="Google Shape;2345;p278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6" name="Google Shape;2346;p278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49" name="Google Shape;249;p29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279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9" name="Google Shape;2349;p279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0" name="Google Shape;2350;p279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1" name="Google Shape;2351;p279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352" name="Google Shape;2352;p279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53" name="Google Shape;2353;p279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280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6" name="Google Shape;2356;p280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280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8" name="Google Shape;2358;p280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9" name="Google Shape;2359;p280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60" name="Google Shape;2360;p280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1" name="Google Shape;2361;p280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62" name="Google Shape;2362;p280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3" name="Google Shape;2363;p280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64" name="Google Shape;2364;p280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2365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28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7" name="Google Shape;2367;p281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68" name="Google Shape;2368;p281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369" name="Google Shape;2369;p281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0" name="Google Shape;2370;p281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371" name="Google Shape;2371;p281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281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281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282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282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282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282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282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0" name="Google Shape;2380;p282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1" name="Google Shape;2381;p282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2" name="Google Shape;2382;p282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383" name="Google Shape;2383;p282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84" name="Google Shape;2384;p282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85" name="Google Shape;2385;p282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2386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283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p283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283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284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2" name="Google Shape;2392;p284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284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286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286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286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286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p286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286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286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286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286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07" name="Google Shape;2407;p286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8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287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287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287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2" name="Google Shape;2412;p287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13" name="Google Shape;2413;p287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14" name="Google Shape;2414;p287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15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288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288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288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28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0" name="Google Shape;2420;p288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2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289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289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289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289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6" name="Google Shape;2426;p289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27" name="Google Shape;2427;p289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28" name="Google Shape;2428;p289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56" name="Google Shape;256;p30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9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290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1" name="Google Shape;2431;p290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290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29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291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291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291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291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291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291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41" name="Google Shape;2441;p291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42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292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292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292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292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292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48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293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0" name="Google Shape;2450;p293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1" name="Google Shape;2451;p293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2" name="Google Shape;2452;p293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293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454" name="Google Shape;2454;p293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294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295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9" name="Google Shape;2459;p295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0" name="Google Shape;2460;p295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1" name="Google Shape;2461;p295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2" name="Google Shape;2462;p295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3" name="Google Shape;2463;p295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297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7" name="Google Shape;2467;p297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8" name="Google Shape;2468;p297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297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29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1" name="Google Shape;2471;p297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2" name="Google Shape;2472;p297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73" name="Google Shape;2473;p297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74" name="Google Shape;2474;p297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5" name="Google Shape;2475;p297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76" name="Google Shape;2476;p297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77" name="Google Shape;2477;p297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8" name="Google Shape;2478;p297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79" name="Google Shape;2479;p297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80" name="Google Shape;2480;p297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81" name="Google Shape;2481;p297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82" name="Google Shape;2482;p297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298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5" name="Google Shape;2485;p298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298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298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88" name="Google Shape;2488;p298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299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p299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2" name="Google Shape;2492;p299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3" name="Google Shape;2493;p299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299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495" name="Google Shape;2495;p299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31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4" name="Google Shape;264;p31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31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6" name="Google Shape;266;p3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496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p300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8" name="Google Shape;2498;p300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300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0" name="Google Shape;2500;p300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01" name="Google Shape;2501;p300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2" name="Google Shape;2502;p300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03" name="Google Shape;2503;p300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4" name="Google Shape;2504;p300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05" name="Google Shape;2505;p300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6" name="Google Shape;2506;p300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507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301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9" name="Google Shape;2509;p301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0" name="Google Shape;2510;p301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1" name="Google Shape;2511;p301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2" name="Google Shape;2512;p301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513" name="Google Shape;2513;p301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302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6" name="Google Shape;2516;p302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7" name="Google Shape;2517;p302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302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p302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520" name="Google Shape;2520;p302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303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303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p303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5" name="Google Shape;2525;p303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6" name="Google Shape;2526;p303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7" name="Google Shape;2527;p303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28" name="Google Shape;2528;p303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9" name="Google Shape;2529;p303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30" name="Google Shape;2530;p30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304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3" name="Google Shape;2533;p304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4" name="Google Shape;2534;p304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5" name="Google Shape;2535;p30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6" name="Google Shape;2536;p304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7" name="Google Shape;2537;p304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38" name="Google Shape;2538;p304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39" name="Google Shape;2539;p304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0" name="Google Shape;2540;p304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1" name="Google Shape;2541;p304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42" name="Google Shape;2542;p304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3" name="Google Shape;2543;p304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4" name="Google Shape;2544;p304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2545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305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7" name="Google Shape;2547;p305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8" name="Google Shape;2548;p305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9" name="Google Shape;2549;p305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550" name="Google Shape;2550;p305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306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306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4" name="Google Shape;2554;p306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5" name="Google Shape;2555;p30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56" name="Google Shape;2556;p306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307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9" name="Google Shape;2559;p307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0" name="Google Shape;2560;p307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1" name="Google Shape;2561;p30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2" name="Google Shape;2562;p307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563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308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5" name="Google Shape;2565;p308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6" name="Google Shape;2566;p308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7" name="Google Shape;2567;p308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8" name="Google Shape;2568;p308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9" name="Google Shape;2569;p30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0" name="Google Shape;2570;p308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1" name="Google Shape;2571;p308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72" name="Google Shape;2572;p308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3" name="Google Shape;2573;p308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74" name="Google Shape;2574;p308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5" name="Google Shape;2575;p308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309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8" name="Google Shape;2578;p309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9" name="Google Shape;2579;p309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0" name="Google Shape;2580;p309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1" name="Google Shape;2581;p309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2" name="Google Shape;2582;p309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83" name="Google Shape;2583;p309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4" name="Google Shape;2584;p309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85" name="Google Shape;2585;p30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2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32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p32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4" name="Google Shape;274;p32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5" name="Google Shape;275;p32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" name="Google Shape;276;p32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7" name="Google Shape;277;p32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8" name="Google Shape;278;p32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32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32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2586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310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8" name="Google Shape;2588;p310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9" name="Google Shape;2589;p310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310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1" name="Google Shape;2591;p310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31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3" name="Google Shape;2593;p310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94" name="Google Shape;2594;p310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95" name="Google Shape;2595;p310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96" name="Google Shape;2596;p310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2597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311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9" name="Google Shape;2599;p311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0" name="Google Shape;2600;p311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1" name="Google Shape;2601;p311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2" name="Google Shape;2602;p311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3" name="Google Shape;2603;p311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4" name="Google Shape;2604;p311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05" name="Google Shape;2605;p311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06" name="Google Shape;2606;p311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07" name="Google Shape;2607;p311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08" name="Google Shape;2608;p31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09" name="Google Shape;2609;p311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0" name="Google Shape;2610;p311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11" name="Google Shape;2611;p311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2" name="Google Shape;2612;p311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2613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312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5" name="Google Shape;2615;p312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6" name="Google Shape;2616;p312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7" name="Google Shape;2617;p31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8" name="Google Shape;2618;p312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19" name="Google Shape;2619;p312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0" name="Google Shape;2620;p312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1" name="Google Shape;2621;p312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2" name="Google Shape;2622;p312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3" name="Google Shape;2623;p312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4" name="Google Shape;2624;p312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5" name="Google Shape;2625;p312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6" name="Google Shape;2626;p312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7" name="Google Shape;2627;p312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8" name="Google Shape;2628;p312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9" name="Google Shape;2629;p312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313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2" name="Google Shape;2632;p313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3" name="Google Shape;2633;p313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p313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635" name="Google Shape;2635;p313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36" name="Google Shape;2636;p313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2637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314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9" name="Google Shape;2639;p314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0" name="Google Shape;2640;p314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1" name="Google Shape;2641;p314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42" name="Google Shape;2642;p314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3" name="Google Shape;2643;p314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44" name="Google Shape;2644;p314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5" name="Google Shape;2645;p314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46" name="Google Shape;2646;p314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7" name="Google Shape;2647;p314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31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0" name="Google Shape;2650;p315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51" name="Google Shape;2651;p315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652" name="Google Shape;2652;p315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53" name="Google Shape;2653;p315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654" name="Google Shape;2654;p315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5" name="Google Shape;2655;p315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6" name="Google Shape;2656;p315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2657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316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9" name="Google Shape;2659;p316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0" name="Google Shape;2660;p316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1" name="Google Shape;2661;p316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2" name="Google Shape;2662;p316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3" name="Google Shape;2663;p316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4" name="Google Shape;2664;p316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5" name="Google Shape;2665;p316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666" name="Google Shape;2666;p316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67" name="Google Shape;2667;p316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68" name="Google Shape;2668;p316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317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1" name="Google Shape;2671;p317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2" name="Google Shape;2672;p317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2673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p318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5" name="Google Shape;2675;p318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6" name="Google Shape;2676;p318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p320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2" name="Google Shape;2682;p320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3" name="Google Shape;2683;p320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4" name="Google Shape;2684;p320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5" name="Google Shape;2685;p320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6" name="Google Shape;2686;p320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7" name="Google Shape;2687;p320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8" name="Google Shape;2688;p320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9" name="Google Shape;2689;p320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90" name="Google Shape;2690;p320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86" name="Google Shape;286;p33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321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3" name="Google Shape;2693;p321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4" name="Google Shape;2694;p321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5" name="Google Shape;2695;p321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96" name="Google Shape;2696;p321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97" name="Google Shape;2697;p321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22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0" name="Google Shape;2700;p322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p322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2" name="Google Shape;2702;p32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3" name="Google Shape;2703;p322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04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323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6" name="Google Shape;2706;p323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7" name="Google Shape;2707;p323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323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9" name="Google Shape;2709;p323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10" name="Google Shape;2710;p323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11" name="Google Shape;2711;p323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12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324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4" name="Google Shape;2714;p324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p324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6" name="Google Shape;2716;p32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325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9" name="Google Shape;2719;p325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p325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1" name="Google Shape;2721;p325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2" name="Google Shape;2722;p325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325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24" name="Google Shape;2724;p325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25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326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7" name="Google Shape;2727;p326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8" name="Google Shape;2728;p326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9" name="Google Shape;2729;p326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0" name="Google Shape;2730;p326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3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327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3" name="Google Shape;2733;p327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p327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p327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6" name="Google Shape;2736;p327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737" name="Google Shape;2737;p327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328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40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p329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2" name="Google Shape;2742;p329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3" name="Google Shape;2743;p329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4" name="Google Shape;2744;p329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5" name="Google Shape;2745;p329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46" name="Google Shape;2746;p329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747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34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331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0" name="Google Shape;2750;p331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1" name="Google Shape;2751;p331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2" name="Google Shape;2752;p331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3" name="Google Shape;2753;p33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4" name="Google Shape;2754;p331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5" name="Google Shape;2755;p331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56" name="Google Shape;2756;p331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57" name="Google Shape;2757;p331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8" name="Google Shape;2758;p331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59" name="Google Shape;2759;p331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60" name="Google Shape;2760;p331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1" name="Google Shape;2761;p331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62" name="Google Shape;2762;p331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63" name="Google Shape;2763;p331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4" name="Google Shape;2764;p331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65" name="Google Shape;2765;p331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2766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332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8" name="Google Shape;2768;p332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9" name="Google Shape;2769;p332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0" name="Google Shape;2770;p332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1" name="Google Shape;2771;p332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2772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333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333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5" name="Google Shape;2775;p333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6" name="Google Shape;2776;p333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7" name="Google Shape;2777;p333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778" name="Google Shape;2778;p333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334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1" name="Google Shape;2781;p334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2" name="Google Shape;2782;p334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3" name="Google Shape;2783;p334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84" name="Google Shape;2784;p334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5" name="Google Shape;2785;p334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86" name="Google Shape;2786;p334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7" name="Google Shape;2787;p334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88" name="Google Shape;2788;p334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9" name="Google Shape;2789;p334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335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2" name="Google Shape;2792;p335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3" name="Google Shape;2793;p335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4" name="Google Shape;2794;p335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5" name="Google Shape;2795;p335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796" name="Google Shape;2796;p335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797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336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9" name="Google Shape;2799;p336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0" name="Google Shape;2800;p336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1" name="Google Shape;2801;p336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2" name="Google Shape;2802;p336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803" name="Google Shape;2803;p336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2804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337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6" name="Google Shape;2806;p337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7" name="Google Shape;2807;p337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8" name="Google Shape;2808;p337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9" name="Google Shape;2809;p337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0" name="Google Shape;2810;p337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11" name="Google Shape;2811;p337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2" name="Google Shape;2812;p337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13" name="Google Shape;2813;p33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38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6" name="Google Shape;2816;p338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7" name="Google Shape;2817;p338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8" name="Google Shape;2818;p33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9" name="Google Shape;2819;p338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0" name="Google Shape;2820;p338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21" name="Google Shape;2821;p338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2" name="Google Shape;2822;p338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3" name="Google Shape;2823;p338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24" name="Google Shape;2824;p338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5" name="Google Shape;2825;p338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6" name="Google Shape;2826;p338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27" name="Google Shape;2827;p338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339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0" name="Google Shape;2830;p339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1" name="Google Shape;2831;p339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2" name="Google Shape;2832;p339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833" name="Google Shape;2833;p339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834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340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6" name="Google Shape;2836;p340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7" name="Google Shape;2837;p340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8" name="Google Shape;2838;p34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39" name="Google Shape;2839;p340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5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p35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2840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341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2" name="Google Shape;2842;p341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3" name="Google Shape;2843;p341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4" name="Google Shape;2844;p34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5" name="Google Shape;2845;p341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846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342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8" name="Google Shape;2848;p342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9" name="Google Shape;2849;p342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0" name="Google Shape;2850;p342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1" name="Google Shape;2851;p342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2" name="Google Shape;2852;p34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3" name="Google Shape;2853;p342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4" name="Google Shape;2854;p342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55" name="Google Shape;2855;p342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6" name="Google Shape;2856;p342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57" name="Google Shape;2857;p342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8" name="Google Shape;2858;p342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859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343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1" name="Google Shape;2861;p343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2" name="Google Shape;2862;p343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3" name="Google Shape;2863;p343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4" name="Google Shape;2864;p343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5" name="Google Shape;2865;p343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66" name="Google Shape;2866;p343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7" name="Google Shape;2867;p343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68" name="Google Shape;2868;p34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2869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344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1" name="Google Shape;2871;p344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2" name="Google Shape;2872;p344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3" name="Google Shape;2873;p344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4" name="Google Shape;2874;p344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5" name="Google Shape;2875;p34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76" name="Google Shape;2876;p344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77" name="Google Shape;2877;p344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78" name="Google Shape;2878;p344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79" name="Google Shape;2879;p344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2880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345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2" name="Google Shape;2882;p345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3" name="Google Shape;2883;p345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4" name="Google Shape;2884;p345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5" name="Google Shape;2885;p345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6" name="Google Shape;2886;p345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7" name="Google Shape;2887;p345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8" name="Google Shape;2888;p345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89" name="Google Shape;2889;p345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0" name="Google Shape;2890;p345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91" name="Google Shape;2891;p34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2" name="Google Shape;2892;p345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3" name="Google Shape;2893;p345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94" name="Google Shape;2894;p345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5" name="Google Shape;2895;p345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2896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Google Shape;2897;p346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8" name="Google Shape;2898;p346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9" name="Google Shape;2899;p346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0" name="Google Shape;2900;p34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1" name="Google Shape;2901;p346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2" name="Google Shape;2902;p346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3" name="Google Shape;2903;p346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4" name="Google Shape;2904;p346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5" name="Google Shape;2905;p346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6" name="Google Shape;2906;p346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7" name="Google Shape;2907;p346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8" name="Google Shape;2908;p346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9" name="Google Shape;2909;p346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10" name="Google Shape;2910;p346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11" name="Google Shape;2911;p346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12" name="Google Shape;2912;p346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347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5" name="Google Shape;2915;p347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6" name="Google Shape;2916;p347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347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2918" name="Google Shape;2918;p347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19" name="Google Shape;2919;p347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2920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348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348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348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348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5" name="Google Shape;2925;p348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26" name="Google Shape;2926;p348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7" name="Google Shape;2927;p348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28" name="Google Shape;2928;p348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9" name="Google Shape;2929;p348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30" name="Google Shape;2930;p348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293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34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3" name="Google Shape;2933;p349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34" name="Google Shape;2934;p349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935" name="Google Shape;2935;p349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36" name="Google Shape;2936;p349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937" name="Google Shape;2937;p349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8" name="Google Shape;2938;p349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349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350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350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350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4" name="Google Shape;2944;p350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5" name="Google Shape;2945;p350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6" name="Google Shape;2946;p350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7" name="Google Shape;2947;p350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8" name="Google Shape;2948;p350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2949" name="Google Shape;2949;p350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50" name="Google Shape;2950;p350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51" name="Google Shape;2951;p350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" name="Google Shape;306;p36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7" name="Google Shape;307;p36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8" name="Google Shape;308;p36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36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0" name="Google Shape;310;p36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1" name="Google Shape;311;p36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2952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351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351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5" name="Google Shape;2955;p351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2956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p352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8" name="Google Shape;2958;p352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9" name="Google Shape;2959;p352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354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5" name="Google Shape;2965;p354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6" name="Google Shape;2966;p354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7" name="Google Shape;2967;p354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8" name="Google Shape;2968;p354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9" name="Google Shape;2969;p354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0" name="Google Shape;2970;p354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1" name="Google Shape;2971;p354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2" name="Google Shape;2972;p354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73" name="Google Shape;2973;p354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74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355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6" name="Google Shape;2976;p355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7" name="Google Shape;2977;p355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8" name="Google Shape;2978;p355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79" name="Google Shape;2979;p355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80" name="Google Shape;2980;p355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356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3" name="Google Shape;2983;p356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4" name="Google Shape;2984;p356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5" name="Google Shape;2985;p35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6" name="Google Shape;2986;p356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87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p357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9" name="Google Shape;2989;p357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0" name="Google Shape;2990;p357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1" name="Google Shape;2991;p357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92" name="Google Shape;2992;p357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93" name="Google Shape;2993;p357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94" name="Google Shape;2994;p357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95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358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7" name="Google Shape;2997;p358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8" name="Google Shape;2998;p358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9" name="Google Shape;2999;p35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00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359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2" name="Google Shape;3002;p359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3" name="Google Shape;3003;p359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4" name="Google Shape;3004;p359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5" name="Google Shape;3005;p359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6" name="Google Shape;3006;p359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07" name="Google Shape;3007;p359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08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360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0" name="Google Shape;3010;p360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1" name="Google Shape;3011;p360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2" name="Google Shape;3012;p360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3" name="Google Shape;3013;p360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361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6" name="Google Shape;3016;p361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7" name="Google Shape;3017;p361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8" name="Google Shape;3018;p361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9" name="Google Shape;3019;p361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020" name="Google Shape;3020;p361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7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7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" name="Google Shape;318;p37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9" name="Google Shape;319;p37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0" name="Google Shape;320;p37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1" name="Google Shape;321;p3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362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Google Shape;3024;p363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5" name="Google Shape;3025;p363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6" name="Google Shape;3026;p363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7" name="Google Shape;3027;p363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8" name="Google Shape;3028;p363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29" name="Google Shape;3029;p363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030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365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3" name="Google Shape;3033;p365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4" name="Google Shape;3034;p365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p365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6" name="Google Shape;3036;p36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7" name="Google Shape;3037;p365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8" name="Google Shape;3038;p365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39" name="Google Shape;3039;p365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40" name="Google Shape;3040;p365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1" name="Google Shape;3041;p365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42" name="Google Shape;3042;p365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43" name="Google Shape;3043;p365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4" name="Google Shape;3044;p365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45" name="Google Shape;3045;p365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46" name="Google Shape;3046;p365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7" name="Google Shape;3047;p365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48" name="Google Shape;3048;p365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3049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366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1" name="Google Shape;3051;p366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2" name="Google Shape;3052;p366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3" name="Google Shape;3053;p366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4" name="Google Shape;3054;p366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3055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367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7" name="Google Shape;3057;p367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8" name="Google Shape;3058;p367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367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p367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061" name="Google Shape;3061;p367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062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368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4" name="Google Shape;3064;p368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5" name="Google Shape;3065;p368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6" name="Google Shape;3066;p368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67" name="Google Shape;3067;p368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8" name="Google Shape;3068;p368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69" name="Google Shape;3069;p368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70" name="Google Shape;3070;p368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71" name="Google Shape;3071;p368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72" name="Google Shape;3072;p368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073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369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5" name="Google Shape;3075;p369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6" name="Google Shape;3076;p369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7" name="Google Shape;3077;p369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8" name="Google Shape;3078;p369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079" name="Google Shape;3079;p369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080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370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2" name="Google Shape;3082;p370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3" name="Google Shape;3083;p370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4" name="Google Shape;3084;p370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5" name="Google Shape;3085;p370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086" name="Google Shape;3086;p370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3087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p371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9" name="Google Shape;3089;p371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0" name="Google Shape;3090;p371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1" name="Google Shape;3091;p371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2" name="Google Shape;3092;p371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3" name="Google Shape;3093;p371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4" name="Google Shape;3094;p371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5" name="Google Shape;3095;p371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6" name="Google Shape;3096;p37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8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8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8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p38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0" name="Google Shape;330;p38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1" name="Google Shape;331;p38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" name="Google Shape;332;p38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3097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p372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9" name="Google Shape;3099;p372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0" name="Google Shape;3100;p372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1" name="Google Shape;3101;p37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2" name="Google Shape;3102;p372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3" name="Google Shape;3103;p372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04" name="Google Shape;3104;p372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05" name="Google Shape;3105;p372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6" name="Google Shape;3106;p372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07" name="Google Shape;3107;p372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08" name="Google Shape;3108;p372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9" name="Google Shape;3109;p372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10" name="Google Shape;3110;p372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311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373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3" name="Google Shape;3113;p373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4" name="Google Shape;3114;p373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5" name="Google Shape;3115;p373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116" name="Google Shape;3116;p373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3117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374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9" name="Google Shape;3119;p374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374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1" name="Google Shape;3121;p37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2" name="Google Shape;3122;p374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3123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p375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5" name="Google Shape;3125;p375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6" name="Google Shape;3126;p375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7" name="Google Shape;3127;p37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8" name="Google Shape;3128;p375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3129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376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1" name="Google Shape;3131;p376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2" name="Google Shape;3132;p376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3" name="Google Shape;3133;p376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4" name="Google Shape;3134;p376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5" name="Google Shape;3135;p37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6" name="Google Shape;3136;p376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7" name="Google Shape;3137;p376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38" name="Google Shape;3138;p376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9" name="Google Shape;3139;p376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40" name="Google Shape;3140;p376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41" name="Google Shape;3141;p376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142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377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4" name="Google Shape;3144;p377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5" name="Google Shape;3145;p377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6" name="Google Shape;3146;p377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7" name="Google Shape;3147;p377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48" name="Google Shape;3148;p377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49" name="Google Shape;3149;p377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50" name="Google Shape;3150;p377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51" name="Google Shape;3151;p37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3152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378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4" name="Google Shape;3154;p378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5" name="Google Shape;3155;p378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6" name="Google Shape;3156;p378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7" name="Google Shape;3157;p378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8" name="Google Shape;3158;p37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59" name="Google Shape;3159;p378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60" name="Google Shape;3160;p378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1" name="Google Shape;3161;p378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62" name="Google Shape;3162;p378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3163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79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5" name="Google Shape;3165;p379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6" name="Google Shape;3166;p379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7" name="Google Shape;3167;p379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8" name="Google Shape;3168;p379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9" name="Google Shape;3169;p379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0" name="Google Shape;3170;p379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1" name="Google Shape;3171;p379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2" name="Google Shape;3172;p379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3" name="Google Shape;3173;p379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4" name="Google Shape;3174;p37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5" name="Google Shape;3175;p379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6" name="Google Shape;3176;p379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7" name="Google Shape;3177;p379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8" name="Google Shape;3178;p379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3179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380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1" name="Google Shape;3181;p380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2" name="Google Shape;3182;p380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3" name="Google Shape;3183;p38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4" name="Google Shape;3184;p380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85" name="Google Shape;3185;p380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86" name="Google Shape;3186;p380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87" name="Google Shape;3187;p380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88" name="Google Shape;3188;p380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89" name="Google Shape;3189;p380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0" name="Google Shape;3190;p380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1" name="Google Shape;3191;p380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2" name="Google Shape;3192;p380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3" name="Google Shape;3193;p380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4" name="Google Shape;3194;p380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95" name="Google Shape;3195;p380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3196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381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8" name="Google Shape;3198;p381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9" name="Google Shape;3199;p381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0" name="Google Shape;3200;p381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201" name="Google Shape;3201;p381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02" name="Google Shape;3202;p381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" name="Google Shape;341;p39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2" name="Google Shape;342;p39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" name="Google Shape;343;p39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4" name="Google Shape;344;p3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39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p39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7" name="Google Shape;347;p39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39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3203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382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5" name="Google Shape;3205;p382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6" name="Google Shape;3206;p382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7" name="Google Shape;3207;p382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8" name="Google Shape;3208;p382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09" name="Google Shape;3209;p382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10" name="Google Shape;3210;p382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11" name="Google Shape;3211;p382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12" name="Google Shape;3212;p382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13" name="Google Shape;3213;p382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p38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16" name="Google Shape;3216;p383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17" name="Google Shape;3217;p383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218" name="Google Shape;3218;p383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19" name="Google Shape;3219;p383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220" name="Google Shape;3220;p383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1" name="Google Shape;3221;p383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2" name="Google Shape;3222;p383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3223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384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5" name="Google Shape;3225;p384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6" name="Google Shape;3226;p384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7" name="Google Shape;3227;p384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8" name="Google Shape;3228;p384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9" name="Google Shape;3229;p384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384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1" name="Google Shape;3231;p384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3232" name="Google Shape;3232;p384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33" name="Google Shape;3233;p384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34" name="Google Shape;3234;p384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3235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p385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7" name="Google Shape;3237;p385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8" name="Google Shape;3238;p385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3239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p386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1" name="Google Shape;3241;p386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386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46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388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8" name="Google Shape;3248;p388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9" name="Google Shape;3249;p388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0" name="Google Shape;3250;p388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1" name="Google Shape;3251;p388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2" name="Google Shape;3252;p388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3" name="Google Shape;3253;p388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4" name="Google Shape;3254;p388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5" name="Google Shape;3255;p388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56" name="Google Shape;3256;p388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57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p389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9" name="Google Shape;3259;p389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0" name="Google Shape;3260;p389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1" name="Google Shape;3261;p389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62" name="Google Shape;3262;p389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63" name="Google Shape;3263;p389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64" name="Shape 3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Google Shape;3265;p390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6" name="Google Shape;3266;p390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7" name="Google Shape;3267;p390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8" name="Google Shape;3268;p39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69" name="Google Shape;3269;p390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70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Google Shape;3271;p391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2" name="Google Shape;3272;p391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3" name="Google Shape;3273;p391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4" name="Google Shape;3274;p391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5" name="Google Shape;3275;p391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76" name="Google Shape;3276;p391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77" name="Google Shape;3277;p391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392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0" name="Google Shape;3280;p392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1" name="Google Shape;3281;p392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2" name="Google Shape;3282;p39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0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0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40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5" name="Google Shape;355;p40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6" name="Google Shape;356;p40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7" name="Google Shape;357;p40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8" name="Google Shape;358;p40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9" name="Google Shape;359;p40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0" name="Google Shape;360;p40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1" name="Google Shape;361;p40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2" name="Google Shape;362;p40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3" name="Google Shape;363;p40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4" name="Google Shape;364;p40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5" name="Google Shape;365;p40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83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393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5" name="Google Shape;3285;p393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6" name="Google Shape;3286;p393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7" name="Google Shape;3287;p393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8" name="Google Shape;3288;p393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9" name="Google Shape;3289;p393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90" name="Google Shape;3290;p393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9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394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3" name="Google Shape;3293;p394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4" name="Google Shape;3294;p394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5" name="Google Shape;3295;p394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6" name="Google Shape;3296;p394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97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395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9" name="Google Shape;3299;p395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0" name="Google Shape;3300;p395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1" name="Google Shape;3301;p395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2" name="Google Shape;3302;p395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303" name="Google Shape;3303;p395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04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396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06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397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8" name="Google Shape;3308;p397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9" name="Google Shape;3309;p397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0" name="Google Shape;3310;p397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1" name="Google Shape;3311;p397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12" name="Google Shape;3312;p397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313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3314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399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6" name="Google Shape;3316;p399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7" name="Google Shape;3317;p399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8" name="Google Shape;3318;p399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9" name="Google Shape;3319;p39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0" name="Google Shape;3320;p399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1" name="Google Shape;3321;p399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2" name="Google Shape;3322;p399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23" name="Google Shape;3323;p399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4" name="Google Shape;3324;p399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5" name="Google Shape;3325;p399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26" name="Google Shape;3326;p399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7" name="Google Shape;3327;p399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8" name="Google Shape;3328;p399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29" name="Google Shape;3329;p399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0" name="Google Shape;3330;p399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31" name="Google Shape;3331;p399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3332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p400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4" name="Google Shape;3334;p400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5" name="Google Shape;3335;p400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6" name="Google Shape;3336;p400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7" name="Google Shape;3337;p400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3338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401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0" name="Google Shape;3340;p401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1" name="Google Shape;3341;p401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2" name="Google Shape;3342;p401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3" name="Google Shape;3343;p401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344" name="Google Shape;3344;p401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345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402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7" name="Google Shape;3347;p402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8" name="Google Shape;3348;p402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49" name="Google Shape;3349;p402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50" name="Google Shape;3350;p402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1" name="Google Shape;3351;p402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52" name="Google Shape;3352;p402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3" name="Google Shape;3353;p402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54" name="Google Shape;3354;p402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5" name="Google Shape;3355;p402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1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1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71" name="Google Shape;371;p41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2" name="Google Shape;372;p41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403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8" name="Google Shape;3358;p403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9" name="Google Shape;3359;p403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0" name="Google Shape;3360;p403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1" name="Google Shape;3361;p403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362" name="Google Shape;3362;p403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363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404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5" name="Google Shape;3365;p404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6" name="Google Shape;3366;p404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7" name="Google Shape;3367;p404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8" name="Google Shape;3368;p404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369" name="Google Shape;3369;p404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3370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405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2" name="Google Shape;3372;p405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3" name="Google Shape;3373;p405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4" name="Google Shape;3374;p405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5" name="Google Shape;3375;p405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6" name="Google Shape;3376;p405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77" name="Google Shape;3377;p405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8" name="Google Shape;3378;p405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79" name="Google Shape;3379;p40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3380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p406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2" name="Google Shape;3382;p406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3" name="Google Shape;3383;p406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4" name="Google Shape;3384;p40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5" name="Google Shape;3385;p406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6" name="Google Shape;3386;p406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87" name="Google Shape;3387;p406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88" name="Google Shape;3388;p406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9" name="Google Shape;3389;p406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90" name="Google Shape;3390;p406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91" name="Google Shape;3391;p406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92" name="Google Shape;3392;p406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93" name="Google Shape;3393;p406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3394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p407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6" name="Google Shape;3396;p407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7" name="Google Shape;3397;p407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8" name="Google Shape;3398;p407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399" name="Google Shape;3399;p407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p408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2" name="Google Shape;3402;p408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3" name="Google Shape;3403;p408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4" name="Google Shape;3404;p40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05" name="Google Shape;3405;p408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3406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Google Shape;3407;p409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8" name="Google Shape;3408;p409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9" name="Google Shape;3409;p409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0" name="Google Shape;3410;p40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1" name="Google Shape;3411;p409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3412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p410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4" name="Google Shape;3414;p410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5" name="Google Shape;3415;p410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6" name="Google Shape;3416;p410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7" name="Google Shape;3417;p410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8" name="Google Shape;3418;p41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9" name="Google Shape;3419;p410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0" name="Google Shape;3420;p410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21" name="Google Shape;3421;p410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2" name="Google Shape;3422;p410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23" name="Google Shape;3423;p410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4" name="Google Shape;3424;p410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425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411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7" name="Google Shape;3427;p411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8" name="Google Shape;3428;p411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9" name="Google Shape;3429;p411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0" name="Google Shape;3430;p411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1" name="Google Shape;3431;p411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32" name="Google Shape;3432;p411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3" name="Google Shape;3433;p411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34" name="Google Shape;3434;p41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3435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12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7" name="Google Shape;3437;p412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8" name="Google Shape;3438;p412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9" name="Google Shape;3439;p412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0" name="Google Shape;3440;p412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1" name="Google Shape;3441;p41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42" name="Google Shape;3442;p412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43" name="Google Shape;3443;p412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444" name="Google Shape;3444;p412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45" name="Google Shape;3445;p412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2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2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2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8" name="Google Shape;378;p42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9" name="Google Shape;379;p42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0" name="Google Shape;380;p42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1" name="Google Shape;381;p42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42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3" name="Google Shape;383;p42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3446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413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8" name="Google Shape;3448;p413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9" name="Google Shape;3449;p413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0" name="Google Shape;3450;p413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1" name="Google Shape;3451;p413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2" name="Google Shape;3452;p413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3" name="Google Shape;3453;p413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4" name="Google Shape;3454;p413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55" name="Google Shape;3455;p413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6" name="Google Shape;3456;p413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57" name="Google Shape;3457;p41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8" name="Google Shape;3458;p413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9" name="Google Shape;3459;p413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60" name="Google Shape;3460;p413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1" name="Google Shape;3461;p413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3462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p414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4" name="Google Shape;3464;p414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5" name="Google Shape;3465;p414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6" name="Google Shape;3466;p41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7" name="Google Shape;3467;p414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68" name="Google Shape;3468;p414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69" name="Google Shape;3469;p414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0" name="Google Shape;3470;p414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1" name="Google Shape;3471;p414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2" name="Google Shape;3472;p414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3" name="Google Shape;3473;p414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4" name="Google Shape;3474;p414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5" name="Google Shape;3475;p414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6" name="Google Shape;3476;p414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7" name="Google Shape;3477;p414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78" name="Google Shape;3478;p414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3479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415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1" name="Google Shape;3481;p415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2" name="Google Shape;3482;p415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3" name="Google Shape;3483;p415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484" name="Google Shape;3484;p415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85" name="Google Shape;3485;p415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416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8" name="Google Shape;3488;p416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9" name="Google Shape;3489;p416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0" name="Google Shape;3490;p416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1" name="Google Shape;3491;p416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92" name="Google Shape;3492;p416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3" name="Google Shape;3493;p416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94" name="Google Shape;3494;p416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5" name="Google Shape;3495;p416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96" name="Google Shape;3496;p416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3497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41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99" name="Google Shape;3499;p417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00" name="Google Shape;3500;p417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501" name="Google Shape;3501;p417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02" name="Google Shape;3502;p417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503" name="Google Shape;3503;p417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4" name="Google Shape;3504;p417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5" name="Google Shape;3505;p417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418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8" name="Google Shape;3508;p418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9" name="Google Shape;3509;p418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0" name="Google Shape;3510;p418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1" name="Google Shape;3511;p418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2" name="Google Shape;3512;p418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3" name="Google Shape;3513;p418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4" name="Google Shape;3514;p418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3515" name="Google Shape;3515;p418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16" name="Google Shape;3516;p418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17" name="Google Shape;3517;p418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3518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p419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0" name="Google Shape;3520;p419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1" name="Google Shape;3521;p419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3522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420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4" name="Google Shape;3524;p420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5" name="Google Shape;3525;p420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29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p422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1" name="Google Shape;3531;p422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2" name="Google Shape;3532;p422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3" name="Google Shape;3533;p422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4" name="Google Shape;3534;p422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5" name="Google Shape;3535;p422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6" name="Google Shape;3536;p422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7" name="Google Shape;3537;p422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8" name="Google Shape;3538;p422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39" name="Google Shape;3539;p422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40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p423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2" name="Google Shape;3542;p423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3" name="Google Shape;3543;p423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4" name="Google Shape;3544;p423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45" name="Google Shape;3545;p423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46" name="Google Shape;3546;p423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43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7" name="Google Shape;387;p43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88" name="Google Shape;388;p43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9" name="Google Shape;389;p43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90" name="Google Shape;390;p43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3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3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47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p424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9" name="Google Shape;3549;p424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0" name="Google Shape;3550;p424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1" name="Google Shape;3551;p42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52" name="Google Shape;3552;p424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53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425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5" name="Google Shape;3555;p425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6" name="Google Shape;3556;p425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7" name="Google Shape;3557;p425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58" name="Google Shape;3558;p425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59" name="Google Shape;3559;p425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60" name="Google Shape;3560;p425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426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3" name="Google Shape;3563;p426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4" name="Google Shape;3564;p426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5" name="Google Shape;3565;p42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66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27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8" name="Google Shape;3568;p427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9" name="Google Shape;3569;p427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0" name="Google Shape;3570;p427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1" name="Google Shape;3571;p427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2" name="Google Shape;3572;p427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73" name="Google Shape;3573;p427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74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428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6" name="Google Shape;3576;p428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7" name="Google Shape;3577;p428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8" name="Google Shape;3578;p428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9" name="Google Shape;3579;p428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80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p429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2" name="Google Shape;3582;p429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3" name="Google Shape;3583;p429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4" name="Google Shape;3584;p429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5" name="Google Shape;3585;p429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586" name="Google Shape;3586;p429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87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p430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89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431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1" name="Google Shape;3591;p431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2" name="Google Shape;3592;p431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3" name="Google Shape;3593;p431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4" name="Google Shape;3594;p431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95" name="Google Shape;3595;p431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596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3597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433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9" name="Google Shape;3599;p433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433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1" name="Google Shape;3601;p433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2" name="Google Shape;3602;p43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03" name="Google Shape;3603;p433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04" name="Google Shape;3604;p433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05" name="Google Shape;3605;p433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06" name="Google Shape;3606;p433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07" name="Google Shape;3607;p433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08" name="Google Shape;3608;p433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09" name="Google Shape;3609;p433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0" name="Google Shape;3610;p433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11" name="Google Shape;3611;p433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12" name="Google Shape;3612;p433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3" name="Google Shape;3613;p433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14" name="Google Shape;3614;p433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4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4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4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4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4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4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4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402" name="Google Shape;402;p44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3" name="Google Shape;403;p44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4" name="Google Shape;404;p44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3615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434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7" name="Google Shape;3617;p434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8" name="Google Shape;3618;p434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9" name="Google Shape;3619;p434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20" name="Google Shape;3620;p434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362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435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3" name="Google Shape;3623;p435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4" name="Google Shape;3624;p435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5" name="Google Shape;3625;p435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6" name="Google Shape;3626;p435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627" name="Google Shape;3627;p435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628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436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0" name="Google Shape;3630;p436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1" name="Google Shape;3631;p436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2" name="Google Shape;3632;p436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33" name="Google Shape;3633;p436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4" name="Google Shape;3634;p436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35" name="Google Shape;3635;p436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6" name="Google Shape;3636;p436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37" name="Google Shape;3637;p436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8" name="Google Shape;3638;p436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639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437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1" name="Google Shape;3641;p437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2" name="Google Shape;3642;p437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3" name="Google Shape;3643;p437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4" name="Google Shape;3644;p437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645" name="Google Shape;3645;p437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646" name="Shape 3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Google Shape;3647;p438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8" name="Google Shape;3648;p438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9" name="Google Shape;3649;p438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0" name="Google Shape;3650;p438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1" name="Google Shape;3651;p438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652" name="Google Shape;3652;p438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3653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p439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5" name="Google Shape;3655;p439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6" name="Google Shape;3656;p439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7" name="Google Shape;3657;p439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8" name="Google Shape;3658;p439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9" name="Google Shape;3659;p439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60" name="Google Shape;3660;p439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1" name="Google Shape;3661;p439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62" name="Google Shape;3662;p43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3663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0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5" name="Google Shape;3665;p440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6" name="Google Shape;3666;p440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7" name="Google Shape;3667;p44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8" name="Google Shape;3668;p440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9" name="Google Shape;3669;p440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70" name="Google Shape;3670;p440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71" name="Google Shape;3671;p440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2" name="Google Shape;3672;p440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73" name="Google Shape;3673;p440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74" name="Google Shape;3674;p440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5" name="Google Shape;3675;p440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76" name="Google Shape;3676;p440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3677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Google Shape;3678;p441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9" name="Google Shape;3679;p441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0" name="Google Shape;3680;p441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1" name="Google Shape;3681;p441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682" name="Google Shape;3682;p441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3683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p442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5" name="Google Shape;3685;p442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6" name="Google Shape;3686;p442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7" name="Google Shape;3687;p44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8" name="Google Shape;3688;p442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3689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Google Shape;3690;p443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1" name="Google Shape;3691;p443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2" name="Google Shape;3692;p443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3" name="Google Shape;3693;p44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4" name="Google Shape;3694;p443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5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5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3695" name="Shape 3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p444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7" name="Google Shape;3697;p444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8" name="Google Shape;3698;p444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9" name="Google Shape;3699;p444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0" name="Google Shape;3700;p444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1" name="Google Shape;3701;p44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2" name="Google Shape;3702;p444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3" name="Google Shape;3703;p444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04" name="Google Shape;3704;p444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5" name="Google Shape;3705;p444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06" name="Google Shape;3706;p444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7" name="Google Shape;3707;p444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708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445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0" name="Google Shape;3710;p445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1" name="Google Shape;3711;p445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2" name="Google Shape;3712;p445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3" name="Google Shape;3713;p445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14" name="Google Shape;3714;p445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15" name="Google Shape;3715;p445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16" name="Google Shape;3716;p445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17" name="Google Shape;3717;p44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3718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446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0" name="Google Shape;3720;p446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1" name="Google Shape;3721;p446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2" name="Google Shape;3722;p446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3" name="Google Shape;3723;p446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4" name="Google Shape;3724;p44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25" name="Google Shape;3725;p446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26" name="Google Shape;3726;p446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27" name="Google Shape;3727;p446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28" name="Google Shape;3728;p446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3729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47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1" name="Google Shape;3731;p447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2" name="Google Shape;3732;p447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3" name="Google Shape;3733;p447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4" name="Google Shape;3734;p447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5" name="Google Shape;3735;p447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6" name="Google Shape;3736;p447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37" name="Google Shape;3737;p447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8" name="Google Shape;3738;p447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39" name="Google Shape;3739;p447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40" name="Google Shape;3740;p447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1" name="Google Shape;3741;p447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2" name="Google Shape;3742;p447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43" name="Google Shape;3743;p447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4" name="Google Shape;3744;p447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3745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448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7" name="Google Shape;3747;p448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8" name="Google Shape;3748;p448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9" name="Google Shape;3749;p44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50" name="Google Shape;3750;p448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1" name="Google Shape;3751;p448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2" name="Google Shape;3752;p448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3" name="Google Shape;3753;p448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4" name="Google Shape;3754;p448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5" name="Google Shape;3755;p448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6" name="Google Shape;3756;p448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7" name="Google Shape;3757;p448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8" name="Google Shape;3758;p448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59" name="Google Shape;3759;p448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60" name="Google Shape;3760;p448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61" name="Google Shape;3761;p448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3762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449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4" name="Google Shape;3764;p449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5" name="Google Shape;3765;p449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6" name="Google Shape;3766;p449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3767" name="Google Shape;3767;p449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68" name="Google Shape;3768;p449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3769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p450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1" name="Google Shape;3771;p450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2" name="Google Shape;3772;p450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3" name="Google Shape;3773;p450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74" name="Google Shape;3774;p450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75" name="Google Shape;3775;p450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76" name="Google Shape;3776;p450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77" name="Google Shape;3777;p450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78" name="Google Shape;3778;p450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79" name="Google Shape;3779;p450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3780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p451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82" name="Google Shape;3782;p451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83" name="Google Shape;3783;p451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784" name="Google Shape;3784;p451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85" name="Google Shape;3785;p451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3786" name="Google Shape;3786;p451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7" name="Google Shape;3787;p451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8" name="Google Shape;3788;p451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3789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452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1" name="Google Shape;3791;p452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2" name="Google Shape;3792;p452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3" name="Google Shape;3793;p452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4" name="Google Shape;3794;p452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5" name="Google Shape;3795;p452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6" name="Google Shape;3796;p452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7" name="Google Shape;3797;p452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3798" name="Google Shape;3798;p452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99" name="Google Shape;3799;p452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00" name="Google Shape;3800;p452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3801" name="Shape 3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2" name="Google Shape;3802;p453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3" name="Google Shape;3803;p453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4" name="Google Shape;3804;p453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6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6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3805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454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7" name="Google Shape;3807;p454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8" name="Google Shape;3808;p454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8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8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8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8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8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8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8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8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8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6" name="Google Shape;426;p48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9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9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9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2" name="Google Shape;432;p49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3" name="Google Shape;433;p49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0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0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9" name="Google Shape;439;p50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1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1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1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5" name="Google Shape;445;p51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6" name="Google Shape;446;p51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7" name="Google Shape;447;p51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2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2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3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3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3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3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3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0" name="Google Shape;460;p53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4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4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4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4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4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5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5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5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5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5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473" name="Google Shape;473;p55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6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7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7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7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7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7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2" name="Google Shape;482;p57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9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9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9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9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0" name="Google Shape;490;p59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1" name="Google Shape;491;p59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2" name="Google Shape;492;p59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3" name="Google Shape;493;p59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4" name="Google Shape;494;p59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5" name="Google Shape;495;p59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6" name="Google Shape;496;p59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p59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8" name="Google Shape;498;p59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9" name="Google Shape;499;p59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0" name="Google Shape;500;p59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01" name="Google Shape;501;p59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0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0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0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7" name="Google Shape;507;p60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1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61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1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61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1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514" name="Google Shape;514;p61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2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2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2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9" name="Google Shape;519;p62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0" name="Google Shape;520;p62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p62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2" name="Google Shape;522;p62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3" name="Google Shape;523;p62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4" name="Google Shape;524;p62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5" name="Google Shape;525;p62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3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3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63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3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63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532" name="Google Shape;532;p63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4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4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64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64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4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539" name="Google Shape;539;p64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5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5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5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65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5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6" name="Google Shape;546;p65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7" name="Google Shape;547;p65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8" name="Google Shape;548;p65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9" name="Google Shape;549;p65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6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66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6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6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66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6" name="Google Shape;556;p66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7" name="Google Shape;557;p66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8" name="Google Shape;558;p66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9" name="Google Shape;559;p66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0" name="Google Shape;560;p66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1" name="Google Shape;561;p66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2" name="Google Shape;562;p66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3" name="Google Shape;563;p66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7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7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7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7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569" name="Google Shape;569;p67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8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8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68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5" name="Google Shape;575;p68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9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9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9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1" name="Google Shape;581;p69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0"/>
          <p:cNvSpPr/>
          <p:nvPr/>
        </p:nvSpPr>
        <p:spPr>
          <a:xfrm>
            <a:off x="-66075" y="-105750"/>
            <a:ext cx="2992011" cy="129050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70"/>
          <p:cNvSpPr/>
          <p:nvPr/>
        </p:nvSpPr>
        <p:spPr>
          <a:xfrm>
            <a:off x="-828325" y="-294825"/>
            <a:ext cx="1730425" cy="1563650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70"/>
          <p:cNvSpPr/>
          <p:nvPr/>
        </p:nvSpPr>
        <p:spPr>
          <a:xfrm>
            <a:off x="-478150" y="4396125"/>
            <a:ext cx="1569328" cy="802086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70"/>
          <p:cNvSpPr/>
          <p:nvPr/>
        </p:nvSpPr>
        <p:spPr>
          <a:xfrm rot="8999926">
            <a:off x="7710879" y="3997770"/>
            <a:ext cx="2034125" cy="1470151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0"/>
          <p:cNvSpPr/>
          <p:nvPr/>
        </p:nvSpPr>
        <p:spPr>
          <a:xfrm rot="10800000">
            <a:off x="8047508" y="-25560"/>
            <a:ext cx="1178967" cy="766635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7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9" name="Google Shape;589;p70"/>
          <p:cNvSpPr txBox="1"/>
          <p:nvPr>
            <p:ph idx="2" type="title"/>
          </p:nvPr>
        </p:nvSpPr>
        <p:spPr>
          <a:xfrm>
            <a:off x="960788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0" name="Google Shape;590;p70"/>
          <p:cNvSpPr txBox="1"/>
          <p:nvPr>
            <p:ph idx="1" type="subTitle"/>
          </p:nvPr>
        </p:nvSpPr>
        <p:spPr>
          <a:xfrm>
            <a:off x="961388" y="3151350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1" name="Google Shape;591;p70"/>
          <p:cNvSpPr txBox="1"/>
          <p:nvPr>
            <p:ph idx="3" type="title"/>
          </p:nvPr>
        </p:nvSpPr>
        <p:spPr>
          <a:xfrm>
            <a:off x="34381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2" name="Google Shape;592;p70"/>
          <p:cNvSpPr txBox="1"/>
          <p:nvPr>
            <p:ph idx="4" type="subTitle"/>
          </p:nvPr>
        </p:nvSpPr>
        <p:spPr>
          <a:xfrm>
            <a:off x="3438150" y="1605575"/>
            <a:ext cx="22677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3" name="Google Shape;593;p70"/>
          <p:cNvSpPr txBox="1"/>
          <p:nvPr>
            <p:ph idx="5" type="title"/>
          </p:nvPr>
        </p:nvSpPr>
        <p:spPr>
          <a:xfrm>
            <a:off x="5866850" y="26611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4" name="Google Shape;594;p70"/>
          <p:cNvSpPr txBox="1"/>
          <p:nvPr>
            <p:ph idx="6" type="subTitle"/>
          </p:nvPr>
        </p:nvSpPr>
        <p:spPr>
          <a:xfrm>
            <a:off x="5864900" y="3151350"/>
            <a:ext cx="2267700" cy="7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1"/>
          <p:cNvSpPr/>
          <p:nvPr/>
        </p:nvSpPr>
        <p:spPr>
          <a:xfrm>
            <a:off x="-36275" y="-110175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1"/>
          <p:cNvSpPr/>
          <p:nvPr/>
        </p:nvSpPr>
        <p:spPr>
          <a:xfrm rot="10800000">
            <a:off x="5840450" y="3807400"/>
            <a:ext cx="3335727" cy="1438753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71"/>
          <p:cNvSpPr/>
          <p:nvPr/>
        </p:nvSpPr>
        <p:spPr>
          <a:xfrm>
            <a:off x="6993300" y="473725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71"/>
          <p:cNvSpPr/>
          <p:nvPr/>
        </p:nvSpPr>
        <p:spPr>
          <a:xfrm rot="10800000">
            <a:off x="-194050" y="-1101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71"/>
          <p:cNvSpPr txBox="1"/>
          <p:nvPr>
            <p:ph type="title"/>
          </p:nvPr>
        </p:nvSpPr>
        <p:spPr>
          <a:xfrm>
            <a:off x="1244419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1" name="Google Shape;601;p71"/>
          <p:cNvSpPr txBox="1"/>
          <p:nvPr>
            <p:ph idx="1" type="subTitle"/>
          </p:nvPr>
        </p:nvSpPr>
        <p:spPr>
          <a:xfrm>
            <a:off x="1242319" y="1948625"/>
            <a:ext cx="2994300" cy="10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02" name="Google Shape;602;p71"/>
          <p:cNvSpPr txBox="1"/>
          <p:nvPr>
            <p:ph idx="2" type="title"/>
          </p:nvPr>
        </p:nvSpPr>
        <p:spPr>
          <a:xfrm>
            <a:off x="4911581" y="3203938"/>
            <a:ext cx="29901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3" name="Google Shape;603;p71"/>
          <p:cNvSpPr txBox="1"/>
          <p:nvPr>
            <p:ph idx="3" type="subTitle"/>
          </p:nvPr>
        </p:nvSpPr>
        <p:spPr>
          <a:xfrm>
            <a:off x="4911581" y="1947672"/>
            <a:ext cx="2990100" cy="10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04" name="Google Shape;604;p71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2"/>
          <p:cNvSpPr/>
          <p:nvPr/>
        </p:nvSpPr>
        <p:spPr>
          <a:xfrm>
            <a:off x="7050425" y="-69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72"/>
          <p:cNvSpPr/>
          <p:nvPr/>
        </p:nvSpPr>
        <p:spPr>
          <a:xfrm>
            <a:off x="6565175" y="-5228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2"/>
          <p:cNvSpPr/>
          <p:nvPr/>
        </p:nvSpPr>
        <p:spPr>
          <a:xfrm rot="10715375">
            <a:off x="82814" y="-123614"/>
            <a:ext cx="2550299" cy="103669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72"/>
          <p:cNvSpPr/>
          <p:nvPr/>
        </p:nvSpPr>
        <p:spPr>
          <a:xfrm>
            <a:off x="8035125" y="4066175"/>
            <a:ext cx="1744004" cy="1327363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2"/>
          <p:cNvSpPr/>
          <p:nvPr/>
        </p:nvSpPr>
        <p:spPr>
          <a:xfrm rot="7605318">
            <a:off x="-713630" y="3173473"/>
            <a:ext cx="1917229" cy="1847179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72"/>
          <p:cNvSpPr txBox="1"/>
          <p:nvPr>
            <p:ph idx="1" type="subTitle"/>
          </p:nvPr>
        </p:nvSpPr>
        <p:spPr>
          <a:xfrm>
            <a:off x="14269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3" name="Google Shape;613;p72"/>
          <p:cNvSpPr txBox="1"/>
          <p:nvPr>
            <p:ph hasCustomPrompt="1" idx="2" type="title"/>
          </p:nvPr>
        </p:nvSpPr>
        <p:spPr>
          <a:xfrm>
            <a:off x="14273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14" name="Google Shape;614;p72"/>
          <p:cNvSpPr txBox="1"/>
          <p:nvPr>
            <p:ph idx="3" type="subTitle"/>
          </p:nvPr>
        </p:nvSpPr>
        <p:spPr>
          <a:xfrm>
            <a:off x="5686100" y="3058175"/>
            <a:ext cx="2031000" cy="10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5" name="Google Shape;615;p72"/>
          <p:cNvSpPr txBox="1"/>
          <p:nvPr>
            <p:ph hasCustomPrompt="1" idx="4" type="title"/>
          </p:nvPr>
        </p:nvSpPr>
        <p:spPr>
          <a:xfrm>
            <a:off x="5686550" y="2622575"/>
            <a:ext cx="2030100" cy="31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2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3"/>
          <p:cNvSpPr/>
          <p:nvPr/>
        </p:nvSpPr>
        <p:spPr>
          <a:xfrm>
            <a:off x="680325" y="-66800"/>
            <a:ext cx="725515" cy="673834"/>
          </a:xfrm>
          <a:custGeom>
            <a:rect b="b" l="l" r="r" t="t"/>
            <a:pathLst>
              <a:path extrusionOk="0" h="15646" w="16846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73"/>
          <p:cNvSpPr/>
          <p:nvPr/>
        </p:nvSpPr>
        <p:spPr>
          <a:xfrm>
            <a:off x="2063815" y="303848"/>
            <a:ext cx="793045" cy="291696"/>
          </a:xfrm>
          <a:custGeom>
            <a:rect b="b" l="l" r="r" t="t"/>
            <a:pathLst>
              <a:path extrusionOk="0" h="6773" w="18414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73"/>
          <p:cNvSpPr/>
          <p:nvPr/>
        </p:nvSpPr>
        <p:spPr>
          <a:xfrm>
            <a:off x="1007861" y="-66800"/>
            <a:ext cx="2673587" cy="668063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73"/>
          <p:cNvSpPr/>
          <p:nvPr/>
        </p:nvSpPr>
        <p:spPr>
          <a:xfrm>
            <a:off x="7602374" y="3763375"/>
            <a:ext cx="2751085" cy="19883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73"/>
          <p:cNvSpPr/>
          <p:nvPr/>
        </p:nvSpPr>
        <p:spPr>
          <a:xfrm>
            <a:off x="7758925" y="378760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73"/>
          <p:cNvSpPr/>
          <p:nvPr/>
        </p:nvSpPr>
        <p:spPr>
          <a:xfrm>
            <a:off x="-1125150" y="-2428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3"/>
          <p:cNvSpPr txBox="1"/>
          <p:nvPr>
            <p:ph type="title"/>
          </p:nvPr>
        </p:nvSpPr>
        <p:spPr>
          <a:xfrm>
            <a:off x="1344132" y="17119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4" name="Google Shape;624;p73"/>
          <p:cNvSpPr txBox="1"/>
          <p:nvPr>
            <p:ph idx="1" type="subTitle"/>
          </p:nvPr>
        </p:nvSpPr>
        <p:spPr>
          <a:xfrm>
            <a:off x="1346082" y="2227550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5" name="Google Shape;625;p73"/>
          <p:cNvSpPr txBox="1"/>
          <p:nvPr>
            <p:ph idx="2" type="title"/>
          </p:nvPr>
        </p:nvSpPr>
        <p:spPr>
          <a:xfrm>
            <a:off x="4878434" y="17119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6" name="Google Shape;626;p73"/>
          <p:cNvSpPr txBox="1"/>
          <p:nvPr>
            <p:ph idx="3" type="subTitle"/>
          </p:nvPr>
        </p:nvSpPr>
        <p:spPr>
          <a:xfrm>
            <a:off x="4878434" y="22269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7" name="Google Shape;627;p7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8" name="Google Shape;628;p73"/>
          <p:cNvSpPr txBox="1"/>
          <p:nvPr>
            <p:ph idx="5" type="title"/>
          </p:nvPr>
        </p:nvSpPr>
        <p:spPr>
          <a:xfrm>
            <a:off x="1344132" y="3297386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9" name="Google Shape;629;p73"/>
          <p:cNvSpPr txBox="1"/>
          <p:nvPr>
            <p:ph idx="6" type="subTitle"/>
          </p:nvPr>
        </p:nvSpPr>
        <p:spPr>
          <a:xfrm>
            <a:off x="1344132" y="380872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0" name="Google Shape;630;p73"/>
          <p:cNvSpPr txBox="1"/>
          <p:nvPr>
            <p:ph idx="7" type="title"/>
          </p:nvPr>
        </p:nvSpPr>
        <p:spPr>
          <a:xfrm>
            <a:off x="4878434" y="3297375"/>
            <a:ext cx="28986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1" name="Google Shape;631;p73"/>
          <p:cNvSpPr txBox="1"/>
          <p:nvPr>
            <p:ph idx="8" type="subTitle"/>
          </p:nvPr>
        </p:nvSpPr>
        <p:spPr>
          <a:xfrm>
            <a:off x="4878434" y="3808100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3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4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74"/>
          <p:cNvSpPr/>
          <p:nvPr/>
        </p:nvSpPr>
        <p:spPr>
          <a:xfrm rot="10800000">
            <a:off x="5840518" y="-39891"/>
            <a:ext cx="3099547" cy="57939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4"/>
          <p:cNvSpPr/>
          <p:nvPr/>
        </p:nvSpPr>
        <p:spPr>
          <a:xfrm flipH="1" rot="10800000">
            <a:off x="-615684" y="-337073"/>
            <a:ext cx="3275626" cy="709303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7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7" name="Google Shape;637;p74"/>
          <p:cNvSpPr txBox="1"/>
          <p:nvPr>
            <p:ph idx="1" type="subTitle"/>
          </p:nvPr>
        </p:nvSpPr>
        <p:spPr>
          <a:xfrm>
            <a:off x="867525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8" name="Google Shape;638;p74"/>
          <p:cNvSpPr txBox="1"/>
          <p:nvPr>
            <p:ph idx="2" type="subTitle"/>
          </p:nvPr>
        </p:nvSpPr>
        <p:spPr>
          <a:xfrm>
            <a:off x="867525" y="4132275"/>
            <a:ext cx="1920300" cy="4545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9" name="Google Shape;639;p74"/>
          <p:cNvSpPr txBox="1"/>
          <p:nvPr>
            <p:ph idx="3" type="subTitle"/>
          </p:nvPr>
        </p:nvSpPr>
        <p:spPr>
          <a:xfrm>
            <a:off x="6319938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0" name="Google Shape;640;p74"/>
          <p:cNvSpPr txBox="1"/>
          <p:nvPr>
            <p:ph idx="4" type="subTitle"/>
          </p:nvPr>
        </p:nvSpPr>
        <p:spPr>
          <a:xfrm>
            <a:off x="6319950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1" name="Google Shape;641;p74"/>
          <p:cNvSpPr txBox="1"/>
          <p:nvPr>
            <p:ph idx="5" type="subTitle"/>
          </p:nvPr>
        </p:nvSpPr>
        <p:spPr>
          <a:xfrm>
            <a:off x="3593731" y="4132275"/>
            <a:ext cx="1920300" cy="457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2" name="Google Shape;642;p74"/>
          <p:cNvSpPr txBox="1"/>
          <p:nvPr>
            <p:ph idx="6" type="subTitle"/>
          </p:nvPr>
        </p:nvSpPr>
        <p:spPr>
          <a:xfrm>
            <a:off x="3593592" y="3674950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3" name="Google Shape;643;p74"/>
          <p:cNvSpPr txBox="1"/>
          <p:nvPr>
            <p:ph idx="7" type="subTitle"/>
          </p:nvPr>
        </p:nvSpPr>
        <p:spPr>
          <a:xfrm>
            <a:off x="867525" y="1984248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4" name="Google Shape;644;p74"/>
          <p:cNvSpPr txBox="1"/>
          <p:nvPr>
            <p:ph idx="8" type="subTitle"/>
          </p:nvPr>
        </p:nvSpPr>
        <p:spPr>
          <a:xfrm>
            <a:off x="867525" y="2435276"/>
            <a:ext cx="1920300" cy="451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5" name="Google Shape;645;p74"/>
          <p:cNvSpPr txBox="1"/>
          <p:nvPr>
            <p:ph idx="9" type="subTitle"/>
          </p:nvPr>
        </p:nvSpPr>
        <p:spPr>
          <a:xfrm>
            <a:off x="6319947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6" name="Google Shape;646;p74"/>
          <p:cNvSpPr txBox="1"/>
          <p:nvPr>
            <p:ph idx="13" type="subTitle"/>
          </p:nvPr>
        </p:nvSpPr>
        <p:spPr>
          <a:xfrm>
            <a:off x="6319938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7" name="Google Shape;647;p74"/>
          <p:cNvSpPr txBox="1"/>
          <p:nvPr>
            <p:ph idx="14" type="subTitle"/>
          </p:nvPr>
        </p:nvSpPr>
        <p:spPr>
          <a:xfrm>
            <a:off x="3593736" y="2433875"/>
            <a:ext cx="1920300" cy="453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8" name="Google Shape;648;p74"/>
          <p:cNvSpPr txBox="1"/>
          <p:nvPr>
            <p:ph idx="15" type="subTitle"/>
          </p:nvPr>
        </p:nvSpPr>
        <p:spPr>
          <a:xfrm>
            <a:off x="3593592" y="1980906"/>
            <a:ext cx="1920300" cy="411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b="1" sz="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5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5"/>
          <p:cNvSpPr/>
          <p:nvPr/>
        </p:nvSpPr>
        <p:spPr>
          <a:xfrm>
            <a:off x="80725" y="-1252900"/>
            <a:ext cx="3222108" cy="2328758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75"/>
          <p:cNvSpPr/>
          <p:nvPr/>
        </p:nvSpPr>
        <p:spPr>
          <a:xfrm flipH="1">
            <a:off x="3975925" y="4354225"/>
            <a:ext cx="5193507" cy="970812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75"/>
          <p:cNvSpPr/>
          <p:nvPr/>
        </p:nvSpPr>
        <p:spPr>
          <a:xfrm rot="9900048">
            <a:off x="-185655" y="66977"/>
            <a:ext cx="2914762" cy="508641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75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654" name="Google Shape;654;p75"/>
          <p:cNvSpPr txBox="1"/>
          <p:nvPr>
            <p:ph idx="1" type="subTitle"/>
          </p:nvPr>
        </p:nvSpPr>
        <p:spPr>
          <a:xfrm>
            <a:off x="2374938" y="38850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5" name="Google Shape;655;p75"/>
          <p:cNvSpPr/>
          <p:nvPr/>
        </p:nvSpPr>
        <p:spPr>
          <a:xfrm>
            <a:off x="8217375" y="3969600"/>
            <a:ext cx="701350" cy="689700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6"/>
          <p:cNvSpPr/>
          <p:nvPr/>
        </p:nvSpPr>
        <p:spPr>
          <a:xfrm>
            <a:off x="6027075" y="3051700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76"/>
          <p:cNvSpPr/>
          <p:nvPr/>
        </p:nvSpPr>
        <p:spPr>
          <a:xfrm>
            <a:off x="-660780" y="2610576"/>
            <a:ext cx="1397159" cy="1373951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76"/>
          <p:cNvSpPr/>
          <p:nvPr/>
        </p:nvSpPr>
        <p:spPr>
          <a:xfrm>
            <a:off x="5419132" y="2682990"/>
            <a:ext cx="5042005" cy="257668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76"/>
          <p:cNvSpPr txBox="1"/>
          <p:nvPr>
            <p:ph hasCustomPrompt="1" type="title"/>
          </p:nvPr>
        </p:nvSpPr>
        <p:spPr>
          <a:xfrm>
            <a:off x="2642550" y="748351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1" name="Google Shape;661;p76"/>
          <p:cNvSpPr txBox="1"/>
          <p:nvPr>
            <p:ph idx="1" type="subTitle"/>
          </p:nvPr>
        </p:nvSpPr>
        <p:spPr>
          <a:xfrm>
            <a:off x="2642550" y="1379456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2" name="Google Shape;662;p76"/>
          <p:cNvSpPr txBox="1"/>
          <p:nvPr>
            <p:ph hasCustomPrompt="1" idx="2" type="title"/>
          </p:nvPr>
        </p:nvSpPr>
        <p:spPr>
          <a:xfrm>
            <a:off x="2642550" y="2121388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3" name="Google Shape;663;p76"/>
          <p:cNvSpPr txBox="1"/>
          <p:nvPr>
            <p:ph idx="3" type="subTitle"/>
          </p:nvPr>
        </p:nvSpPr>
        <p:spPr>
          <a:xfrm>
            <a:off x="2642550" y="2751702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4" name="Google Shape;664;p76"/>
          <p:cNvSpPr txBox="1"/>
          <p:nvPr>
            <p:ph hasCustomPrompt="1" idx="4" type="title"/>
          </p:nvPr>
        </p:nvSpPr>
        <p:spPr>
          <a:xfrm>
            <a:off x="2642550" y="3494425"/>
            <a:ext cx="3858900" cy="56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5" name="Google Shape;665;p76"/>
          <p:cNvSpPr txBox="1"/>
          <p:nvPr>
            <p:ph idx="5" type="subTitle"/>
          </p:nvPr>
        </p:nvSpPr>
        <p:spPr>
          <a:xfrm>
            <a:off x="2642550" y="4123949"/>
            <a:ext cx="3858900" cy="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6" name="Google Shape;666;p76"/>
          <p:cNvSpPr/>
          <p:nvPr/>
        </p:nvSpPr>
        <p:spPr>
          <a:xfrm>
            <a:off x="-824250" y="-1263175"/>
            <a:ext cx="3718119" cy="2687246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9" name="Google Shape;669;p77"/>
          <p:cNvSpPr txBox="1"/>
          <p:nvPr>
            <p:ph idx="1" type="subTitle"/>
          </p:nvPr>
        </p:nvSpPr>
        <p:spPr>
          <a:xfrm>
            <a:off x="813825" y="21848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0" name="Google Shape;670;p77"/>
          <p:cNvSpPr txBox="1"/>
          <p:nvPr>
            <p:ph idx="2" type="subTitle"/>
          </p:nvPr>
        </p:nvSpPr>
        <p:spPr>
          <a:xfrm>
            <a:off x="813818" y="1740201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671" name="Google Shape;671;p77"/>
          <p:cNvSpPr txBox="1"/>
          <p:nvPr>
            <p:ph idx="3" type="subTitle"/>
          </p:nvPr>
        </p:nvSpPr>
        <p:spPr>
          <a:xfrm>
            <a:off x="4672575" y="2183000"/>
            <a:ext cx="3657600" cy="24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marR="18288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2" name="Google Shape;672;p77"/>
          <p:cNvSpPr txBox="1"/>
          <p:nvPr>
            <p:ph idx="4" type="subTitle"/>
          </p:nvPr>
        </p:nvSpPr>
        <p:spPr>
          <a:xfrm>
            <a:off x="4672582" y="1740200"/>
            <a:ext cx="3657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b="1" sz="21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673" name="Google Shape;673;p77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77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77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8"/>
          <p:cNvSpPr/>
          <p:nvPr/>
        </p:nvSpPr>
        <p:spPr>
          <a:xfrm>
            <a:off x="8021050" y="-1193075"/>
            <a:ext cx="1649771" cy="4899744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78"/>
          <p:cNvSpPr/>
          <p:nvPr/>
        </p:nvSpPr>
        <p:spPr>
          <a:xfrm>
            <a:off x="7431550" y="3039525"/>
            <a:ext cx="1103463" cy="1065506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78"/>
          <p:cNvSpPr/>
          <p:nvPr/>
        </p:nvSpPr>
        <p:spPr>
          <a:xfrm>
            <a:off x="5887000" y="3518888"/>
            <a:ext cx="4050309" cy="207011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8"/>
          <p:cNvSpPr/>
          <p:nvPr/>
        </p:nvSpPr>
        <p:spPr>
          <a:xfrm>
            <a:off x="7079633" y="2940075"/>
            <a:ext cx="2547800" cy="245471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78"/>
          <p:cNvSpPr/>
          <p:nvPr/>
        </p:nvSpPr>
        <p:spPr>
          <a:xfrm rot="5400000">
            <a:off x="-2408215" y="1095176"/>
            <a:ext cx="5950091" cy="111223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78"/>
          <p:cNvSpPr/>
          <p:nvPr/>
        </p:nvSpPr>
        <p:spPr>
          <a:xfrm rot="10035811">
            <a:off x="-956817" y="-1268"/>
            <a:ext cx="2478412" cy="2387858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78"/>
          <p:cNvSpPr/>
          <p:nvPr/>
        </p:nvSpPr>
        <p:spPr>
          <a:xfrm rot="7254111">
            <a:off x="317774" y="1904531"/>
            <a:ext cx="701392" cy="689742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78"/>
          <p:cNvSpPr txBox="1"/>
          <p:nvPr>
            <p:ph type="title"/>
          </p:nvPr>
        </p:nvSpPr>
        <p:spPr>
          <a:xfrm>
            <a:off x="2642550" y="789725"/>
            <a:ext cx="385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685" name="Google Shape;685;p78"/>
          <p:cNvSpPr txBox="1"/>
          <p:nvPr>
            <p:ph idx="1" type="subTitle"/>
          </p:nvPr>
        </p:nvSpPr>
        <p:spPr>
          <a:xfrm>
            <a:off x="2642550" y="1771376"/>
            <a:ext cx="38589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6" name="Google Shape;686;p78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7" name="Google Shape;687;p78"/>
          <p:cNvSpPr txBox="1"/>
          <p:nvPr/>
        </p:nvSpPr>
        <p:spPr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b="1" lang="en-CA" sz="1200">
                <a:solidFill>
                  <a:schemeClr val="dk1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9"/>
          <p:cNvSpPr/>
          <p:nvPr/>
        </p:nvSpPr>
        <p:spPr>
          <a:xfrm>
            <a:off x="6430655" y="185597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79"/>
          <p:cNvSpPr/>
          <p:nvPr/>
        </p:nvSpPr>
        <p:spPr>
          <a:xfrm>
            <a:off x="-362825" y="-3203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79"/>
          <p:cNvSpPr/>
          <p:nvPr/>
        </p:nvSpPr>
        <p:spPr>
          <a:xfrm>
            <a:off x="6705700" y="2199100"/>
            <a:ext cx="3543224" cy="341376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_1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0"/>
          <p:cNvSpPr/>
          <p:nvPr/>
        </p:nvSpPr>
        <p:spPr>
          <a:xfrm>
            <a:off x="-2872720" y="3172028"/>
            <a:ext cx="6884659" cy="4975843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80"/>
          <p:cNvSpPr/>
          <p:nvPr/>
        </p:nvSpPr>
        <p:spPr>
          <a:xfrm flipH="1">
            <a:off x="4764725" y="-224775"/>
            <a:ext cx="5841347" cy="2519468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80"/>
          <p:cNvSpPr/>
          <p:nvPr/>
        </p:nvSpPr>
        <p:spPr>
          <a:xfrm rot="4500029">
            <a:off x="93659" y="2718207"/>
            <a:ext cx="3543161" cy="3413704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2"/>
          <p:cNvSpPr/>
          <p:nvPr/>
        </p:nvSpPr>
        <p:spPr>
          <a:xfrm>
            <a:off x="-730625" y="4473225"/>
            <a:ext cx="4115987" cy="769394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82"/>
          <p:cNvSpPr/>
          <p:nvPr/>
        </p:nvSpPr>
        <p:spPr>
          <a:xfrm>
            <a:off x="6965275" y="-156625"/>
            <a:ext cx="2453450" cy="158050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82"/>
          <p:cNvSpPr/>
          <p:nvPr/>
        </p:nvSpPr>
        <p:spPr>
          <a:xfrm>
            <a:off x="6836925" y="-5398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82"/>
          <p:cNvSpPr/>
          <p:nvPr/>
        </p:nvSpPr>
        <p:spPr>
          <a:xfrm rot="3995726">
            <a:off x="-130622" y="3655115"/>
            <a:ext cx="2199510" cy="1987525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82"/>
          <p:cNvSpPr/>
          <p:nvPr/>
        </p:nvSpPr>
        <p:spPr>
          <a:xfrm rot="-644234">
            <a:off x="6088289" y="3622766"/>
            <a:ext cx="3520410" cy="1799358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82"/>
          <p:cNvSpPr/>
          <p:nvPr/>
        </p:nvSpPr>
        <p:spPr>
          <a:xfrm>
            <a:off x="-798250" y="-738525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82"/>
          <p:cNvSpPr/>
          <p:nvPr/>
        </p:nvSpPr>
        <p:spPr>
          <a:xfrm rot="430479">
            <a:off x="48915" y="-222860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82"/>
          <p:cNvSpPr/>
          <p:nvPr/>
        </p:nvSpPr>
        <p:spPr>
          <a:xfrm>
            <a:off x="7098900" y="3115900"/>
            <a:ext cx="2290125" cy="2206451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82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9" name="Google Shape;709;p82"/>
          <p:cNvSpPr txBox="1"/>
          <p:nvPr>
            <p:ph idx="1" type="subTitle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3"/>
          <p:cNvSpPr/>
          <p:nvPr/>
        </p:nvSpPr>
        <p:spPr>
          <a:xfrm flipH="1">
            <a:off x="-2339200" y="-202835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83"/>
          <p:cNvSpPr/>
          <p:nvPr/>
        </p:nvSpPr>
        <p:spPr>
          <a:xfrm>
            <a:off x="7277150" y="260195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83"/>
          <p:cNvSpPr/>
          <p:nvPr/>
        </p:nvSpPr>
        <p:spPr>
          <a:xfrm>
            <a:off x="7158125" y="-793875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83"/>
          <p:cNvSpPr txBox="1"/>
          <p:nvPr>
            <p:ph type="title"/>
          </p:nvPr>
        </p:nvSpPr>
        <p:spPr>
          <a:xfrm>
            <a:off x="1020206" y="1932275"/>
            <a:ext cx="5107800" cy="13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6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5" name="Google Shape;715;p83"/>
          <p:cNvSpPr txBox="1"/>
          <p:nvPr>
            <p:ph idx="1" type="subTitle"/>
          </p:nvPr>
        </p:nvSpPr>
        <p:spPr>
          <a:xfrm>
            <a:off x="1018406" y="3408100"/>
            <a:ext cx="51114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6" name="Google Shape;716;p83"/>
          <p:cNvSpPr txBox="1"/>
          <p:nvPr>
            <p:ph hasCustomPrompt="1" idx="2" type="title"/>
          </p:nvPr>
        </p:nvSpPr>
        <p:spPr>
          <a:xfrm>
            <a:off x="6004594" y="1530150"/>
            <a:ext cx="21210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4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84"/>
          <p:cNvSpPr/>
          <p:nvPr/>
        </p:nvSpPr>
        <p:spPr>
          <a:xfrm rot="10800000">
            <a:off x="6583825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84"/>
          <p:cNvSpPr/>
          <p:nvPr/>
        </p:nvSpPr>
        <p:spPr>
          <a:xfrm>
            <a:off x="-706900" y="-25977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8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2" name="Google Shape;722;p84"/>
          <p:cNvSpPr txBox="1"/>
          <p:nvPr>
            <p:ph idx="1" type="subTitle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5"/>
          <p:cNvSpPr/>
          <p:nvPr/>
        </p:nvSpPr>
        <p:spPr>
          <a:xfrm>
            <a:off x="1353872" y="-169303"/>
            <a:ext cx="7887674" cy="10687980"/>
          </a:xfrm>
          <a:custGeom>
            <a:rect b="b" l="l" r="r" t="t"/>
            <a:pathLst>
              <a:path extrusionOk="0" h="31753" w="2373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85"/>
          <p:cNvSpPr/>
          <p:nvPr/>
        </p:nvSpPr>
        <p:spPr>
          <a:xfrm>
            <a:off x="-1234475" y="4471600"/>
            <a:ext cx="3451957" cy="747486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85"/>
          <p:cNvSpPr/>
          <p:nvPr/>
        </p:nvSpPr>
        <p:spPr>
          <a:xfrm>
            <a:off x="6312624" y="-89900"/>
            <a:ext cx="3002097" cy="801511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85"/>
          <p:cNvSpPr txBox="1"/>
          <p:nvPr>
            <p:ph type="title"/>
          </p:nvPr>
        </p:nvSpPr>
        <p:spPr>
          <a:xfrm>
            <a:off x="1505914" y="2913163"/>
            <a:ext cx="2898600" cy="3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8" name="Google Shape;728;p85"/>
          <p:cNvSpPr txBox="1"/>
          <p:nvPr>
            <p:ph idx="1" type="subTitle"/>
          </p:nvPr>
        </p:nvSpPr>
        <p:spPr>
          <a:xfrm>
            <a:off x="1506814" y="3406913"/>
            <a:ext cx="2896800" cy="10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9" name="Google Shape;729;p85"/>
          <p:cNvSpPr txBox="1"/>
          <p:nvPr>
            <p:ph idx="2" type="subTitle"/>
          </p:nvPr>
        </p:nvSpPr>
        <p:spPr>
          <a:xfrm>
            <a:off x="4739486" y="1909223"/>
            <a:ext cx="28986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0" name="Google Shape;730;p85"/>
          <p:cNvSpPr txBox="1"/>
          <p:nvPr>
            <p:ph idx="3" type="subTitle"/>
          </p:nvPr>
        </p:nvSpPr>
        <p:spPr>
          <a:xfrm>
            <a:off x="4739486" y="1412563"/>
            <a:ext cx="2898600" cy="39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6"/>
          <p:cNvSpPr/>
          <p:nvPr/>
        </p:nvSpPr>
        <p:spPr>
          <a:xfrm>
            <a:off x="-1276825" y="-338425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86"/>
          <p:cNvSpPr/>
          <p:nvPr/>
        </p:nvSpPr>
        <p:spPr>
          <a:xfrm rot="10800000">
            <a:off x="6888750" y="4295000"/>
            <a:ext cx="3566904" cy="89128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86"/>
          <p:cNvSpPr/>
          <p:nvPr/>
        </p:nvSpPr>
        <p:spPr>
          <a:xfrm>
            <a:off x="-758875" y="-493000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8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7"/>
          <p:cNvSpPr/>
          <p:nvPr/>
        </p:nvSpPr>
        <p:spPr>
          <a:xfrm>
            <a:off x="6902721" y="-533225"/>
            <a:ext cx="3477765" cy="2240359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87"/>
          <p:cNvSpPr/>
          <p:nvPr/>
        </p:nvSpPr>
        <p:spPr>
          <a:xfrm>
            <a:off x="6840375" y="3860538"/>
            <a:ext cx="2031884" cy="1321297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87"/>
          <p:cNvSpPr/>
          <p:nvPr/>
        </p:nvSpPr>
        <p:spPr>
          <a:xfrm>
            <a:off x="6552475" y="-34070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87"/>
          <p:cNvSpPr/>
          <p:nvPr/>
        </p:nvSpPr>
        <p:spPr>
          <a:xfrm>
            <a:off x="-208250" y="4062488"/>
            <a:ext cx="2879987" cy="1471965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87"/>
          <p:cNvSpPr/>
          <p:nvPr/>
        </p:nvSpPr>
        <p:spPr>
          <a:xfrm>
            <a:off x="7779188" y="3174075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87"/>
          <p:cNvSpPr txBox="1"/>
          <p:nvPr>
            <p:ph idx="1" type="subTitle"/>
          </p:nvPr>
        </p:nvSpPr>
        <p:spPr>
          <a:xfrm>
            <a:off x="843000" y="1436150"/>
            <a:ext cx="4844400" cy="22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43" name="Google Shape;743;p87"/>
          <p:cNvSpPr txBox="1"/>
          <p:nvPr>
            <p:ph type="title"/>
          </p:nvPr>
        </p:nvSpPr>
        <p:spPr>
          <a:xfrm>
            <a:off x="713250" y="469500"/>
            <a:ext cx="57843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8"/>
          <p:cNvSpPr/>
          <p:nvPr/>
        </p:nvSpPr>
        <p:spPr>
          <a:xfrm>
            <a:off x="3269949" y="3913766"/>
            <a:ext cx="6732640" cy="1258519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88"/>
          <p:cNvSpPr/>
          <p:nvPr/>
        </p:nvSpPr>
        <p:spPr>
          <a:xfrm rot="10800000">
            <a:off x="-626096" y="-193028"/>
            <a:ext cx="3369906" cy="172236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88"/>
          <p:cNvSpPr/>
          <p:nvPr/>
        </p:nvSpPr>
        <p:spPr>
          <a:xfrm>
            <a:off x="6098039" y="3457193"/>
            <a:ext cx="3402170" cy="173865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8"/>
          <p:cNvSpPr/>
          <p:nvPr/>
        </p:nvSpPr>
        <p:spPr>
          <a:xfrm>
            <a:off x="509300" y="-193031"/>
            <a:ext cx="2657853" cy="709603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8"/>
          <p:cNvSpPr txBox="1"/>
          <p:nvPr>
            <p:ph type="title"/>
          </p:nvPr>
        </p:nvSpPr>
        <p:spPr>
          <a:xfrm>
            <a:off x="1388100" y="1724700"/>
            <a:ext cx="6367800" cy="169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9"/>
          <p:cNvSpPr/>
          <p:nvPr/>
        </p:nvSpPr>
        <p:spPr>
          <a:xfrm flipH="1" rot="-5400000">
            <a:off x="-534003" y="-410922"/>
            <a:ext cx="2365353" cy="254074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89"/>
          <p:cNvSpPr/>
          <p:nvPr/>
        </p:nvSpPr>
        <p:spPr>
          <a:xfrm rot="10800000">
            <a:off x="-2149526" y="3143152"/>
            <a:ext cx="4858076" cy="312954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89"/>
          <p:cNvSpPr/>
          <p:nvPr/>
        </p:nvSpPr>
        <p:spPr>
          <a:xfrm>
            <a:off x="7519300" y="3392550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89"/>
          <p:cNvSpPr/>
          <p:nvPr/>
        </p:nvSpPr>
        <p:spPr>
          <a:xfrm rot="-1037058">
            <a:off x="-168127" y="-141641"/>
            <a:ext cx="1977187" cy="527877"/>
          </a:xfrm>
          <a:custGeom>
            <a:rect b="b" l="l" r="r" t="t"/>
            <a:pathLst>
              <a:path extrusionOk="0" h="21116" w="79091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89"/>
          <p:cNvSpPr txBox="1"/>
          <p:nvPr>
            <p:ph type="title"/>
          </p:nvPr>
        </p:nvSpPr>
        <p:spPr>
          <a:xfrm>
            <a:off x="2446975" y="1870148"/>
            <a:ext cx="4864500" cy="6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756" name="Google Shape;756;p89"/>
          <p:cNvSpPr txBox="1"/>
          <p:nvPr>
            <p:ph idx="1" type="subTitle"/>
          </p:nvPr>
        </p:nvSpPr>
        <p:spPr>
          <a:xfrm>
            <a:off x="2444575" y="2758163"/>
            <a:ext cx="4866900" cy="13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0"/>
          <p:cNvSpPr txBox="1"/>
          <p:nvPr>
            <p:ph type="title"/>
          </p:nvPr>
        </p:nvSpPr>
        <p:spPr>
          <a:xfrm>
            <a:off x="661875" y="933675"/>
            <a:ext cx="40950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1"/>
          <p:cNvSpPr/>
          <p:nvPr/>
        </p:nvSpPr>
        <p:spPr>
          <a:xfrm>
            <a:off x="2794625" y="4306375"/>
            <a:ext cx="4747219" cy="887388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91"/>
          <p:cNvSpPr/>
          <p:nvPr/>
        </p:nvSpPr>
        <p:spPr>
          <a:xfrm rot="5400000">
            <a:off x="-471136" y="3834293"/>
            <a:ext cx="2246179" cy="1460600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91"/>
          <p:cNvSpPr/>
          <p:nvPr/>
        </p:nvSpPr>
        <p:spPr>
          <a:xfrm flipH="1">
            <a:off x="-30975" y="-39975"/>
            <a:ext cx="3514322" cy="2263908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91"/>
          <p:cNvSpPr/>
          <p:nvPr/>
        </p:nvSpPr>
        <p:spPr>
          <a:xfrm>
            <a:off x="6772625" y="3900325"/>
            <a:ext cx="2531000" cy="1293450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91"/>
          <p:cNvSpPr txBox="1"/>
          <p:nvPr>
            <p:ph hasCustomPrompt="1" type="title"/>
          </p:nvPr>
        </p:nvSpPr>
        <p:spPr>
          <a:xfrm>
            <a:off x="3925525" y="1406850"/>
            <a:ext cx="45519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5" name="Google Shape;765;p91"/>
          <p:cNvSpPr txBox="1"/>
          <p:nvPr>
            <p:ph idx="1" type="subTitle"/>
          </p:nvPr>
        </p:nvSpPr>
        <p:spPr>
          <a:xfrm>
            <a:off x="3927157" y="3342625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3"/>
          <p:cNvSpPr/>
          <p:nvPr/>
        </p:nvSpPr>
        <p:spPr>
          <a:xfrm>
            <a:off x="7916175" y="4193400"/>
            <a:ext cx="1538510" cy="10004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93"/>
          <p:cNvSpPr/>
          <p:nvPr/>
        </p:nvSpPr>
        <p:spPr>
          <a:xfrm rot="5400000">
            <a:off x="213009" y="3380700"/>
            <a:ext cx="1000431" cy="2971193"/>
          </a:xfrm>
          <a:custGeom>
            <a:rect b="b" l="l" r="r" t="t"/>
            <a:pathLst>
              <a:path extrusionOk="0" h="26554" w="8941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93"/>
          <p:cNvSpPr/>
          <p:nvPr/>
        </p:nvSpPr>
        <p:spPr>
          <a:xfrm>
            <a:off x="-681475" y="-849132"/>
            <a:ext cx="2789405" cy="2016024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93"/>
          <p:cNvSpPr/>
          <p:nvPr/>
        </p:nvSpPr>
        <p:spPr>
          <a:xfrm>
            <a:off x="7377925" y="396547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9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3" name="Google Shape;773;p93"/>
          <p:cNvSpPr txBox="1"/>
          <p:nvPr>
            <p:ph idx="2" type="title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4" name="Google Shape;774;p93"/>
          <p:cNvSpPr txBox="1"/>
          <p:nvPr>
            <p:ph idx="1" type="subTitle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75" name="Google Shape;775;p93"/>
          <p:cNvSpPr txBox="1"/>
          <p:nvPr>
            <p:ph hasCustomPrompt="1" idx="3" type="title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6" name="Google Shape;776;p93"/>
          <p:cNvSpPr txBox="1"/>
          <p:nvPr>
            <p:ph idx="4" type="title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7" name="Google Shape;777;p93"/>
          <p:cNvSpPr txBox="1"/>
          <p:nvPr>
            <p:ph idx="5" type="subTitle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78" name="Google Shape;778;p93"/>
          <p:cNvSpPr txBox="1"/>
          <p:nvPr>
            <p:ph hasCustomPrompt="1" idx="6" type="title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9" name="Google Shape;779;p93"/>
          <p:cNvSpPr txBox="1"/>
          <p:nvPr>
            <p:ph idx="7" type="title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0" name="Google Shape;780;p93"/>
          <p:cNvSpPr txBox="1"/>
          <p:nvPr>
            <p:ph idx="8" type="subTitle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1" name="Google Shape;781;p93"/>
          <p:cNvSpPr txBox="1"/>
          <p:nvPr>
            <p:ph hasCustomPrompt="1" idx="9" type="title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2" name="Google Shape;782;p93"/>
          <p:cNvSpPr txBox="1"/>
          <p:nvPr>
            <p:ph idx="13" type="title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marR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3" name="Google Shape;783;p93"/>
          <p:cNvSpPr txBox="1"/>
          <p:nvPr>
            <p:ph idx="14" type="subTitle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4" name="Google Shape;784;p93"/>
          <p:cNvSpPr txBox="1"/>
          <p:nvPr>
            <p:ph hasCustomPrompt="1" idx="15" type="title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4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4"/>
          <p:cNvSpPr/>
          <p:nvPr/>
        </p:nvSpPr>
        <p:spPr>
          <a:xfrm rot="10800000">
            <a:off x="7126268" y="-29887"/>
            <a:ext cx="2117712" cy="1377063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94"/>
          <p:cNvSpPr/>
          <p:nvPr/>
        </p:nvSpPr>
        <p:spPr>
          <a:xfrm rot="10800000">
            <a:off x="-3093192" y="2632759"/>
            <a:ext cx="4684127" cy="3017491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94"/>
          <p:cNvSpPr/>
          <p:nvPr/>
        </p:nvSpPr>
        <p:spPr>
          <a:xfrm rot="10800000">
            <a:off x="-3346390" y="1967594"/>
            <a:ext cx="5871840" cy="3682656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94"/>
          <p:cNvSpPr txBox="1"/>
          <p:nvPr>
            <p:ph type="title"/>
          </p:nvPr>
        </p:nvSpPr>
        <p:spPr>
          <a:xfrm>
            <a:off x="1595700" y="3157300"/>
            <a:ext cx="59526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0" name="Google Shape;790;p94"/>
          <p:cNvSpPr txBox="1"/>
          <p:nvPr>
            <p:ph idx="1" type="subTitle"/>
          </p:nvPr>
        </p:nvSpPr>
        <p:spPr>
          <a:xfrm>
            <a:off x="1595700" y="1611800"/>
            <a:ext cx="59514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5"/>
          <p:cNvSpPr/>
          <p:nvPr/>
        </p:nvSpPr>
        <p:spPr>
          <a:xfrm flipH="1" rot="10800000">
            <a:off x="6726600" y="-233325"/>
            <a:ext cx="2947210" cy="1506323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95"/>
          <p:cNvSpPr/>
          <p:nvPr/>
        </p:nvSpPr>
        <p:spPr>
          <a:xfrm flipH="1" rot="10800000">
            <a:off x="-798250" y="3199269"/>
            <a:ext cx="3075543" cy="2222829"/>
          </a:xfrm>
          <a:custGeom>
            <a:rect b="b" l="l" r="r" t="t"/>
            <a:pathLst>
              <a:path extrusionOk="0" h="26954" w="37294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95"/>
          <p:cNvSpPr/>
          <p:nvPr/>
        </p:nvSpPr>
        <p:spPr>
          <a:xfrm flipH="1" rot="10369521">
            <a:off x="-177835" y="3407852"/>
            <a:ext cx="2155859" cy="1948081"/>
          </a:xfrm>
          <a:custGeom>
            <a:rect b="b" l="l" r="r" t="t"/>
            <a:pathLst>
              <a:path extrusionOk="0" h="62546" w="69217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95"/>
          <p:cNvSpPr/>
          <p:nvPr/>
        </p:nvSpPr>
        <p:spPr>
          <a:xfrm flipH="1" rot="10800000">
            <a:off x="7318425" y="-149877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95"/>
          <p:cNvSpPr txBox="1"/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797" name="Google Shape;797;p95"/>
          <p:cNvSpPr txBox="1"/>
          <p:nvPr>
            <p:ph idx="1" type="subTitle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6"/>
          <p:cNvSpPr/>
          <p:nvPr/>
        </p:nvSpPr>
        <p:spPr>
          <a:xfrm>
            <a:off x="-21275" y="-60700"/>
            <a:ext cx="2635657" cy="1136802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96"/>
          <p:cNvSpPr/>
          <p:nvPr/>
        </p:nvSpPr>
        <p:spPr>
          <a:xfrm rot="10800000">
            <a:off x="6034253" y="4475810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96"/>
          <p:cNvSpPr txBox="1"/>
          <p:nvPr>
            <p:ph type="title"/>
          </p:nvPr>
        </p:nvSpPr>
        <p:spPr>
          <a:xfrm>
            <a:off x="776299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2" name="Google Shape;802;p96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3" name="Google Shape;803;p96"/>
          <p:cNvSpPr txBox="1"/>
          <p:nvPr>
            <p:ph idx="2" type="title"/>
          </p:nvPr>
        </p:nvSpPr>
        <p:spPr>
          <a:xfrm>
            <a:off x="3415350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4" name="Google Shape;804;p96"/>
          <p:cNvSpPr txBox="1"/>
          <p:nvPr>
            <p:ph idx="3" type="subTitle"/>
          </p:nvPr>
        </p:nvSpPr>
        <p:spPr>
          <a:xfrm>
            <a:off x="3415350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5" name="Google Shape;805;p96"/>
          <p:cNvSpPr txBox="1"/>
          <p:nvPr>
            <p:ph idx="4" type="title"/>
          </p:nvPr>
        </p:nvSpPr>
        <p:spPr>
          <a:xfrm>
            <a:off x="6031851" y="3228725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6" name="Google Shape;806;p96"/>
          <p:cNvSpPr txBox="1"/>
          <p:nvPr>
            <p:ph idx="5" type="subTitle"/>
          </p:nvPr>
        </p:nvSpPr>
        <p:spPr>
          <a:xfrm>
            <a:off x="6031851" y="3718907"/>
            <a:ext cx="23133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7" name="Google Shape;807;p96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8" name="Google Shape;808;p96"/>
          <p:cNvSpPr/>
          <p:nvPr/>
        </p:nvSpPr>
        <p:spPr>
          <a:xfrm>
            <a:off x="7749100" y="3505025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7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97"/>
          <p:cNvSpPr/>
          <p:nvPr/>
        </p:nvSpPr>
        <p:spPr>
          <a:xfrm flipH="1">
            <a:off x="6437789" y="909179"/>
            <a:ext cx="1080149" cy="1062207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97"/>
          <p:cNvSpPr/>
          <p:nvPr/>
        </p:nvSpPr>
        <p:spPr>
          <a:xfrm rot="10800000">
            <a:off x="5526361" y="3306202"/>
            <a:ext cx="3897993" cy="1992042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97"/>
          <p:cNvSpPr/>
          <p:nvPr/>
        </p:nvSpPr>
        <p:spPr>
          <a:xfrm>
            <a:off x="-19325" y="-87300"/>
            <a:ext cx="3138011" cy="1353475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97"/>
          <p:cNvSpPr txBox="1"/>
          <p:nvPr>
            <p:ph type="title"/>
          </p:nvPr>
        </p:nvSpPr>
        <p:spPr>
          <a:xfrm>
            <a:off x="170918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815" name="Google Shape;815;p97"/>
          <p:cNvSpPr txBox="1"/>
          <p:nvPr>
            <p:ph idx="1" type="subTitle"/>
          </p:nvPr>
        </p:nvSpPr>
        <p:spPr>
          <a:xfrm>
            <a:off x="170873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8"/>
          <p:cNvSpPr/>
          <p:nvPr/>
        </p:nvSpPr>
        <p:spPr>
          <a:xfrm>
            <a:off x="576600" y="3109350"/>
            <a:ext cx="4460258" cy="2279644"/>
          </a:xfrm>
          <a:custGeom>
            <a:rect b="b" l="l" r="r" t="t"/>
            <a:pathLst>
              <a:path extrusionOk="0" h="24585" w="48102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98"/>
          <p:cNvSpPr/>
          <p:nvPr/>
        </p:nvSpPr>
        <p:spPr>
          <a:xfrm>
            <a:off x="3918840" y="4487355"/>
            <a:ext cx="946605" cy="720462"/>
          </a:xfrm>
          <a:custGeom>
            <a:rect b="b" l="l" r="r" t="t"/>
            <a:pathLst>
              <a:path extrusionOk="0" h="14244" w="18715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98"/>
          <p:cNvSpPr/>
          <p:nvPr/>
        </p:nvSpPr>
        <p:spPr>
          <a:xfrm rot="-10445712">
            <a:off x="82197" y="-539280"/>
            <a:ext cx="3641534" cy="3508483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98"/>
          <p:cNvSpPr/>
          <p:nvPr/>
        </p:nvSpPr>
        <p:spPr>
          <a:xfrm>
            <a:off x="1966325" y="1334050"/>
            <a:ext cx="622125" cy="600725"/>
          </a:xfrm>
          <a:custGeom>
            <a:rect b="b" l="l" r="r" t="t"/>
            <a:pathLst>
              <a:path extrusionOk="0" h="24029" w="24885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98"/>
          <p:cNvSpPr txBox="1"/>
          <p:nvPr>
            <p:ph type="title"/>
          </p:nvPr>
        </p:nvSpPr>
        <p:spPr>
          <a:xfrm>
            <a:off x="4942838" y="144071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822" name="Google Shape;822;p98"/>
          <p:cNvSpPr txBox="1"/>
          <p:nvPr>
            <p:ph idx="1" type="subTitle"/>
          </p:nvPr>
        </p:nvSpPr>
        <p:spPr>
          <a:xfrm>
            <a:off x="4942388" y="19363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9"/>
          <p:cNvSpPr/>
          <p:nvPr/>
        </p:nvSpPr>
        <p:spPr>
          <a:xfrm>
            <a:off x="3929675" y="4535527"/>
            <a:ext cx="4002127" cy="748110"/>
          </a:xfrm>
          <a:custGeom>
            <a:rect b="b" l="l" r="r" t="t"/>
            <a:pathLst>
              <a:path extrusionOk="0" h="15913" w="85129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99"/>
          <p:cNvSpPr/>
          <p:nvPr/>
        </p:nvSpPr>
        <p:spPr>
          <a:xfrm>
            <a:off x="-40125" y="-49167"/>
            <a:ext cx="2605145" cy="650961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99"/>
          <p:cNvSpPr/>
          <p:nvPr/>
        </p:nvSpPr>
        <p:spPr>
          <a:xfrm>
            <a:off x="7615100" y="3954513"/>
            <a:ext cx="1917225" cy="1847175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99"/>
          <p:cNvSpPr/>
          <p:nvPr/>
        </p:nvSpPr>
        <p:spPr>
          <a:xfrm flipH="1" rot="10800000">
            <a:off x="-79600" y="-109724"/>
            <a:ext cx="2755853" cy="596752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99"/>
          <p:cNvSpPr txBox="1"/>
          <p:nvPr>
            <p:ph type="title"/>
          </p:nvPr>
        </p:nvSpPr>
        <p:spPr>
          <a:xfrm>
            <a:off x="905375" y="2156701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9" name="Google Shape;829;p99"/>
          <p:cNvSpPr txBox="1"/>
          <p:nvPr>
            <p:ph idx="1" type="subTitle"/>
          </p:nvPr>
        </p:nvSpPr>
        <p:spPr>
          <a:xfrm>
            <a:off x="907862" y="2737725"/>
            <a:ext cx="20931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30" name="Google Shape;830;p99"/>
          <p:cNvSpPr txBox="1"/>
          <p:nvPr>
            <p:ph idx="2" type="title"/>
          </p:nvPr>
        </p:nvSpPr>
        <p:spPr>
          <a:xfrm>
            <a:off x="6144625" y="2015125"/>
            <a:ext cx="2094000" cy="41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1" name="Google Shape;831;p99"/>
          <p:cNvSpPr txBox="1"/>
          <p:nvPr>
            <p:ph idx="3" type="subTitle"/>
          </p:nvPr>
        </p:nvSpPr>
        <p:spPr>
          <a:xfrm>
            <a:off x="6144637" y="2589995"/>
            <a:ext cx="20940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32" name="Google Shape;832;p99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0"/>
          <p:cNvSpPr/>
          <p:nvPr/>
        </p:nvSpPr>
        <p:spPr>
          <a:xfrm>
            <a:off x="-804300" y="4317374"/>
            <a:ext cx="2023768" cy="1315931"/>
          </a:xfrm>
          <a:custGeom>
            <a:rect b="b" l="l" r="r" t="t"/>
            <a:pathLst>
              <a:path extrusionOk="0" h="17888" w="27509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00"/>
          <p:cNvSpPr/>
          <p:nvPr/>
        </p:nvSpPr>
        <p:spPr>
          <a:xfrm flipH="1">
            <a:off x="5818606" y="-1008971"/>
            <a:ext cx="3641723" cy="3911762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00"/>
          <p:cNvSpPr/>
          <p:nvPr/>
        </p:nvSpPr>
        <p:spPr>
          <a:xfrm rot="3180931">
            <a:off x="6093995" y="-214534"/>
            <a:ext cx="3897900" cy="1991995"/>
          </a:xfrm>
          <a:custGeom>
            <a:rect b="b" l="l" r="r" t="t"/>
            <a:pathLst>
              <a:path extrusionOk="0" h="51738" w="10124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00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8" name="Google Shape;838;p100"/>
          <p:cNvSpPr txBox="1"/>
          <p:nvPr>
            <p:ph idx="2" type="title"/>
          </p:nvPr>
        </p:nvSpPr>
        <p:spPr>
          <a:xfrm>
            <a:off x="13076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9" name="Google Shape;839;p100"/>
          <p:cNvSpPr txBox="1"/>
          <p:nvPr>
            <p:ph idx="1" type="subTitle"/>
          </p:nvPr>
        </p:nvSpPr>
        <p:spPr>
          <a:xfrm>
            <a:off x="13056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0" name="Google Shape;840;p100"/>
          <p:cNvSpPr txBox="1"/>
          <p:nvPr>
            <p:ph hasCustomPrompt="1" idx="3" type="title"/>
          </p:nvPr>
        </p:nvSpPr>
        <p:spPr>
          <a:xfrm>
            <a:off x="18315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41" name="Google Shape;841;p100"/>
          <p:cNvSpPr txBox="1"/>
          <p:nvPr>
            <p:ph idx="4" type="title"/>
          </p:nvPr>
        </p:nvSpPr>
        <p:spPr>
          <a:xfrm>
            <a:off x="363015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2" name="Google Shape;842;p100"/>
          <p:cNvSpPr txBox="1"/>
          <p:nvPr>
            <p:ph idx="5" type="subTitle"/>
          </p:nvPr>
        </p:nvSpPr>
        <p:spPr>
          <a:xfrm>
            <a:off x="362820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3" name="Google Shape;843;p100"/>
          <p:cNvSpPr txBox="1"/>
          <p:nvPr>
            <p:ph hasCustomPrompt="1" idx="6" type="title"/>
          </p:nvPr>
        </p:nvSpPr>
        <p:spPr>
          <a:xfrm>
            <a:off x="4154100" y="1571491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44" name="Google Shape;844;p100"/>
          <p:cNvSpPr txBox="1"/>
          <p:nvPr>
            <p:ph idx="7" type="title"/>
          </p:nvPr>
        </p:nvSpPr>
        <p:spPr>
          <a:xfrm>
            <a:off x="5952700" y="2661175"/>
            <a:ext cx="1883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5" name="Google Shape;845;p100"/>
          <p:cNvSpPr txBox="1"/>
          <p:nvPr>
            <p:ph idx="8" type="subTitle"/>
          </p:nvPr>
        </p:nvSpPr>
        <p:spPr>
          <a:xfrm>
            <a:off x="5950750" y="3151350"/>
            <a:ext cx="1887600" cy="79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6" name="Google Shape;846;p100"/>
          <p:cNvSpPr txBox="1"/>
          <p:nvPr>
            <p:ph hasCustomPrompt="1" idx="9" type="title"/>
          </p:nvPr>
        </p:nvSpPr>
        <p:spPr>
          <a:xfrm>
            <a:off x="6476650" y="1558700"/>
            <a:ext cx="8358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01"/>
          <p:cNvSpPr/>
          <p:nvPr/>
        </p:nvSpPr>
        <p:spPr>
          <a:xfrm flipH="1" rot="10800000">
            <a:off x="7837877" y="2932289"/>
            <a:ext cx="3678948" cy="2369960"/>
          </a:xfrm>
          <a:custGeom>
            <a:rect b="b" l="l" r="r" t="t"/>
            <a:pathLst>
              <a:path extrusionOk="0" h="63220" w="98138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01"/>
          <p:cNvSpPr/>
          <p:nvPr/>
        </p:nvSpPr>
        <p:spPr>
          <a:xfrm rot="10800000">
            <a:off x="-1316617" y="-1310600"/>
            <a:ext cx="2933467" cy="2884739"/>
          </a:xfrm>
          <a:custGeom>
            <a:rect b="b" l="l" r="r" t="t"/>
            <a:pathLst>
              <a:path extrusionOk="0" h="27588" w="28054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01"/>
          <p:cNvSpPr/>
          <p:nvPr/>
        </p:nvSpPr>
        <p:spPr>
          <a:xfrm rot="10800000">
            <a:off x="-1339675" y="4064989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01"/>
          <p:cNvSpPr txBox="1"/>
          <p:nvPr>
            <p:ph type="title"/>
          </p:nvPr>
        </p:nvSpPr>
        <p:spPr>
          <a:xfrm>
            <a:off x="1204188" y="1756923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/>
        </p:txBody>
      </p:sp>
      <p:sp>
        <p:nvSpPr>
          <p:cNvPr id="852" name="Google Shape;852;p101"/>
          <p:cNvSpPr txBox="1"/>
          <p:nvPr>
            <p:ph idx="1" type="subTitle"/>
          </p:nvPr>
        </p:nvSpPr>
        <p:spPr>
          <a:xfrm>
            <a:off x="1203750" y="2252577"/>
            <a:ext cx="3265200" cy="11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02"/>
          <p:cNvSpPr/>
          <p:nvPr/>
        </p:nvSpPr>
        <p:spPr>
          <a:xfrm>
            <a:off x="-112000" y="-8083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02"/>
          <p:cNvSpPr/>
          <p:nvPr/>
        </p:nvSpPr>
        <p:spPr>
          <a:xfrm>
            <a:off x="6107775" y="-1417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02"/>
          <p:cNvSpPr/>
          <p:nvPr/>
        </p:nvSpPr>
        <p:spPr>
          <a:xfrm>
            <a:off x="-138925" y="4678900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02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8" name="Google Shape;858;p102"/>
          <p:cNvSpPr/>
          <p:nvPr/>
        </p:nvSpPr>
        <p:spPr>
          <a:xfrm rot="10800000">
            <a:off x="6981453" y="459903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03"/>
          <p:cNvSpPr/>
          <p:nvPr/>
        </p:nvSpPr>
        <p:spPr>
          <a:xfrm flipH="1">
            <a:off x="8110630" y="-463650"/>
            <a:ext cx="2045324" cy="2196988"/>
          </a:xfrm>
          <a:custGeom>
            <a:rect b="b" l="l" r="r" t="t"/>
            <a:pathLst>
              <a:path extrusionOk="0" h="57509" w="53539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03"/>
          <p:cNvSpPr/>
          <p:nvPr/>
        </p:nvSpPr>
        <p:spPr>
          <a:xfrm flipH="1">
            <a:off x="-2205846" y="-379750"/>
            <a:ext cx="3075550" cy="1928900"/>
          </a:xfrm>
          <a:custGeom>
            <a:rect b="b" l="l" r="r" t="t"/>
            <a:pathLst>
              <a:path extrusionOk="0" h="77156" w="123022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03"/>
          <p:cNvSpPr/>
          <p:nvPr/>
        </p:nvSpPr>
        <p:spPr>
          <a:xfrm flipH="1">
            <a:off x="6875929" y="4837375"/>
            <a:ext cx="2249125" cy="487025"/>
          </a:xfrm>
          <a:custGeom>
            <a:rect b="b" l="l" r="r" t="t"/>
            <a:pathLst>
              <a:path extrusionOk="0" h="19481" w="89965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103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4" name="Google Shape;864;p103"/>
          <p:cNvSpPr/>
          <p:nvPr/>
        </p:nvSpPr>
        <p:spPr>
          <a:xfrm flipH="1" rot="10800000">
            <a:off x="-1878175" y="4448485"/>
            <a:ext cx="3336125" cy="833615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5.xml"/><Relationship Id="rId22" Type="http://schemas.openxmlformats.org/officeDocument/2006/relationships/slideLayout" Target="../slideLayouts/slideLayout297.xml"/><Relationship Id="rId21" Type="http://schemas.openxmlformats.org/officeDocument/2006/relationships/slideLayout" Target="../slideLayouts/slideLayout296.xml"/><Relationship Id="rId24" Type="http://schemas.openxmlformats.org/officeDocument/2006/relationships/slideLayout" Target="../slideLayouts/slideLayout299.xml"/><Relationship Id="rId23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26" Type="http://schemas.openxmlformats.org/officeDocument/2006/relationships/slideLayout" Target="../slideLayouts/slideLayout301.xml"/><Relationship Id="rId25" Type="http://schemas.openxmlformats.org/officeDocument/2006/relationships/slideLayout" Target="../slideLayouts/slideLayout300.xml"/><Relationship Id="rId28" Type="http://schemas.openxmlformats.org/officeDocument/2006/relationships/slideLayout" Target="../slideLayouts/slideLayout303.xml"/><Relationship Id="rId27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29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31" Type="http://schemas.openxmlformats.org/officeDocument/2006/relationships/slideLayout" Target="../slideLayouts/slideLayout306.xml"/><Relationship Id="rId30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286.xml"/><Relationship Id="rId33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285.xml"/><Relationship Id="rId32" Type="http://schemas.openxmlformats.org/officeDocument/2006/relationships/slideLayout" Target="../slideLayouts/slideLayout307.xml"/><Relationship Id="rId13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87.xml"/><Relationship Id="rId34" Type="http://schemas.openxmlformats.org/officeDocument/2006/relationships/theme" Target="../theme/theme9.xml"/><Relationship Id="rId15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89.xml"/><Relationship Id="rId17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291.xml"/><Relationship Id="rId19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3.xml"/></Relationships>
</file>

<file path=ppt/slideMasters/_rels/slideMaster1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8.xml"/><Relationship Id="rId22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29.xml"/><Relationship Id="rId24" Type="http://schemas.openxmlformats.org/officeDocument/2006/relationships/slideLayout" Target="../slideLayouts/slideLayout332.xml"/><Relationship Id="rId23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34.xml"/><Relationship Id="rId25" Type="http://schemas.openxmlformats.org/officeDocument/2006/relationships/slideLayout" Target="../slideLayouts/slideLayout333.xml"/><Relationship Id="rId28" Type="http://schemas.openxmlformats.org/officeDocument/2006/relationships/slideLayout" Target="../slideLayouts/slideLayout336.xml"/><Relationship Id="rId27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31" Type="http://schemas.openxmlformats.org/officeDocument/2006/relationships/slideLayout" Target="../slideLayouts/slideLayout339.xml"/><Relationship Id="rId30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19.xml"/><Relationship Id="rId33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18.xml"/><Relationship Id="rId32" Type="http://schemas.openxmlformats.org/officeDocument/2006/relationships/slideLayout" Target="../slideLayouts/slideLayout340.xml"/><Relationship Id="rId13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0.xml"/><Relationship Id="rId34" Type="http://schemas.openxmlformats.org/officeDocument/2006/relationships/theme" Target="../theme/theme14.xml"/><Relationship Id="rId15" Type="http://schemas.openxmlformats.org/officeDocument/2006/relationships/slideLayout" Target="../slideLayouts/slideLayout323.xml"/><Relationship Id="rId14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24.xml"/><Relationship Id="rId19" Type="http://schemas.openxmlformats.org/officeDocument/2006/relationships/slideLayout" Target="../slideLayouts/slideLayout327.xml"/><Relationship Id="rId18" Type="http://schemas.openxmlformats.org/officeDocument/2006/relationships/slideLayout" Target="../slideLayouts/slideLayout326.xml"/></Relationships>
</file>

<file path=ppt/slideMasters/_rels/slideMaster1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62.xml"/><Relationship Id="rId24" Type="http://schemas.openxmlformats.org/officeDocument/2006/relationships/slideLayout" Target="../slideLayouts/slideLayout365.xml"/><Relationship Id="rId23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26" Type="http://schemas.openxmlformats.org/officeDocument/2006/relationships/slideLayout" Target="../slideLayouts/slideLayout367.xml"/><Relationship Id="rId25" Type="http://schemas.openxmlformats.org/officeDocument/2006/relationships/slideLayout" Target="../slideLayouts/slideLayout366.xml"/><Relationship Id="rId28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29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31" Type="http://schemas.openxmlformats.org/officeDocument/2006/relationships/slideLayout" Target="../slideLayouts/slideLayout372.xml"/><Relationship Id="rId30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52.xml"/><Relationship Id="rId33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51.xml"/><Relationship Id="rId32" Type="http://schemas.openxmlformats.org/officeDocument/2006/relationships/slideLayout" Target="../slideLayouts/slideLayout373.xml"/><Relationship Id="rId13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3.xml"/><Relationship Id="rId34" Type="http://schemas.openxmlformats.org/officeDocument/2006/relationships/theme" Target="../theme/theme3.xml"/><Relationship Id="rId15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55.xml"/><Relationship Id="rId17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59.xml"/></Relationships>
</file>

<file path=ppt/slideMasters/_rels/slideMaster1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4.xml"/><Relationship Id="rId22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95.xml"/><Relationship Id="rId24" Type="http://schemas.openxmlformats.org/officeDocument/2006/relationships/slideLayout" Target="../slideLayouts/slideLayout398.xml"/><Relationship Id="rId23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26" Type="http://schemas.openxmlformats.org/officeDocument/2006/relationships/slideLayout" Target="../slideLayouts/slideLayout400.xml"/><Relationship Id="rId25" Type="http://schemas.openxmlformats.org/officeDocument/2006/relationships/slideLayout" Target="../slideLayouts/slideLayout399.xml"/><Relationship Id="rId28" Type="http://schemas.openxmlformats.org/officeDocument/2006/relationships/slideLayout" Target="../slideLayouts/slideLayout402.xml"/><Relationship Id="rId27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31" Type="http://schemas.openxmlformats.org/officeDocument/2006/relationships/slideLayout" Target="../slideLayouts/slideLayout405.xml"/><Relationship Id="rId30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406.xml"/><Relationship Id="rId13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86.xml"/><Relationship Id="rId34" Type="http://schemas.openxmlformats.org/officeDocument/2006/relationships/theme" Target="../theme/theme13.xml"/><Relationship Id="rId15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390.xml"/><Relationship Id="rId19" Type="http://schemas.openxmlformats.org/officeDocument/2006/relationships/slideLayout" Target="../slideLayouts/slideLayout393.xml"/><Relationship Id="rId18" Type="http://schemas.openxmlformats.org/officeDocument/2006/relationships/slideLayout" Target="../slideLayouts/slideLayout392.xml"/></Relationships>
</file>

<file path=ppt/slideMasters/_rels/slideMaster1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7.xml"/><Relationship Id="rId22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28.xml"/><Relationship Id="rId24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26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32.xml"/><Relationship Id="rId28" Type="http://schemas.openxmlformats.org/officeDocument/2006/relationships/slideLayout" Target="../slideLayouts/slideLayout435.xml"/><Relationship Id="rId27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29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31" Type="http://schemas.openxmlformats.org/officeDocument/2006/relationships/slideLayout" Target="../slideLayouts/slideLayout438.xml"/><Relationship Id="rId30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18.xml"/><Relationship Id="rId33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17.xml"/><Relationship Id="rId3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19.xml"/><Relationship Id="rId34" Type="http://schemas.openxmlformats.org/officeDocument/2006/relationships/theme" Target="../theme/theme10.xml"/><Relationship Id="rId15" Type="http://schemas.openxmlformats.org/officeDocument/2006/relationships/slideLayout" Target="../slideLayouts/slideLayout422.xml"/><Relationship Id="rId14" Type="http://schemas.openxmlformats.org/officeDocument/2006/relationships/slideLayout" Target="../slideLayouts/slideLayout421.xml"/><Relationship Id="rId17" Type="http://schemas.openxmlformats.org/officeDocument/2006/relationships/slideLayout" Target="../slideLayouts/slideLayout424.xml"/><Relationship Id="rId16" Type="http://schemas.openxmlformats.org/officeDocument/2006/relationships/slideLayout" Target="../slideLayouts/slideLayout423.xml"/><Relationship Id="rId19" Type="http://schemas.openxmlformats.org/officeDocument/2006/relationships/slideLayout" Target="../slideLayouts/slideLayout426.xml"/><Relationship Id="rId18" Type="http://schemas.openxmlformats.org/officeDocument/2006/relationships/slideLayout" Target="../slideLayouts/slideLayout42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34" Type="http://schemas.openxmlformats.org/officeDocument/2006/relationships/theme" Target="../theme/theme15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1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34" Type="http://schemas.openxmlformats.org/officeDocument/2006/relationships/theme" Target="../theme/theme4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34" Type="http://schemas.openxmlformats.org/officeDocument/2006/relationships/theme" Target="../theme/theme5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9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2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64.xml"/><Relationship Id="rId24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55.xml"/><Relationship Id="rId34" Type="http://schemas.openxmlformats.org/officeDocument/2006/relationships/theme" Target="../theme/theme11.xml"/><Relationship Id="rId15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1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26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88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194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30.xml"/><Relationship Id="rId24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29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31" Type="http://schemas.openxmlformats.org/officeDocument/2006/relationships/slideLayout" Target="../slideLayouts/slideLayout240.xml"/><Relationship Id="rId30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20.xml"/><Relationship Id="rId33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19.xml"/><Relationship Id="rId32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1.xml"/><Relationship Id="rId34" Type="http://schemas.openxmlformats.org/officeDocument/2006/relationships/theme" Target="../theme/theme6.xml"/><Relationship Id="rId15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27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64.xml"/><Relationship Id="rId2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66.xml"/><Relationship Id="rId23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68.xml"/><Relationship Id="rId25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0.xml"/><Relationship Id="rId27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29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3.xml"/><Relationship Id="rId30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53.xml"/><Relationship Id="rId33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52.xml"/><Relationship Id="rId3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54.xml"/><Relationship Id="rId34" Type="http://schemas.openxmlformats.org/officeDocument/2006/relationships/theme" Target="../theme/theme7.xml"/><Relationship Id="rId15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59.xml"/><Relationship Id="rId16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8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396" name="Google Shape;2396;p285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952" r:id="rId30"/>
    <p:sldLayoutId id="2147483953" r:id="rId31"/>
    <p:sldLayoutId id="2147483954" r:id="rId32"/>
    <p:sldLayoutId id="2147483955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3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679" name="Google Shape;2679;p31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  <p:sldLayoutId id="2147483984" r:id="rId29"/>
    <p:sldLayoutId id="2147483985" r:id="rId30"/>
    <p:sldLayoutId id="2147483986" r:id="rId31"/>
    <p:sldLayoutId id="2147483987" r:id="rId32"/>
    <p:sldLayoutId id="2147483988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5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962" name="Google Shape;2962;p35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  <p:sldLayoutId id="2147484008" r:id="rId20"/>
    <p:sldLayoutId id="2147484009" r:id="rId21"/>
    <p:sldLayoutId id="2147484010" r:id="rId22"/>
    <p:sldLayoutId id="2147484011" r:id="rId23"/>
    <p:sldLayoutId id="2147484012" r:id="rId24"/>
    <p:sldLayoutId id="2147484013" r:id="rId25"/>
    <p:sldLayoutId id="2147484014" r:id="rId26"/>
    <p:sldLayoutId id="2147484015" r:id="rId27"/>
    <p:sldLayoutId id="2147484016" r:id="rId28"/>
    <p:sldLayoutId id="2147484017" r:id="rId29"/>
    <p:sldLayoutId id="2147484018" r:id="rId30"/>
    <p:sldLayoutId id="2147484019" r:id="rId31"/>
    <p:sldLayoutId id="2147484020" r:id="rId32"/>
    <p:sldLayoutId id="214748402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243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p38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3245" name="Google Shape;3245;p387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  <p:sldLayoutId id="2147484040" r:id="rId19"/>
    <p:sldLayoutId id="2147484041" r:id="rId20"/>
    <p:sldLayoutId id="2147484042" r:id="rId21"/>
    <p:sldLayoutId id="2147484043" r:id="rId22"/>
    <p:sldLayoutId id="2147484044" r:id="rId23"/>
    <p:sldLayoutId id="2147484045" r:id="rId24"/>
    <p:sldLayoutId id="2147484046" r:id="rId25"/>
    <p:sldLayoutId id="2147484047" r:id="rId26"/>
    <p:sldLayoutId id="2147484048" r:id="rId27"/>
    <p:sldLayoutId id="2147484049" r:id="rId28"/>
    <p:sldLayoutId id="2147484050" r:id="rId29"/>
    <p:sldLayoutId id="2147484051" r:id="rId30"/>
    <p:sldLayoutId id="2147484052" r:id="rId31"/>
    <p:sldLayoutId id="2147484053" r:id="rId32"/>
    <p:sldLayoutId id="2147484054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526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4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3528" name="Google Shape;3528;p42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  <p:sldLayoutId id="2147484079" r:id="rId25"/>
    <p:sldLayoutId id="2147484080" r:id="rId26"/>
    <p:sldLayoutId id="2147484081" r:id="rId27"/>
    <p:sldLayoutId id="2147484082" r:id="rId28"/>
    <p:sldLayoutId id="2147484083" r:id="rId29"/>
    <p:sldLayoutId id="2147484084" r:id="rId30"/>
    <p:sldLayoutId id="2147484085" r:id="rId31"/>
    <p:sldLayoutId id="2147484086" r:id="rId32"/>
    <p:sldLayoutId id="2147484087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415" name="Google Shape;415;p47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98" name="Google Shape;698;p8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981" name="Google Shape;981;p115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4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264" name="Google Shape;1264;p14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547" name="Google Shape;1547;p18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5" r:id="rId32"/>
    <p:sldLayoutId id="2147483856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2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830" name="Google Shape;1830;p217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2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113" name="Google Shape;2113;p25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vzYtntF8x_NbxkUV20vWgdxo3PBY-XbYo4QdMgsZTXM/copy#gid=432191622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V0kGaVOEMl_X3Ff3z0jcraVWj16hHx3D/view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2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455"/>
          <p:cNvSpPr txBox="1"/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400"/>
              <a:t>FJELLVENN</a:t>
            </a:r>
            <a:endParaRPr sz="6400"/>
          </a:p>
        </p:txBody>
      </p:sp>
      <p:sp>
        <p:nvSpPr>
          <p:cNvPr id="3814" name="Google Shape;3814;p455"/>
          <p:cNvSpPr/>
          <p:nvPr/>
        </p:nvSpPr>
        <p:spPr>
          <a:xfrm>
            <a:off x="1597000" y="3549250"/>
            <a:ext cx="5530500" cy="411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5" name="Google Shape;3815;p455"/>
          <p:cNvSpPr txBox="1"/>
          <p:nvPr>
            <p:ph idx="1" type="subTitle"/>
          </p:nvPr>
        </p:nvSpPr>
        <p:spPr>
          <a:xfrm>
            <a:off x="1762900" y="3607600"/>
            <a:ext cx="53067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An app for outdoor enthusiasts looking to reduce emissions</a:t>
            </a:r>
            <a:endParaRPr/>
          </a:p>
        </p:txBody>
      </p:sp>
      <p:pic>
        <p:nvPicPr>
          <p:cNvPr id="3816" name="Google Shape;3816;p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515451"/>
            <a:ext cx="2505225" cy="177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464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BUDGET</a:t>
            </a:r>
            <a:endParaRPr/>
          </a:p>
        </p:txBody>
      </p:sp>
      <p:graphicFrame>
        <p:nvGraphicFramePr>
          <p:cNvPr id="3913" name="Google Shape;3913;p464"/>
          <p:cNvGraphicFramePr/>
          <p:nvPr/>
        </p:nvGraphicFramePr>
        <p:xfrm>
          <a:off x="2334263" y="151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{C7804F81-2F74-4750-95FF-1FC93D1FA01E}</a:tableStyleId>
              </a:tblPr>
              <a:tblGrid>
                <a:gridCol w="1831075"/>
                <a:gridCol w="1540800"/>
                <a:gridCol w="1103575"/>
              </a:tblGrid>
              <a:tr h="6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Item</a:t>
                      </a:r>
                      <a:endParaRPr b="1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Price</a:t>
                      </a:r>
                      <a:endParaRPr b="1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  <a:sym typeface="Syne SemiBold"/>
                        </a:rPr>
                        <a:t>App Development</a:t>
                      </a:r>
                      <a:endParaRPr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  <a:sym typeface="Syne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200.000 NOK</a:t>
                      </a:r>
                      <a:endParaRPr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  <a:sym typeface="Syne SemiBold"/>
                        </a:rPr>
                        <a:t>Maintenance of the app</a:t>
                      </a:r>
                      <a:endParaRPr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  <a:sym typeface="Syne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20% off the app development each year</a:t>
                      </a:r>
                      <a:endParaRPr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  <a:sym typeface="Syne SemiBold"/>
                        </a:rPr>
                        <a:t> App Profits</a:t>
                      </a:r>
                      <a:endParaRPr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  <a:sym typeface="Syne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20 NOK per ride (5 rides per day = 40 000 a year) + advertisements (20 000)</a:t>
                      </a:r>
                      <a:endParaRPr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7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465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TIMING</a:t>
            </a:r>
            <a:endParaRPr/>
          </a:p>
        </p:txBody>
      </p:sp>
      <p:sp>
        <p:nvSpPr>
          <p:cNvPr id="3919" name="Google Shape;3919;p465"/>
          <p:cNvSpPr/>
          <p:nvPr/>
        </p:nvSpPr>
        <p:spPr>
          <a:xfrm>
            <a:off x="818337" y="3255813"/>
            <a:ext cx="1213500" cy="411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0" name="Google Shape;3920;p465"/>
          <p:cNvSpPr txBox="1"/>
          <p:nvPr>
            <p:ph type="title"/>
          </p:nvPr>
        </p:nvSpPr>
        <p:spPr>
          <a:xfrm>
            <a:off x="857587" y="3288075"/>
            <a:ext cx="1170300" cy="2763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4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rPr>
              <a:t> 4 Weeks</a:t>
            </a:r>
            <a:endParaRPr sz="2500"/>
          </a:p>
        </p:txBody>
      </p:sp>
      <p:sp>
        <p:nvSpPr>
          <p:cNvPr id="3921" name="Google Shape;3921;p465"/>
          <p:cNvSpPr txBox="1"/>
          <p:nvPr>
            <p:ph idx="4294967295" type="subTitle"/>
          </p:nvPr>
        </p:nvSpPr>
        <p:spPr>
          <a:xfrm>
            <a:off x="844737" y="3824250"/>
            <a:ext cx="1160700" cy="762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1400"/>
              <a:t>App development/Testing phase</a:t>
            </a:r>
            <a:endParaRPr sz="1400"/>
          </a:p>
        </p:txBody>
      </p:sp>
      <p:sp>
        <p:nvSpPr>
          <p:cNvPr id="3922" name="Google Shape;3922;p465"/>
          <p:cNvSpPr/>
          <p:nvPr/>
        </p:nvSpPr>
        <p:spPr>
          <a:xfrm>
            <a:off x="867300" y="1306504"/>
            <a:ext cx="1160700" cy="1160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3" name="Google Shape;3923;p465"/>
          <p:cNvSpPr/>
          <p:nvPr/>
        </p:nvSpPr>
        <p:spPr>
          <a:xfrm>
            <a:off x="713250" y="1152450"/>
            <a:ext cx="1468800" cy="1468800"/>
          </a:xfrm>
          <a:prstGeom prst="arc">
            <a:avLst>
              <a:gd fmla="val 5506684" name="adj1"/>
              <a:gd fmla="val 1623510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4" name="Google Shape;3924;p465"/>
          <p:cNvCxnSpPr>
            <a:stCxn id="3923" idx="0"/>
            <a:endCxn id="3925" idx="0"/>
          </p:cNvCxnSpPr>
          <p:nvPr/>
        </p:nvCxnSpPr>
        <p:spPr>
          <a:xfrm>
            <a:off x="1424863" y="2620896"/>
            <a:ext cx="300" cy="28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6" name="Google Shape;3926;p465"/>
          <p:cNvCxnSpPr>
            <a:endCxn id="3925" idx="2"/>
          </p:cNvCxnSpPr>
          <p:nvPr/>
        </p:nvCxnSpPr>
        <p:spPr>
          <a:xfrm>
            <a:off x="706587" y="2969125"/>
            <a:ext cx="65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5" name="Google Shape;3925;p465"/>
          <p:cNvSpPr/>
          <p:nvPr/>
        </p:nvSpPr>
        <p:spPr>
          <a:xfrm>
            <a:off x="1365987" y="2910025"/>
            <a:ext cx="118200" cy="11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7" name="Google Shape;3927;p465"/>
          <p:cNvCxnSpPr>
            <a:stCxn id="3925" idx="6"/>
            <a:endCxn id="3928" idx="2"/>
          </p:cNvCxnSpPr>
          <p:nvPr/>
        </p:nvCxnSpPr>
        <p:spPr>
          <a:xfrm flipH="1" rot="10800000">
            <a:off x="1484187" y="2964625"/>
            <a:ext cx="20130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8" name="Google Shape;3928;p465"/>
          <p:cNvSpPr/>
          <p:nvPr/>
        </p:nvSpPr>
        <p:spPr>
          <a:xfrm>
            <a:off x="3497200" y="2905638"/>
            <a:ext cx="118200" cy="11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9" name="Google Shape;3929;p465"/>
          <p:cNvCxnSpPr>
            <a:stCxn id="3928" idx="6"/>
            <a:endCxn id="3930" idx="2"/>
          </p:cNvCxnSpPr>
          <p:nvPr/>
        </p:nvCxnSpPr>
        <p:spPr>
          <a:xfrm>
            <a:off x="3615400" y="2964738"/>
            <a:ext cx="20169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0" name="Google Shape;3930;p465"/>
          <p:cNvSpPr/>
          <p:nvPr/>
        </p:nvSpPr>
        <p:spPr>
          <a:xfrm>
            <a:off x="5632387" y="2905945"/>
            <a:ext cx="118200" cy="11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31" name="Google Shape;3931;p465"/>
          <p:cNvCxnSpPr>
            <a:stCxn id="3930" idx="6"/>
            <a:endCxn id="3932" idx="2"/>
          </p:cNvCxnSpPr>
          <p:nvPr/>
        </p:nvCxnSpPr>
        <p:spPr>
          <a:xfrm>
            <a:off x="5750587" y="2965045"/>
            <a:ext cx="199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2" name="Google Shape;3932;p465"/>
          <p:cNvSpPr/>
          <p:nvPr/>
        </p:nvSpPr>
        <p:spPr>
          <a:xfrm>
            <a:off x="7745962" y="2905932"/>
            <a:ext cx="118200" cy="11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3" name="Google Shape;3933;p465"/>
          <p:cNvSpPr/>
          <p:nvPr/>
        </p:nvSpPr>
        <p:spPr>
          <a:xfrm>
            <a:off x="2949550" y="3255813"/>
            <a:ext cx="1213500" cy="411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4" name="Google Shape;3934;p465"/>
          <p:cNvSpPr txBox="1"/>
          <p:nvPr>
            <p:ph type="title"/>
          </p:nvPr>
        </p:nvSpPr>
        <p:spPr>
          <a:xfrm>
            <a:off x="2971150" y="3323463"/>
            <a:ext cx="1170300" cy="2763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4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rPr>
              <a:t>1 - 4 Weeks</a:t>
            </a:r>
            <a:endParaRPr sz="2500"/>
          </a:p>
        </p:txBody>
      </p:sp>
      <p:sp>
        <p:nvSpPr>
          <p:cNvPr id="3935" name="Google Shape;3935;p465"/>
          <p:cNvSpPr txBox="1"/>
          <p:nvPr>
            <p:ph idx="4294967295" type="subTitle"/>
          </p:nvPr>
        </p:nvSpPr>
        <p:spPr>
          <a:xfrm>
            <a:off x="2975950" y="3824250"/>
            <a:ext cx="1160700" cy="762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/>
              <a:t>Advertising  and marketing strategy.</a:t>
            </a:r>
            <a:endParaRPr sz="1400"/>
          </a:p>
        </p:txBody>
      </p:sp>
      <p:cxnSp>
        <p:nvCxnSpPr>
          <p:cNvPr id="3936" name="Google Shape;3936;p465"/>
          <p:cNvCxnSpPr>
            <a:stCxn id="3932" idx="6"/>
          </p:cNvCxnSpPr>
          <p:nvPr/>
        </p:nvCxnSpPr>
        <p:spPr>
          <a:xfrm>
            <a:off x="7864162" y="2965032"/>
            <a:ext cx="59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7" name="Google Shape;3937;p465"/>
          <p:cNvSpPr/>
          <p:nvPr/>
        </p:nvSpPr>
        <p:spPr>
          <a:xfrm>
            <a:off x="5084737" y="3255813"/>
            <a:ext cx="1213500" cy="411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8" name="Google Shape;3938;p465"/>
          <p:cNvSpPr txBox="1"/>
          <p:nvPr>
            <p:ph type="title"/>
          </p:nvPr>
        </p:nvSpPr>
        <p:spPr>
          <a:xfrm>
            <a:off x="5106337" y="3323463"/>
            <a:ext cx="1170300" cy="2763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4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rPr>
              <a:t>1-4 Weeks</a:t>
            </a:r>
            <a:endParaRPr sz="2500"/>
          </a:p>
        </p:txBody>
      </p:sp>
      <p:sp>
        <p:nvSpPr>
          <p:cNvPr id="3939" name="Google Shape;3939;p465"/>
          <p:cNvSpPr txBox="1"/>
          <p:nvPr>
            <p:ph idx="4294967295" type="subTitle"/>
          </p:nvPr>
        </p:nvSpPr>
        <p:spPr>
          <a:xfrm>
            <a:off x="5111137" y="3824250"/>
            <a:ext cx="1160700" cy="762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/>
              <a:t>Revising and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/>
              <a:t>App support</a:t>
            </a:r>
            <a:endParaRPr sz="1400"/>
          </a:p>
        </p:txBody>
      </p:sp>
      <p:sp>
        <p:nvSpPr>
          <p:cNvPr id="3940" name="Google Shape;3940;p465"/>
          <p:cNvSpPr/>
          <p:nvPr/>
        </p:nvSpPr>
        <p:spPr>
          <a:xfrm>
            <a:off x="7198312" y="3255813"/>
            <a:ext cx="1213500" cy="411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1" name="Google Shape;3941;p465"/>
          <p:cNvSpPr txBox="1"/>
          <p:nvPr>
            <p:ph type="title"/>
          </p:nvPr>
        </p:nvSpPr>
        <p:spPr>
          <a:xfrm>
            <a:off x="7219912" y="3323463"/>
            <a:ext cx="1170300" cy="2763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4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rPr>
              <a:t>Total of 3 months</a:t>
            </a:r>
            <a:endParaRPr sz="2500"/>
          </a:p>
        </p:txBody>
      </p:sp>
      <p:sp>
        <p:nvSpPr>
          <p:cNvPr id="3942" name="Google Shape;3942;p465"/>
          <p:cNvSpPr txBox="1"/>
          <p:nvPr>
            <p:ph idx="4294967295" type="subTitle"/>
          </p:nvPr>
        </p:nvSpPr>
        <p:spPr>
          <a:xfrm>
            <a:off x="7224712" y="3824250"/>
            <a:ext cx="1160700" cy="762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/>
              <a:t>Finished and working app</a:t>
            </a:r>
            <a:endParaRPr sz="1400"/>
          </a:p>
        </p:txBody>
      </p:sp>
      <p:grpSp>
        <p:nvGrpSpPr>
          <p:cNvPr id="3943" name="Google Shape;3943;p465"/>
          <p:cNvGrpSpPr/>
          <p:nvPr/>
        </p:nvGrpSpPr>
        <p:grpSpPr>
          <a:xfrm>
            <a:off x="1017524" y="398460"/>
            <a:ext cx="407662" cy="406113"/>
            <a:chOff x="2851327" y="2735185"/>
            <a:chExt cx="462202" cy="460446"/>
          </a:xfrm>
        </p:grpSpPr>
        <p:sp>
          <p:nvSpPr>
            <p:cNvPr id="3944" name="Google Shape;3944;p465"/>
            <p:cNvSpPr/>
            <p:nvPr/>
          </p:nvSpPr>
          <p:spPr>
            <a:xfrm>
              <a:off x="2896535" y="2966217"/>
              <a:ext cx="108063" cy="87955"/>
            </a:xfrm>
            <a:custGeom>
              <a:rect b="b" l="l" r="r" t="t"/>
              <a:pathLst>
                <a:path extrusionOk="0" h="1251" w="1537">
                  <a:moveTo>
                    <a:pt x="941" y="0"/>
                  </a:moveTo>
                  <a:cubicBezTo>
                    <a:pt x="608" y="0"/>
                    <a:pt x="215" y="358"/>
                    <a:pt x="48" y="536"/>
                  </a:cubicBezTo>
                  <a:cubicBezTo>
                    <a:pt x="1" y="584"/>
                    <a:pt x="1" y="667"/>
                    <a:pt x="48" y="715"/>
                  </a:cubicBezTo>
                  <a:cubicBezTo>
                    <a:pt x="215" y="893"/>
                    <a:pt x="608" y="1251"/>
                    <a:pt x="941" y="1251"/>
                  </a:cubicBezTo>
                  <a:cubicBezTo>
                    <a:pt x="1287" y="1251"/>
                    <a:pt x="1465" y="1072"/>
                    <a:pt x="1525" y="834"/>
                  </a:cubicBezTo>
                  <a:lnTo>
                    <a:pt x="1049" y="834"/>
                  </a:lnTo>
                  <a:cubicBezTo>
                    <a:pt x="953" y="822"/>
                    <a:pt x="870" y="727"/>
                    <a:pt x="870" y="631"/>
                  </a:cubicBezTo>
                  <a:cubicBezTo>
                    <a:pt x="870" y="524"/>
                    <a:pt x="953" y="429"/>
                    <a:pt x="1060" y="429"/>
                  </a:cubicBezTo>
                  <a:lnTo>
                    <a:pt x="1537" y="429"/>
                  </a:lnTo>
                  <a:cubicBezTo>
                    <a:pt x="1477" y="179"/>
                    <a:pt x="1299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465"/>
            <p:cNvSpPr/>
            <p:nvPr/>
          </p:nvSpPr>
          <p:spPr>
            <a:xfrm>
              <a:off x="3156042" y="3032306"/>
              <a:ext cx="95548" cy="77127"/>
            </a:xfrm>
            <a:custGeom>
              <a:rect b="b" l="l" r="r" t="t"/>
              <a:pathLst>
                <a:path extrusionOk="0" h="1097" w="1359">
                  <a:moveTo>
                    <a:pt x="525" y="1"/>
                  </a:moveTo>
                  <a:cubicBezTo>
                    <a:pt x="215" y="1"/>
                    <a:pt x="48" y="144"/>
                    <a:pt x="1" y="370"/>
                  </a:cubicBezTo>
                  <a:lnTo>
                    <a:pt x="417" y="370"/>
                  </a:lnTo>
                  <a:cubicBezTo>
                    <a:pt x="525" y="370"/>
                    <a:pt x="620" y="441"/>
                    <a:pt x="620" y="561"/>
                  </a:cubicBezTo>
                  <a:cubicBezTo>
                    <a:pt x="620" y="668"/>
                    <a:pt x="525" y="763"/>
                    <a:pt x="417" y="763"/>
                  </a:cubicBezTo>
                  <a:lnTo>
                    <a:pt x="1" y="763"/>
                  </a:lnTo>
                  <a:cubicBezTo>
                    <a:pt x="60" y="965"/>
                    <a:pt x="227" y="1096"/>
                    <a:pt x="525" y="1096"/>
                  </a:cubicBezTo>
                  <a:cubicBezTo>
                    <a:pt x="810" y="1096"/>
                    <a:pt x="1156" y="799"/>
                    <a:pt x="1310" y="644"/>
                  </a:cubicBezTo>
                  <a:cubicBezTo>
                    <a:pt x="1358" y="596"/>
                    <a:pt x="1358" y="501"/>
                    <a:pt x="1310" y="465"/>
                  </a:cubicBezTo>
                  <a:cubicBezTo>
                    <a:pt x="1168" y="299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465"/>
            <p:cNvSpPr/>
            <p:nvPr/>
          </p:nvSpPr>
          <p:spPr>
            <a:xfrm>
              <a:off x="2851327" y="2978732"/>
              <a:ext cx="462202" cy="216899"/>
            </a:xfrm>
            <a:custGeom>
              <a:rect b="b" l="l" r="r" t="t"/>
              <a:pathLst>
                <a:path extrusionOk="0" h="3085" w="6574">
                  <a:moveTo>
                    <a:pt x="3120" y="1"/>
                  </a:moveTo>
                  <a:lnTo>
                    <a:pt x="3120" y="418"/>
                  </a:lnTo>
                  <a:cubicBezTo>
                    <a:pt x="2966" y="299"/>
                    <a:pt x="2775" y="239"/>
                    <a:pt x="2561" y="239"/>
                  </a:cubicBezTo>
                  <a:lnTo>
                    <a:pt x="2144" y="239"/>
                  </a:lnTo>
                  <a:cubicBezTo>
                    <a:pt x="2168" y="299"/>
                    <a:pt x="2168" y="358"/>
                    <a:pt x="2168" y="418"/>
                  </a:cubicBezTo>
                  <a:cubicBezTo>
                    <a:pt x="2168" y="489"/>
                    <a:pt x="2144" y="572"/>
                    <a:pt x="2132" y="632"/>
                  </a:cubicBezTo>
                  <a:lnTo>
                    <a:pt x="2561" y="632"/>
                  </a:lnTo>
                  <a:cubicBezTo>
                    <a:pt x="2858" y="632"/>
                    <a:pt x="3097" y="870"/>
                    <a:pt x="3097" y="1168"/>
                  </a:cubicBezTo>
                  <a:lnTo>
                    <a:pt x="3097" y="2680"/>
                  </a:lnTo>
                  <a:lnTo>
                    <a:pt x="203" y="2680"/>
                  </a:lnTo>
                  <a:cubicBezTo>
                    <a:pt x="96" y="2692"/>
                    <a:pt x="1" y="2787"/>
                    <a:pt x="1" y="2894"/>
                  </a:cubicBezTo>
                  <a:cubicBezTo>
                    <a:pt x="1" y="2989"/>
                    <a:pt x="96" y="3085"/>
                    <a:pt x="203" y="3085"/>
                  </a:cubicBezTo>
                  <a:lnTo>
                    <a:pt x="6371" y="3085"/>
                  </a:lnTo>
                  <a:cubicBezTo>
                    <a:pt x="6478" y="3085"/>
                    <a:pt x="6573" y="2989"/>
                    <a:pt x="6573" y="2894"/>
                  </a:cubicBezTo>
                  <a:cubicBezTo>
                    <a:pt x="6573" y="2787"/>
                    <a:pt x="6514" y="2716"/>
                    <a:pt x="6406" y="2692"/>
                  </a:cubicBezTo>
                  <a:lnTo>
                    <a:pt x="3501" y="2692"/>
                  </a:lnTo>
                  <a:lnTo>
                    <a:pt x="3501" y="1977"/>
                  </a:lnTo>
                  <a:cubicBezTo>
                    <a:pt x="3501" y="1727"/>
                    <a:pt x="3728" y="1501"/>
                    <a:pt x="3978" y="1501"/>
                  </a:cubicBezTo>
                  <a:lnTo>
                    <a:pt x="4370" y="1501"/>
                  </a:lnTo>
                  <a:cubicBezTo>
                    <a:pt x="4359" y="1442"/>
                    <a:pt x="4335" y="1370"/>
                    <a:pt x="4335" y="1299"/>
                  </a:cubicBezTo>
                  <a:cubicBezTo>
                    <a:pt x="4335" y="1239"/>
                    <a:pt x="4335" y="1168"/>
                    <a:pt x="4347" y="1120"/>
                  </a:cubicBezTo>
                  <a:lnTo>
                    <a:pt x="3954" y="1120"/>
                  </a:lnTo>
                  <a:cubicBezTo>
                    <a:pt x="3787" y="1120"/>
                    <a:pt x="3620" y="1168"/>
                    <a:pt x="3489" y="1251"/>
                  </a:cubicBez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465"/>
            <p:cNvSpPr/>
            <p:nvPr/>
          </p:nvSpPr>
          <p:spPr>
            <a:xfrm>
              <a:off x="3120888" y="2740176"/>
              <a:ext cx="74596" cy="91329"/>
            </a:xfrm>
            <a:custGeom>
              <a:rect b="b" l="l" r="r" t="t"/>
              <a:pathLst>
                <a:path extrusionOk="0" h="1299" w="1061">
                  <a:moveTo>
                    <a:pt x="1" y="1"/>
                  </a:moveTo>
                  <a:lnTo>
                    <a:pt x="1" y="1"/>
                  </a:lnTo>
                  <a:cubicBezTo>
                    <a:pt x="25" y="48"/>
                    <a:pt x="60" y="108"/>
                    <a:pt x="72" y="179"/>
                  </a:cubicBezTo>
                  <a:cubicBezTo>
                    <a:pt x="167" y="489"/>
                    <a:pt x="227" y="882"/>
                    <a:pt x="239" y="1298"/>
                  </a:cubicBezTo>
                  <a:lnTo>
                    <a:pt x="1060" y="1298"/>
                  </a:lnTo>
                  <a:cubicBezTo>
                    <a:pt x="977" y="703"/>
                    <a:pt x="560" y="19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465"/>
            <p:cNvSpPr/>
            <p:nvPr/>
          </p:nvSpPr>
          <p:spPr>
            <a:xfrm>
              <a:off x="3058947" y="2859067"/>
              <a:ext cx="50270" cy="98009"/>
            </a:xfrm>
            <a:custGeom>
              <a:rect b="b" l="l" r="r" t="t"/>
              <a:pathLst>
                <a:path extrusionOk="0" h="1394" w="715">
                  <a:moveTo>
                    <a:pt x="1" y="0"/>
                  </a:moveTo>
                  <a:cubicBezTo>
                    <a:pt x="13" y="358"/>
                    <a:pt x="60" y="691"/>
                    <a:pt x="132" y="953"/>
                  </a:cubicBezTo>
                  <a:cubicBezTo>
                    <a:pt x="227" y="1251"/>
                    <a:pt x="310" y="1358"/>
                    <a:pt x="358" y="1393"/>
                  </a:cubicBezTo>
                  <a:lnTo>
                    <a:pt x="370" y="1381"/>
                  </a:lnTo>
                  <a:cubicBezTo>
                    <a:pt x="405" y="1346"/>
                    <a:pt x="513" y="1239"/>
                    <a:pt x="584" y="941"/>
                  </a:cubicBezTo>
                  <a:cubicBezTo>
                    <a:pt x="655" y="691"/>
                    <a:pt x="703" y="358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465"/>
            <p:cNvSpPr/>
            <p:nvPr/>
          </p:nvSpPr>
          <p:spPr>
            <a:xfrm>
              <a:off x="3058947" y="2735185"/>
              <a:ext cx="50270" cy="96321"/>
            </a:xfrm>
            <a:custGeom>
              <a:rect b="b" l="l" r="r" t="t"/>
              <a:pathLst>
                <a:path extrusionOk="0" h="1370" w="715">
                  <a:moveTo>
                    <a:pt x="358" y="0"/>
                  </a:moveTo>
                  <a:cubicBezTo>
                    <a:pt x="334" y="12"/>
                    <a:pt x="227" y="119"/>
                    <a:pt x="132" y="429"/>
                  </a:cubicBezTo>
                  <a:cubicBezTo>
                    <a:pt x="60" y="679"/>
                    <a:pt x="13" y="1012"/>
                    <a:pt x="1" y="1369"/>
                  </a:cubicBezTo>
                  <a:lnTo>
                    <a:pt x="715" y="1369"/>
                  </a:lnTo>
                  <a:cubicBezTo>
                    <a:pt x="703" y="1024"/>
                    <a:pt x="655" y="703"/>
                    <a:pt x="584" y="429"/>
                  </a:cubicBezTo>
                  <a:cubicBezTo>
                    <a:pt x="489" y="119"/>
                    <a:pt x="394" y="12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465"/>
            <p:cNvSpPr/>
            <p:nvPr/>
          </p:nvSpPr>
          <p:spPr>
            <a:xfrm>
              <a:off x="2974437" y="2740176"/>
              <a:ext cx="72839" cy="91329"/>
            </a:xfrm>
            <a:custGeom>
              <a:rect b="b" l="l" r="r" t="t"/>
              <a:pathLst>
                <a:path extrusionOk="0" h="1299" w="1036">
                  <a:moveTo>
                    <a:pt x="1036" y="1"/>
                  </a:moveTo>
                  <a:lnTo>
                    <a:pt x="1036" y="1"/>
                  </a:lnTo>
                  <a:cubicBezTo>
                    <a:pt x="488" y="191"/>
                    <a:pt x="72" y="703"/>
                    <a:pt x="0" y="1298"/>
                  </a:cubicBezTo>
                  <a:lnTo>
                    <a:pt x="822" y="1298"/>
                  </a:lnTo>
                  <a:cubicBezTo>
                    <a:pt x="834" y="882"/>
                    <a:pt x="893" y="489"/>
                    <a:pt x="976" y="179"/>
                  </a:cubicBezTo>
                  <a:cubicBezTo>
                    <a:pt x="1000" y="108"/>
                    <a:pt x="1012" y="48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465"/>
            <p:cNvSpPr/>
            <p:nvPr/>
          </p:nvSpPr>
          <p:spPr>
            <a:xfrm>
              <a:off x="2974437" y="2859911"/>
              <a:ext cx="72839" cy="90486"/>
            </a:xfrm>
            <a:custGeom>
              <a:rect b="b" l="l" r="r" t="t"/>
              <a:pathLst>
                <a:path extrusionOk="0" h="1287" w="1036">
                  <a:moveTo>
                    <a:pt x="0" y="0"/>
                  </a:moveTo>
                  <a:cubicBezTo>
                    <a:pt x="72" y="596"/>
                    <a:pt x="488" y="1084"/>
                    <a:pt x="1036" y="1286"/>
                  </a:cubicBezTo>
                  <a:cubicBezTo>
                    <a:pt x="1024" y="1250"/>
                    <a:pt x="988" y="1191"/>
                    <a:pt x="976" y="1131"/>
                  </a:cubicBezTo>
                  <a:cubicBezTo>
                    <a:pt x="893" y="810"/>
                    <a:pt x="834" y="417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465"/>
            <p:cNvSpPr/>
            <p:nvPr/>
          </p:nvSpPr>
          <p:spPr>
            <a:xfrm>
              <a:off x="3120888" y="2859911"/>
              <a:ext cx="72909" cy="90486"/>
            </a:xfrm>
            <a:custGeom>
              <a:rect b="b" l="l" r="r" t="t"/>
              <a:pathLst>
                <a:path extrusionOk="0" h="1287" w="1037">
                  <a:moveTo>
                    <a:pt x="227" y="0"/>
                  </a:moveTo>
                  <a:cubicBezTo>
                    <a:pt x="203" y="429"/>
                    <a:pt x="167" y="810"/>
                    <a:pt x="60" y="1131"/>
                  </a:cubicBezTo>
                  <a:cubicBezTo>
                    <a:pt x="48" y="1191"/>
                    <a:pt x="25" y="1239"/>
                    <a:pt x="1" y="1286"/>
                  </a:cubicBezTo>
                  <a:cubicBezTo>
                    <a:pt x="560" y="1096"/>
                    <a:pt x="977" y="596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3" name="Google Shape;3953;p465"/>
          <p:cNvSpPr/>
          <p:nvPr/>
        </p:nvSpPr>
        <p:spPr>
          <a:xfrm>
            <a:off x="2997500" y="1306198"/>
            <a:ext cx="1160700" cy="116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4" name="Google Shape;3954;p465"/>
          <p:cNvSpPr/>
          <p:nvPr/>
        </p:nvSpPr>
        <p:spPr>
          <a:xfrm>
            <a:off x="2843450" y="1152144"/>
            <a:ext cx="1468800" cy="1468800"/>
          </a:xfrm>
          <a:prstGeom prst="arc">
            <a:avLst>
              <a:gd fmla="val 5506684" name="adj1"/>
              <a:gd fmla="val 1623510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55" name="Google Shape;3955;p465"/>
          <p:cNvCxnSpPr>
            <a:stCxn id="3954" idx="0"/>
            <a:endCxn id="3928" idx="0"/>
          </p:cNvCxnSpPr>
          <p:nvPr/>
        </p:nvCxnSpPr>
        <p:spPr>
          <a:xfrm>
            <a:off x="3555063" y="2620590"/>
            <a:ext cx="1200" cy="2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6" name="Google Shape;3956;p465"/>
          <p:cNvSpPr/>
          <p:nvPr/>
        </p:nvSpPr>
        <p:spPr>
          <a:xfrm>
            <a:off x="5127700" y="1306498"/>
            <a:ext cx="1160700" cy="11607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7" name="Google Shape;3957;p465"/>
          <p:cNvSpPr/>
          <p:nvPr/>
        </p:nvSpPr>
        <p:spPr>
          <a:xfrm>
            <a:off x="4973650" y="1152444"/>
            <a:ext cx="1468800" cy="1468800"/>
          </a:xfrm>
          <a:prstGeom prst="arc">
            <a:avLst>
              <a:gd fmla="val 5506684" name="adj1"/>
              <a:gd fmla="val 1623510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58" name="Google Shape;3958;p465"/>
          <p:cNvCxnSpPr>
            <a:stCxn id="3957" idx="0"/>
            <a:endCxn id="3930" idx="0"/>
          </p:cNvCxnSpPr>
          <p:nvPr/>
        </p:nvCxnSpPr>
        <p:spPr>
          <a:xfrm>
            <a:off x="5685263" y="2620890"/>
            <a:ext cx="6300" cy="2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9" name="Google Shape;3959;p465"/>
          <p:cNvSpPr/>
          <p:nvPr/>
        </p:nvSpPr>
        <p:spPr>
          <a:xfrm>
            <a:off x="7235800" y="1306498"/>
            <a:ext cx="1160700" cy="116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0" name="Google Shape;3960;p465"/>
          <p:cNvSpPr/>
          <p:nvPr/>
        </p:nvSpPr>
        <p:spPr>
          <a:xfrm>
            <a:off x="7094050" y="1152444"/>
            <a:ext cx="1468800" cy="1468800"/>
          </a:xfrm>
          <a:prstGeom prst="arc">
            <a:avLst>
              <a:gd fmla="val 5506684" name="adj1"/>
              <a:gd fmla="val 1623510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61" name="Google Shape;3961;p465"/>
          <p:cNvCxnSpPr>
            <a:stCxn id="3960" idx="0"/>
            <a:endCxn id="3932" idx="0"/>
          </p:cNvCxnSpPr>
          <p:nvPr/>
        </p:nvCxnSpPr>
        <p:spPr>
          <a:xfrm flipH="1">
            <a:off x="7805063" y="2620890"/>
            <a:ext cx="600" cy="2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62" name="Google Shape;3962;p465"/>
          <p:cNvGrpSpPr/>
          <p:nvPr/>
        </p:nvGrpSpPr>
        <p:grpSpPr>
          <a:xfrm>
            <a:off x="7640491" y="1636389"/>
            <a:ext cx="592197" cy="556553"/>
            <a:chOff x="-1951475" y="3597450"/>
            <a:chExt cx="295375" cy="291450"/>
          </a:xfrm>
        </p:grpSpPr>
        <p:sp>
          <p:nvSpPr>
            <p:cNvPr id="3963" name="Google Shape;3963;p465"/>
            <p:cNvSpPr/>
            <p:nvPr/>
          </p:nvSpPr>
          <p:spPr>
            <a:xfrm>
              <a:off x="-1951475" y="3597450"/>
              <a:ext cx="170925" cy="34675"/>
            </a:xfrm>
            <a:custGeom>
              <a:rect b="b" l="l" r="r" t="t"/>
              <a:pathLst>
                <a:path extrusionOk="0" h="1387" w="6837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465"/>
            <p:cNvSpPr/>
            <p:nvPr/>
          </p:nvSpPr>
          <p:spPr>
            <a:xfrm>
              <a:off x="-1949900" y="3648650"/>
              <a:ext cx="171725" cy="173300"/>
            </a:xfrm>
            <a:custGeom>
              <a:rect b="b" l="l" r="r" t="t"/>
              <a:pathLst>
                <a:path extrusionOk="0" h="6932" w="6869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465"/>
            <p:cNvSpPr/>
            <p:nvPr/>
          </p:nvSpPr>
          <p:spPr>
            <a:xfrm>
              <a:off x="-1951475" y="3838475"/>
              <a:ext cx="170925" cy="50425"/>
            </a:xfrm>
            <a:custGeom>
              <a:rect b="b" l="l" r="r" t="t"/>
              <a:pathLst>
                <a:path extrusionOk="0" h="2017" w="6837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465"/>
            <p:cNvSpPr/>
            <p:nvPr/>
          </p:nvSpPr>
          <p:spPr>
            <a:xfrm>
              <a:off x="-1912900" y="3675825"/>
              <a:ext cx="256800" cy="202825"/>
            </a:xfrm>
            <a:custGeom>
              <a:rect b="b" l="l" r="r" t="t"/>
              <a:pathLst>
                <a:path extrusionOk="0" h="8113" w="10272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7" name="Google Shape;3967;p465"/>
          <p:cNvGrpSpPr/>
          <p:nvPr/>
        </p:nvGrpSpPr>
        <p:grpSpPr>
          <a:xfrm>
            <a:off x="3248144" y="1598542"/>
            <a:ext cx="659406" cy="631951"/>
            <a:chOff x="-1182750" y="3962900"/>
            <a:chExt cx="294575" cy="291450"/>
          </a:xfrm>
        </p:grpSpPr>
        <p:sp>
          <p:nvSpPr>
            <p:cNvPr id="3968" name="Google Shape;3968;p465"/>
            <p:cNvSpPr/>
            <p:nvPr/>
          </p:nvSpPr>
          <p:spPr>
            <a:xfrm>
              <a:off x="-1078000" y="40306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465"/>
            <p:cNvSpPr/>
            <p:nvPr/>
          </p:nvSpPr>
          <p:spPr>
            <a:xfrm>
              <a:off x="-1129200" y="40999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465"/>
            <p:cNvSpPr/>
            <p:nvPr/>
          </p:nvSpPr>
          <p:spPr>
            <a:xfrm>
              <a:off x="-1009475" y="4081850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465"/>
            <p:cNvSpPr/>
            <p:nvPr/>
          </p:nvSpPr>
          <p:spPr>
            <a:xfrm>
              <a:off x="-1182750" y="4168475"/>
              <a:ext cx="292225" cy="34675"/>
            </a:xfrm>
            <a:custGeom>
              <a:rect b="b" l="l" r="r" t="t"/>
              <a:pathLst>
                <a:path extrusionOk="0" h="1387" w="11689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465"/>
            <p:cNvSpPr/>
            <p:nvPr/>
          </p:nvSpPr>
          <p:spPr>
            <a:xfrm>
              <a:off x="-1117400" y="4220475"/>
              <a:ext cx="161500" cy="33875"/>
            </a:xfrm>
            <a:custGeom>
              <a:rect b="b" l="l" r="r" t="t"/>
              <a:pathLst>
                <a:path extrusionOk="0" h="1355" w="646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465"/>
            <p:cNvSpPr/>
            <p:nvPr/>
          </p:nvSpPr>
          <p:spPr>
            <a:xfrm>
              <a:off x="-958300" y="40141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465"/>
            <p:cNvSpPr/>
            <p:nvPr/>
          </p:nvSpPr>
          <p:spPr>
            <a:xfrm>
              <a:off x="-1180400" y="3962900"/>
              <a:ext cx="292225" cy="188275"/>
            </a:xfrm>
            <a:custGeom>
              <a:rect b="b" l="l" r="r" t="t"/>
              <a:pathLst>
                <a:path extrusionOk="0" h="7531" w="11689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5" name="Google Shape;3975;p465"/>
          <p:cNvGrpSpPr/>
          <p:nvPr/>
        </p:nvGrpSpPr>
        <p:grpSpPr>
          <a:xfrm>
            <a:off x="5477936" y="1636403"/>
            <a:ext cx="592194" cy="556548"/>
            <a:chOff x="-34405525" y="3558075"/>
            <a:chExt cx="292225" cy="293600"/>
          </a:xfrm>
        </p:grpSpPr>
        <p:sp>
          <p:nvSpPr>
            <p:cNvPr id="3976" name="Google Shape;3976;p465"/>
            <p:cNvSpPr/>
            <p:nvPr/>
          </p:nvSpPr>
          <p:spPr>
            <a:xfrm>
              <a:off x="-34303150" y="3663825"/>
              <a:ext cx="189850" cy="187850"/>
            </a:xfrm>
            <a:custGeom>
              <a:rect b="b" l="l" r="r" t="t"/>
              <a:pathLst>
                <a:path extrusionOk="0" h="7514" w="7594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465"/>
            <p:cNvSpPr/>
            <p:nvPr/>
          </p:nvSpPr>
          <p:spPr>
            <a:xfrm>
              <a:off x="-34250375" y="3565950"/>
              <a:ext cx="46500" cy="46500"/>
            </a:xfrm>
            <a:custGeom>
              <a:rect b="b" l="l" r="r" t="t"/>
              <a:pathLst>
                <a:path extrusionOk="0" h="1860" w="186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465"/>
            <p:cNvSpPr/>
            <p:nvPr/>
          </p:nvSpPr>
          <p:spPr>
            <a:xfrm>
              <a:off x="-34405525" y="3558075"/>
              <a:ext cx="206375" cy="276475"/>
            </a:xfrm>
            <a:custGeom>
              <a:rect b="b" l="l" r="r" t="t"/>
              <a:pathLst>
                <a:path extrusionOk="0" h="11059" w="8255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9" name="Google Shape;3979;p465"/>
          <p:cNvGrpSpPr/>
          <p:nvPr/>
        </p:nvGrpSpPr>
        <p:grpSpPr>
          <a:xfrm>
            <a:off x="1117957" y="1600746"/>
            <a:ext cx="659394" cy="631937"/>
            <a:chOff x="-1592325" y="3957400"/>
            <a:chExt cx="293025" cy="277275"/>
          </a:xfrm>
        </p:grpSpPr>
        <p:sp>
          <p:nvSpPr>
            <p:cNvPr id="3980" name="Google Shape;3980;p465"/>
            <p:cNvSpPr/>
            <p:nvPr/>
          </p:nvSpPr>
          <p:spPr>
            <a:xfrm>
              <a:off x="-1591550" y="395740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465"/>
            <p:cNvSpPr/>
            <p:nvPr/>
          </p:nvSpPr>
          <p:spPr>
            <a:xfrm>
              <a:off x="-1592325" y="4043250"/>
              <a:ext cx="291450" cy="171725"/>
            </a:xfrm>
            <a:custGeom>
              <a:rect b="b" l="l" r="r" t="t"/>
              <a:pathLst>
                <a:path extrusionOk="0" h="6869" w="11658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465"/>
            <p:cNvSpPr/>
            <p:nvPr/>
          </p:nvSpPr>
          <p:spPr>
            <a:xfrm>
              <a:off x="-1471825" y="41291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465"/>
            <p:cNvSpPr/>
            <p:nvPr/>
          </p:nvSpPr>
          <p:spPr>
            <a:xfrm>
              <a:off x="-1526175" y="4077900"/>
              <a:ext cx="156775" cy="156775"/>
            </a:xfrm>
            <a:custGeom>
              <a:rect b="b" l="l" r="r" t="t"/>
              <a:pathLst>
                <a:path extrusionOk="0" h="6271" w="6271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7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466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EXISTING PARTNERS</a:t>
            </a:r>
            <a:endParaRPr/>
          </a:p>
        </p:txBody>
      </p:sp>
      <p:sp>
        <p:nvSpPr>
          <p:cNvPr id="3989" name="Google Shape;3989;p466"/>
          <p:cNvSpPr/>
          <p:nvPr/>
        </p:nvSpPr>
        <p:spPr>
          <a:xfrm>
            <a:off x="4577543" y="2035766"/>
            <a:ext cx="28" cy="1434374"/>
          </a:xfrm>
          <a:custGeom>
            <a:rect b="b" l="l" r="r" t="t"/>
            <a:pathLst>
              <a:path extrusionOk="0" h="50923" w="1">
                <a:moveTo>
                  <a:pt x="1" y="50923"/>
                </a:moveTo>
                <a:lnTo>
                  <a:pt x="1" y="0"/>
                </a:ln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0" name="Google Shape;3990;p466"/>
          <p:cNvSpPr/>
          <p:nvPr/>
        </p:nvSpPr>
        <p:spPr>
          <a:xfrm>
            <a:off x="3815848" y="1998166"/>
            <a:ext cx="718046" cy="718046"/>
          </a:xfrm>
          <a:custGeom>
            <a:rect b="b" l="l" r="r" t="t"/>
            <a:pathLst>
              <a:path extrusionOk="0" h="25492" w="25492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991" name="Google Shape;3991;p466"/>
          <p:cNvSpPr/>
          <p:nvPr/>
        </p:nvSpPr>
        <p:spPr>
          <a:xfrm rot="5400000">
            <a:off x="4610098" y="1998166"/>
            <a:ext cx="718046" cy="718046"/>
          </a:xfrm>
          <a:custGeom>
            <a:rect b="b" l="l" r="r" t="t"/>
            <a:pathLst>
              <a:path extrusionOk="0" h="25492" w="25492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992" name="Google Shape;3992;p466"/>
          <p:cNvSpPr txBox="1"/>
          <p:nvPr/>
        </p:nvSpPr>
        <p:spPr>
          <a:xfrm>
            <a:off x="4686525" y="2153300"/>
            <a:ext cx="5187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993" name="Google Shape;3993;p466"/>
          <p:cNvSpPr/>
          <p:nvPr/>
        </p:nvSpPr>
        <p:spPr>
          <a:xfrm flipH="1" rot="10800000">
            <a:off x="3815848" y="2792391"/>
            <a:ext cx="718046" cy="718046"/>
          </a:xfrm>
          <a:custGeom>
            <a:rect b="b" l="l" r="r" t="t"/>
            <a:pathLst>
              <a:path extrusionOk="0" h="25492" w="25492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994" name="Google Shape;3994;p466"/>
          <p:cNvSpPr txBox="1"/>
          <p:nvPr/>
        </p:nvSpPr>
        <p:spPr>
          <a:xfrm>
            <a:off x="3937375" y="2921463"/>
            <a:ext cx="5187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995" name="Google Shape;3995;p466"/>
          <p:cNvSpPr/>
          <p:nvPr/>
        </p:nvSpPr>
        <p:spPr>
          <a:xfrm flipH="1" rot="5400000">
            <a:off x="4610098" y="2792391"/>
            <a:ext cx="718046" cy="718046"/>
          </a:xfrm>
          <a:custGeom>
            <a:rect b="b" l="l" r="r" t="t"/>
            <a:pathLst>
              <a:path extrusionOk="0" h="25492" w="25492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996" name="Google Shape;3996;p466"/>
          <p:cNvSpPr/>
          <p:nvPr/>
        </p:nvSpPr>
        <p:spPr>
          <a:xfrm>
            <a:off x="4293928" y="2476340"/>
            <a:ext cx="555900" cy="555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7" name="Google Shape;3997;p466"/>
          <p:cNvSpPr/>
          <p:nvPr/>
        </p:nvSpPr>
        <p:spPr>
          <a:xfrm>
            <a:off x="1729250" y="1258275"/>
            <a:ext cx="2088900" cy="143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8" name="Google Shape;3998;p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900" y="1812700"/>
            <a:ext cx="1701605" cy="4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9" name="Google Shape;3999;p466"/>
          <p:cNvSpPr/>
          <p:nvPr/>
        </p:nvSpPr>
        <p:spPr>
          <a:xfrm>
            <a:off x="1727000" y="3027450"/>
            <a:ext cx="2088900" cy="143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0" name="Google Shape;4000;p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645" y="3395600"/>
            <a:ext cx="2066554" cy="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1" name="Google Shape;4001;p466"/>
          <p:cNvSpPr/>
          <p:nvPr/>
        </p:nvSpPr>
        <p:spPr>
          <a:xfrm>
            <a:off x="5360675" y="1325500"/>
            <a:ext cx="2088900" cy="143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2" name="Google Shape;4002;p466"/>
          <p:cNvSpPr/>
          <p:nvPr/>
        </p:nvSpPr>
        <p:spPr>
          <a:xfrm>
            <a:off x="5482175" y="3027450"/>
            <a:ext cx="2088900" cy="143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3" name="Google Shape;4003;p4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0625" y="1718465"/>
            <a:ext cx="1831425" cy="6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4" name="Google Shape;4004;p4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4174" y="2827643"/>
            <a:ext cx="2445226" cy="183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8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467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INVESTMENT</a:t>
            </a:r>
            <a:endParaRPr/>
          </a:p>
        </p:txBody>
      </p:sp>
      <p:pic>
        <p:nvPicPr>
          <p:cNvPr id="4010" name="Google Shape;4010;p46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703" y="1385950"/>
            <a:ext cx="4484574" cy="277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1" name="Google Shape;4011;p467"/>
          <p:cNvSpPr/>
          <p:nvPr/>
        </p:nvSpPr>
        <p:spPr>
          <a:xfrm>
            <a:off x="6305329" y="2562800"/>
            <a:ext cx="2617800" cy="411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2" name="Google Shape;4012;p467"/>
          <p:cNvSpPr/>
          <p:nvPr/>
        </p:nvSpPr>
        <p:spPr>
          <a:xfrm>
            <a:off x="103005" y="2563350"/>
            <a:ext cx="2731200" cy="411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3" name="Google Shape;4013;p467"/>
          <p:cNvSpPr txBox="1"/>
          <p:nvPr>
            <p:ph idx="4294967295" type="title"/>
          </p:nvPr>
        </p:nvSpPr>
        <p:spPr>
          <a:xfrm>
            <a:off x="103005" y="2630438"/>
            <a:ext cx="2731200" cy="27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9144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0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Existing Partners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14" name="Google Shape;4014;p467"/>
          <p:cNvSpPr txBox="1"/>
          <p:nvPr>
            <p:ph idx="4294967295" type="title"/>
          </p:nvPr>
        </p:nvSpPr>
        <p:spPr>
          <a:xfrm>
            <a:off x="6235829" y="2630450"/>
            <a:ext cx="2617800" cy="27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9144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0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rPr>
              <a:t>Future Partners</a:t>
            </a:r>
            <a:endParaRPr/>
          </a:p>
        </p:txBody>
      </p:sp>
      <p:sp>
        <p:nvSpPr>
          <p:cNvPr id="4015" name="Google Shape;4015;p467"/>
          <p:cNvSpPr txBox="1"/>
          <p:nvPr>
            <p:ph idx="4294967295" type="subTitle"/>
          </p:nvPr>
        </p:nvSpPr>
        <p:spPr>
          <a:xfrm>
            <a:off x="6305313" y="3148026"/>
            <a:ext cx="1984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1600"/>
              <a:t>Join us!</a:t>
            </a:r>
            <a:endParaRPr sz="1600"/>
          </a:p>
        </p:txBody>
      </p:sp>
      <p:sp>
        <p:nvSpPr>
          <p:cNvPr id="4016" name="Google Shape;4016;p467"/>
          <p:cNvSpPr txBox="1"/>
          <p:nvPr>
            <p:ph idx="4294967295" type="title"/>
          </p:nvPr>
        </p:nvSpPr>
        <p:spPr>
          <a:xfrm>
            <a:off x="1151016" y="1688025"/>
            <a:ext cx="14484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chemeClr val="lt2"/>
                </a:solidFill>
              </a:rPr>
              <a:t>60%</a:t>
            </a:r>
            <a:endParaRPr sz="4000">
              <a:solidFill>
                <a:schemeClr val="lt2"/>
              </a:solidFill>
            </a:endParaRPr>
          </a:p>
        </p:txBody>
      </p:sp>
      <p:sp>
        <p:nvSpPr>
          <p:cNvPr id="4017" name="Google Shape;4017;p467"/>
          <p:cNvSpPr txBox="1"/>
          <p:nvPr>
            <p:ph idx="4294967295" type="title"/>
          </p:nvPr>
        </p:nvSpPr>
        <p:spPr>
          <a:xfrm>
            <a:off x="6605991" y="1684986"/>
            <a:ext cx="1448400" cy="83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chemeClr val="accent1"/>
                </a:solidFill>
              </a:rPr>
              <a:t>40%</a:t>
            </a:r>
            <a:endParaRPr sz="4000">
              <a:solidFill>
                <a:schemeClr val="accent1"/>
              </a:solidFill>
            </a:endParaRPr>
          </a:p>
        </p:txBody>
      </p:sp>
      <p:pic>
        <p:nvPicPr>
          <p:cNvPr id="4018" name="Google Shape;4018;p4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99" y="3149600"/>
            <a:ext cx="1711811" cy="6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9" name="Google Shape;4019;p4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600" y="4036900"/>
            <a:ext cx="170160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0" name="Google Shape;4020;p4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4800" y="3480150"/>
            <a:ext cx="1282106" cy="4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1" name="Google Shape;4021;p4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4674" y="3480143"/>
            <a:ext cx="2445226" cy="183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5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p468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WITHOUT FJELLVENN</a:t>
            </a:r>
            <a:endParaRPr/>
          </a:p>
        </p:txBody>
      </p:sp>
      <p:pic>
        <p:nvPicPr>
          <p:cNvPr id="4027" name="Google Shape;4027;p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301" y="921536"/>
            <a:ext cx="3783398" cy="378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p469"/>
          <p:cNvSpPr txBox="1"/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WITH FJELLVENN!</a:t>
            </a:r>
            <a:endParaRPr/>
          </a:p>
        </p:txBody>
      </p:sp>
      <p:pic>
        <p:nvPicPr>
          <p:cNvPr id="4033" name="Google Shape;4033;p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300" y="923400"/>
            <a:ext cx="3783398" cy="378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4" name="Google Shape;4034;p4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25" y="1931901"/>
            <a:ext cx="2498432" cy="17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5" name="Google Shape;4035;p4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275" y="1931901"/>
            <a:ext cx="2498432" cy="17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9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p470"/>
          <p:cNvSpPr txBox="1"/>
          <p:nvPr>
            <p:ph type="title"/>
          </p:nvPr>
        </p:nvSpPr>
        <p:spPr>
          <a:xfrm>
            <a:off x="1142100" y="801300"/>
            <a:ext cx="68598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CA"/>
              <a:t>TAKK FOR TUREN!</a:t>
            </a:r>
            <a:endParaRPr/>
          </a:p>
        </p:txBody>
      </p:sp>
      <p:sp>
        <p:nvSpPr>
          <p:cNvPr id="4041" name="Google Shape;4041;p470"/>
          <p:cNvSpPr txBox="1"/>
          <p:nvPr>
            <p:ph idx="1" type="subTitle"/>
          </p:nvPr>
        </p:nvSpPr>
        <p:spPr>
          <a:xfrm>
            <a:off x="2045700" y="1771375"/>
            <a:ext cx="5052600" cy="3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Are you interested in investing in FJELLVENN</a:t>
            </a:r>
            <a:r>
              <a:rPr lang="en-CA"/>
              <a:t>?</a:t>
            </a:r>
            <a:endParaRPr/>
          </a:p>
        </p:txBody>
      </p:sp>
      <p:sp>
        <p:nvSpPr>
          <p:cNvPr id="4042" name="Google Shape;4042;p470"/>
          <p:cNvSpPr txBox="1"/>
          <p:nvPr>
            <p:ph idx="2" type="subTitle"/>
          </p:nvPr>
        </p:nvSpPr>
        <p:spPr>
          <a:xfrm>
            <a:off x="2642550" y="2155425"/>
            <a:ext cx="3858900" cy="9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hei</a:t>
            </a:r>
            <a:r>
              <a:rPr lang="en-CA"/>
              <a:t>@fjellvenn.no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+47  979 60 626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fjellvenn.no</a:t>
            </a:r>
            <a:endParaRPr/>
          </a:p>
        </p:txBody>
      </p:sp>
      <p:sp>
        <p:nvSpPr>
          <p:cNvPr id="4043" name="Google Shape;4043;p470"/>
          <p:cNvSpPr txBox="1"/>
          <p:nvPr>
            <p:ph idx="4294967295" type="subTitle"/>
          </p:nvPr>
        </p:nvSpPr>
        <p:spPr>
          <a:xfrm>
            <a:off x="2642550" y="4331198"/>
            <a:ext cx="3858900" cy="23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CA" sz="1200"/>
              <a:t>Please keep this slide for attribution</a:t>
            </a:r>
            <a:endParaRPr sz="1200"/>
          </a:p>
        </p:txBody>
      </p:sp>
      <p:grpSp>
        <p:nvGrpSpPr>
          <p:cNvPr id="4044" name="Google Shape;4044;p470"/>
          <p:cNvGrpSpPr/>
          <p:nvPr/>
        </p:nvGrpSpPr>
        <p:grpSpPr>
          <a:xfrm>
            <a:off x="3961219" y="3113085"/>
            <a:ext cx="1221562" cy="259064"/>
            <a:chOff x="1507494" y="3113085"/>
            <a:chExt cx="1221562" cy="259064"/>
          </a:xfrm>
        </p:grpSpPr>
        <p:grpSp>
          <p:nvGrpSpPr>
            <p:cNvPr id="4045" name="Google Shape;4045;p470"/>
            <p:cNvGrpSpPr/>
            <p:nvPr/>
          </p:nvGrpSpPr>
          <p:grpSpPr>
            <a:xfrm>
              <a:off x="1507494" y="3113085"/>
              <a:ext cx="259078" cy="259064"/>
              <a:chOff x="266768" y="1721375"/>
              <a:chExt cx="397907" cy="397887"/>
            </a:xfrm>
          </p:grpSpPr>
          <p:sp>
            <p:nvSpPr>
              <p:cNvPr id="4046" name="Google Shape;4046;p470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rect b="b" l="l" r="r" t="t"/>
                <a:pathLst>
                  <a:path extrusionOk="0" h="15727" w="6527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470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rect b="b" l="l" r="r" t="t"/>
                <a:pathLst>
                  <a:path extrusionOk="0" h="19065" w="19066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48" name="Google Shape;4048;p470"/>
            <p:cNvGrpSpPr/>
            <p:nvPr/>
          </p:nvGrpSpPr>
          <p:grpSpPr>
            <a:xfrm>
              <a:off x="2470006" y="3113085"/>
              <a:ext cx="259050" cy="259064"/>
              <a:chOff x="864491" y="1723250"/>
              <a:chExt cx="397866" cy="397887"/>
            </a:xfrm>
          </p:grpSpPr>
          <p:sp>
            <p:nvSpPr>
              <p:cNvPr id="4049" name="Google Shape;4049;p470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rect b="b" l="l" r="r" t="t"/>
                <a:pathLst>
                  <a:path extrusionOk="0" h="12287" w="12288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470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rect b="b" l="l" r="r" t="t"/>
                <a:pathLst>
                  <a:path extrusionOk="0" h="5585" w="5588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470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rect b="b" l="l" r="r" t="t"/>
                <a:pathLst>
                  <a:path extrusionOk="0" h="19065" w="19064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52" name="Google Shape;4052;p470"/>
            <p:cNvSpPr/>
            <p:nvPr/>
          </p:nvSpPr>
          <p:spPr>
            <a:xfrm>
              <a:off x="1988355" y="3136662"/>
              <a:ext cx="259868" cy="211911"/>
            </a:xfrm>
            <a:custGeom>
              <a:rect b="b" l="l" r="r" t="t"/>
              <a:pathLst>
                <a:path extrusionOk="0" h="15596" w="19122">
                  <a:moveTo>
                    <a:pt x="12981" y="0"/>
                  </a:moveTo>
                  <a:cubicBezTo>
                    <a:pt x="12091" y="0"/>
                    <a:pt x="10821" y="352"/>
                    <a:pt x="9915" y="1352"/>
                  </a:cubicBezTo>
                  <a:cubicBezTo>
                    <a:pt x="9203" y="2141"/>
                    <a:pt x="8847" y="3174"/>
                    <a:pt x="8856" y="4430"/>
                  </a:cubicBezTo>
                  <a:cubicBezTo>
                    <a:pt x="6243" y="4110"/>
                    <a:pt x="4101" y="2933"/>
                    <a:pt x="2323" y="846"/>
                  </a:cubicBezTo>
                  <a:cubicBezTo>
                    <a:pt x="2216" y="723"/>
                    <a:pt x="2064" y="650"/>
                    <a:pt x="1902" y="650"/>
                  </a:cubicBezTo>
                  <a:cubicBezTo>
                    <a:pt x="1875" y="650"/>
                    <a:pt x="1848" y="652"/>
                    <a:pt x="1820" y="656"/>
                  </a:cubicBezTo>
                  <a:cubicBezTo>
                    <a:pt x="1631" y="683"/>
                    <a:pt x="1468" y="805"/>
                    <a:pt x="1391" y="977"/>
                  </a:cubicBezTo>
                  <a:cubicBezTo>
                    <a:pt x="695" y="2512"/>
                    <a:pt x="701" y="3895"/>
                    <a:pt x="1403" y="5113"/>
                  </a:cubicBezTo>
                  <a:cubicBezTo>
                    <a:pt x="1389" y="5111"/>
                    <a:pt x="1374" y="5111"/>
                    <a:pt x="1360" y="5111"/>
                  </a:cubicBezTo>
                  <a:cubicBezTo>
                    <a:pt x="1076" y="5111"/>
                    <a:pt x="803" y="5375"/>
                    <a:pt x="824" y="5707"/>
                  </a:cubicBezTo>
                  <a:cubicBezTo>
                    <a:pt x="916" y="7101"/>
                    <a:pt x="1428" y="8182"/>
                    <a:pt x="2351" y="8934"/>
                  </a:cubicBezTo>
                  <a:cubicBezTo>
                    <a:pt x="2176" y="9073"/>
                    <a:pt x="2102" y="9307"/>
                    <a:pt x="2164" y="9524"/>
                  </a:cubicBezTo>
                  <a:cubicBezTo>
                    <a:pt x="2456" y="10535"/>
                    <a:pt x="3310" y="11633"/>
                    <a:pt x="4615" y="12155"/>
                  </a:cubicBezTo>
                  <a:cubicBezTo>
                    <a:pt x="3657" y="12655"/>
                    <a:pt x="2516" y="12903"/>
                    <a:pt x="1345" y="12903"/>
                  </a:cubicBezTo>
                  <a:cubicBezTo>
                    <a:pt x="1111" y="12903"/>
                    <a:pt x="876" y="12893"/>
                    <a:pt x="641" y="12873"/>
                  </a:cubicBezTo>
                  <a:cubicBezTo>
                    <a:pt x="628" y="12872"/>
                    <a:pt x="615" y="12872"/>
                    <a:pt x="603" y="12872"/>
                  </a:cubicBezTo>
                  <a:cubicBezTo>
                    <a:pt x="362" y="12872"/>
                    <a:pt x="155" y="13031"/>
                    <a:pt x="78" y="13266"/>
                  </a:cubicBezTo>
                  <a:cubicBezTo>
                    <a:pt x="0" y="13512"/>
                    <a:pt x="113" y="13788"/>
                    <a:pt x="334" y="13922"/>
                  </a:cubicBezTo>
                  <a:cubicBezTo>
                    <a:pt x="1162" y="14423"/>
                    <a:pt x="3243" y="15596"/>
                    <a:pt x="6294" y="15596"/>
                  </a:cubicBezTo>
                  <a:cubicBezTo>
                    <a:pt x="14568" y="15596"/>
                    <a:pt x="17244" y="8279"/>
                    <a:pt x="17244" y="4736"/>
                  </a:cubicBezTo>
                  <a:cubicBezTo>
                    <a:pt x="17241" y="4515"/>
                    <a:pt x="17243" y="4541"/>
                    <a:pt x="17230" y="4426"/>
                  </a:cubicBezTo>
                  <a:cubicBezTo>
                    <a:pt x="17250" y="4403"/>
                    <a:pt x="17326" y="4347"/>
                    <a:pt x="17386" y="4301"/>
                  </a:cubicBezTo>
                  <a:cubicBezTo>
                    <a:pt x="17696" y="4067"/>
                    <a:pt x="18237" y="3680"/>
                    <a:pt x="18983" y="2590"/>
                  </a:cubicBezTo>
                  <a:cubicBezTo>
                    <a:pt x="19121" y="2386"/>
                    <a:pt x="19111" y="2118"/>
                    <a:pt x="18957" y="1925"/>
                  </a:cubicBezTo>
                  <a:cubicBezTo>
                    <a:pt x="18840" y="1779"/>
                    <a:pt x="18708" y="1722"/>
                    <a:pt x="18558" y="1722"/>
                  </a:cubicBezTo>
                  <a:cubicBezTo>
                    <a:pt x="18451" y="1722"/>
                    <a:pt x="18336" y="1751"/>
                    <a:pt x="18212" y="1799"/>
                  </a:cubicBezTo>
                  <a:cubicBezTo>
                    <a:pt x="18352" y="1553"/>
                    <a:pt x="18467" y="1291"/>
                    <a:pt x="18559" y="1014"/>
                  </a:cubicBezTo>
                  <a:cubicBezTo>
                    <a:pt x="18631" y="800"/>
                    <a:pt x="18553" y="614"/>
                    <a:pt x="18382" y="465"/>
                  </a:cubicBezTo>
                  <a:cubicBezTo>
                    <a:pt x="18282" y="379"/>
                    <a:pt x="18151" y="335"/>
                    <a:pt x="18020" y="335"/>
                  </a:cubicBezTo>
                  <a:cubicBezTo>
                    <a:pt x="17928" y="335"/>
                    <a:pt x="17837" y="356"/>
                    <a:pt x="17754" y="398"/>
                  </a:cubicBezTo>
                  <a:cubicBezTo>
                    <a:pt x="16848" y="856"/>
                    <a:pt x="16172" y="1054"/>
                    <a:pt x="15873" y="1113"/>
                  </a:cubicBezTo>
                  <a:cubicBezTo>
                    <a:pt x="15090" y="395"/>
                    <a:pt x="14251" y="0"/>
                    <a:pt x="12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3" name="Google Shape;4053;p470"/>
          <p:cNvSpPr/>
          <p:nvPr/>
        </p:nvSpPr>
        <p:spPr>
          <a:xfrm>
            <a:off x="2435900" y="3524825"/>
            <a:ext cx="3765000" cy="98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4" name="Google Shape;4054;p470"/>
          <p:cNvSpPr/>
          <p:nvPr/>
        </p:nvSpPr>
        <p:spPr>
          <a:xfrm>
            <a:off x="4835700" y="3607950"/>
            <a:ext cx="1793700" cy="35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0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" name="Google Shape;3821;p456"/>
          <p:cNvSpPr txBox="1"/>
          <p:nvPr>
            <p:ph type="title"/>
          </p:nvPr>
        </p:nvSpPr>
        <p:spPr>
          <a:xfrm>
            <a:off x="661875" y="933675"/>
            <a:ext cx="4669500" cy="12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accent2"/>
                </a:solidFill>
              </a:rPr>
              <a:t>HAVE YOU EVER DRIVEN WITH EMPTY SEATS IN A CAR?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822" name="Google Shape;3822;p456"/>
          <p:cNvSpPr/>
          <p:nvPr/>
        </p:nvSpPr>
        <p:spPr>
          <a:xfrm>
            <a:off x="-84275" y="-140725"/>
            <a:ext cx="4042782" cy="1743717"/>
          </a:xfrm>
          <a:custGeom>
            <a:rect b="b" l="l" r="r" t="t"/>
            <a:pathLst>
              <a:path extrusionOk="0" h="28689" w="66515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3" name="Google Shape;3823;p456"/>
          <p:cNvSpPr/>
          <p:nvPr/>
        </p:nvSpPr>
        <p:spPr>
          <a:xfrm rot="10800000">
            <a:off x="5709475" y="4391295"/>
            <a:ext cx="3109072" cy="776880"/>
          </a:xfrm>
          <a:custGeom>
            <a:rect b="b" l="l" r="r" t="t"/>
            <a:pathLst>
              <a:path extrusionOk="0" h="15512" w="62079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4" name="Google Shape;3824;p456"/>
          <p:cNvSpPr/>
          <p:nvPr/>
        </p:nvSpPr>
        <p:spPr>
          <a:xfrm>
            <a:off x="7008183" y="3364200"/>
            <a:ext cx="2392505" cy="2305090"/>
          </a:xfrm>
          <a:custGeom>
            <a:rect b="b" l="l" r="r" t="t"/>
            <a:pathLst>
              <a:path extrusionOk="0" h="73887" w="76689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8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p457"/>
          <p:cNvSpPr txBox="1"/>
          <p:nvPr>
            <p:ph type="title"/>
          </p:nvPr>
        </p:nvSpPr>
        <p:spPr>
          <a:xfrm>
            <a:off x="4246300" y="1437075"/>
            <a:ext cx="39798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0"/>
              <a:t>&lt;</a:t>
            </a:r>
            <a:r>
              <a:rPr lang="en-CA" sz="6000"/>
              <a:t> 2 people in a car</a:t>
            </a:r>
            <a:endParaRPr sz="6000"/>
          </a:p>
        </p:txBody>
      </p:sp>
      <p:sp>
        <p:nvSpPr>
          <p:cNvPr id="3830" name="Google Shape;3830;p457"/>
          <p:cNvSpPr txBox="1"/>
          <p:nvPr>
            <p:ph idx="1" type="subTitle"/>
          </p:nvPr>
        </p:nvSpPr>
        <p:spPr>
          <a:xfrm>
            <a:off x="3961907" y="1269000"/>
            <a:ext cx="4548600" cy="2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 Europe, on average there are…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4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5" name="Google Shape;3835;p458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MEET PAULINA</a:t>
            </a:r>
            <a:endParaRPr/>
          </a:p>
        </p:txBody>
      </p:sp>
      <p:sp>
        <p:nvSpPr>
          <p:cNvPr id="3836" name="Google Shape;3836;p458"/>
          <p:cNvSpPr txBox="1"/>
          <p:nvPr>
            <p:ph idx="1" type="subTitle"/>
          </p:nvPr>
        </p:nvSpPr>
        <p:spPr>
          <a:xfrm>
            <a:off x="2374938" y="344480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/>
              <a:t>International student who wants to go to the mountains but doesn’t own a car! She wants to buy a car to take her where she wants to go.</a:t>
            </a:r>
            <a:endParaRPr/>
          </a:p>
        </p:txBody>
      </p:sp>
      <p:pic>
        <p:nvPicPr>
          <p:cNvPr id="3837" name="Google Shape;3837;p458"/>
          <p:cNvPicPr preferRelativeResize="0"/>
          <p:nvPr/>
        </p:nvPicPr>
        <p:blipFill rotWithShape="1">
          <a:blip r:embed="rId3">
            <a:alphaModFix/>
          </a:blip>
          <a:srcRect b="2830" l="0" r="0" t="2830"/>
          <a:stretch/>
        </p:blipFill>
        <p:spPr>
          <a:xfrm>
            <a:off x="3007200" y="517825"/>
            <a:ext cx="3129600" cy="221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38" name="Google Shape;3838;p458"/>
          <p:cNvPicPr preferRelativeResize="0"/>
          <p:nvPr/>
        </p:nvPicPr>
        <p:blipFill rotWithShape="1">
          <a:blip r:embed="rId4">
            <a:alphaModFix/>
          </a:blip>
          <a:srcRect b="2830" l="0" r="0" t="2830"/>
          <a:stretch/>
        </p:blipFill>
        <p:spPr>
          <a:xfrm>
            <a:off x="3007200" y="517825"/>
            <a:ext cx="3129600" cy="221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2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459"/>
          <p:cNvSpPr txBox="1"/>
          <p:nvPr>
            <p:ph type="title"/>
          </p:nvPr>
        </p:nvSpPr>
        <p:spPr>
          <a:xfrm>
            <a:off x="1839288" y="2952375"/>
            <a:ext cx="5415000" cy="8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MEET HANS</a:t>
            </a:r>
            <a:endParaRPr/>
          </a:p>
        </p:txBody>
      </p:sp>
      <p:sp>
        <p:nvSpPr>
          <p:cNvPr id="3844" name="Google Shape;3844;p459"/>
          <p:cNvSpPr txBox="1"/>
          <p:nvPr>
            <p:ph idx="1" type="subTitle"/>
          </p:nvPr>
        </p:nvSpPr>
        <p:spPr>
          <a:xfrm>
            <a:off x="2374938" y="3443732"/>
            <a:ext cx="43437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/>
              <a:t>Goes to mountains often BUT …</a:t>
            </a:r>
            <a:br>
              <a:rPr lang="en-CA"/>
            </a:br>
            <a:r>
              <a:rPr lang="en-CA"/>
              <a:t>Usually has empty seats in his car.</a:t>
            </a:r>
            <a:br>
              <a:rPr lang="en-CA"/>
            </a:br>
            <a:r>
              <a:rPr lang="en-CA"/>
              <a:t>He wants to be more sustainable but doesn’t know how!</a:t>
            </a:r>
            <a:endParaRPr/>
          </a:p>
        </p:txBody>
      </p:sp>
      <p:pic>
        <p:nvPicPr>
          <p:cNvPr id="3845" name="Google Shape;3845;p459"/>
          <p:cNvPicPr preferRelativeResize="0"/>
          <p:nvPr/>
        </p:nvPicPr>
        <p:blipFill rotWithShape="1">
          <a:blip r:embed="rId3">
            <a:alphaModFix/>
          </a:blip>
          <a:srcRect b="30602" l="4824" r="577" t="2021"/>
          <a:stretch/>
        </p:blipFill>
        <p:spPr>
          <a:xfrm>
            <a:off x="3007200" y="517825"/>
            <a:ext cx="3129600" cy="221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60"/>
          <p:cNvSpPr txBox="1"/>
          <p:nvPr>
            <p:ph type="title"/>
          </p:nvPr>
        </p:nvSpPr>
        <p:spPr>
          <a:xfrm>
            <a:off x="4942838" y="1765069"/>
            <a:ext cx="3264300" cy="4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FJELLVENN</a:t>
            </a:r>
            <a:endParaRPr/>
          </a:p>
        </p:txBody>
      </p:sp>
      <p:sp>
        <p:nvSpPr>
          <p:cNvPr id="3851" name="Google Shape;3851;p460"/>
          <p:cNvSpPr txBox="1"/>
          <p:nvPr>
            <p:ph idx="1" type="subTitle"/>
          </p:nvPr>
        </p:nvSpPr>
        <p:spPr>
          <a:xfrm>
            <a:off x="4942388" y="2237572"/>
            <a:ext cx="3265200" cy="176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CA"/>
              <a:t>A carpool app that connects people in Sogndal and encourages people going to the outdoors (hiking, skiing, climbing, kayaking) to share rides and reduce emissions!</a:t>
            </a:r>
            <a:endParaRPr/>
          </a:p>
        </p:txBody>
      </p:sp>
      <p:pic>
        <p:nvPicPr>
          <p:cNvPr id="3852" name="Google Shape;3852;p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575" y="2031351"/>
            <a:ext cx="2498432" cy="17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6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p461"/>
          <p:cNvSpPr/>
          <p:nvPr/>
        </p:nvSpPr>
        <p:spPr>
          <a:xfrm>
            <a:off x="649400" y="3077975"/>
            <a:ext cx="2437800" cy="5778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8" name="Google Shape;3858;p461"/>
          <p:cNvSpPr txBox="1"/>
          <p:nvPr>
            <p:ph type="title"/>
          </p:nvPr>
        </p:nvSpPr>
        <p:spPr>
          <a:xfrm>
            <a:off x="714050" y="3121775"/>
            <a:ext cx="2437800" cy="4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Lower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Emissions</a:t>
            </a:r>
            <a:endParaRPr/>
          </a:p>
        </p:txBody>
      </p:sp>
      <p:sp>
        <p:nvSpPr>
          <p:cNvPr id="3859" name="Google Shape;3859;p461"/>
          <p:cNvSpPr txBox="1"/>
          <p:nvPr>
            <p:ph idx="1" type="subTitle"/>
          </p:nvPr>
        </p:nvSpPr>
        <p:spPr>
          <a:xfrm>
            <a:off x="778249" y="3718907"/>
            <a:ext cx="2309400" cy="795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Reducing emissions with rideshare</a:t>
            </a:r>
            <a:endParaRPr/>
          </a:p>
        </p:txBody>
      </p:sp>
      <p:sp>
        <p:nvSpPr>
          <p:cNvPr id="3860" name="Google Shape;3860;p461"/>
          <p:cNvSpPr txBox="1"/>
          <p:nvPr>
            <p:ph idx="3" type="subTitle"/>
          </p:nvPr>
        </p:nvSpPr>
        <p:spPr>
          <a:xfrm>
            <a:off x="3372575" y="3718907"/>
            <a:ext cx="2313300" cy="795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Connecting people in the outdoors community</a:t>
            </a:r>
            <a:endParaRPr/>
          </a:p>
        </p:txBody>
      </p:sp>
      <p:sp>
        <p:nvSpPr>
          <p:cNvPr id="3861" name="Google Shape;3861;p461"/>
          <p:cNvSpPr txBox="1"/>
          <p:nvPr>
            <p:ph idx="5" type="subTitle"/>
          </p:nvPr>
        </p:nvSpPr>
        <p:spPr>
          <a:xfrm>
            <a:off x="5970801" y="3718907"/>
            <a:ext cx="2313300" cy="795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Encourage drivers to participate with added benefits (gas money, free parking)</a:t>
            </a:r>
            <a:endParaRPr/>
          </a:p>
        </p:txBody>
      </p:sp>
      <p:sp>
        <p:nvSpPr>
          <p:cNvPr id="3862" name="Google Shape;3862;p461"/>
          <p:cNvSpPr txBox="1"/>
          <p:nvPr>
            <p:ph idx="6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OBJECTIVES</a:t>
            </a:r>
            <a:endParaRPr/>
          </a:p>
        </p:txBody>
      </p:sp>
      <p:grpSp>
        <p:nvGrpSpPr>
          <p:cNvPr id="3863" name="Google Shape;3863;p461"/>
          <p:cNvGrpSpPr/>
          <p:nvPr/>
        </p:nvGrpSpPr>
        <p:grpSpPr>
          <a:xfrm>
            <a:off x="1047942" y="1393765"/>
            <a:ext cx="1640720" cy="1487224"/>
            <a:chOff x="5167620" y="3393127"/>
            <a:chExt cx="463821" cy="462978"/>
          </a:xfrm>
        </p:grpSpPr>
        <p:sp>
          <p:nvSpPr>
            <p:cNvPr id="3864" name="Google Shape;3864;p461"/>
            <p:cNvSpPr/>
            <p:nvPr/>
          </p:nvSpPr>
          <p:spPr>
            <a:xfrm>
              <a:off x="5275613" y="3803023"/>
              <a:ext cx="101383" cy="53082"/>
            </a:xfrm>
            <a:custGeom>
              <a:rect b="b" l="l" r="r" t="t"/>
              <a:pathLst>
                <a:path extrusionOk="0" h="755" w="1442">
                  <a:moveTo>
                    <a:pt x="217" y="1"/>
                  </a:moveTo>
                  <a:cubicBezTo>
                    <a:pt x="144" y="1"/>
                    <a:pt x="78" y="32"/>
                    <a:pt x="36" y="100"/>
                  </a:cubicBezTo>
                  <a:cubicBezTo>
                    <a:pt x="0" y="183"/>
                    <a:pt x="24" y="302"/>
                    <a:pt x="119" y="362"/>
                  </a:cubicBezTo>
                  <a:cubicBezTo>
                    <a:pt x="346" y="517"/>
                    <a:pt x="620" y="612"/>
                    <a:pt x="905" y="695"/>
                  </a:cubicBezTo>
                  <a:cubicBezTo>
                    <a:pt x="989" y="707"/>
                    <a:pt x="1096" y="731"/>
                    <a:pt x="1191" y="755"/>
                  </a:cubicBezTo>
                  <a:lnTo>
                    <a:pt x="1215" y="755"/>
                  </a:lnTo>
                  <a:cubicBezTo>
                    <a:pt x="1310" y="755"/>
                    <a:pt x="1393" y="671"/>
                    <a:pt x="1405" y="588"/>
                  </a:cubicBezTo>
                  <a:cubicBezTo>
                    <a:pt x="1441" y="481"/>
                    <a:pt x="1370" y="374"/>
                    <a:pt x="1262" y="362"/>
                  </a:cubicBezTo>
                  <a:cubicBezTo>
                    <a:pt x="1167" y="350"/>
                    <a:pt x="1084" y="314"/>
                    <a:pt x="1012" y="302"/>
                  </a:cubicBezTo>
                  <a:cubicBezTo>
                    <a:pt x="762" y="243"/>
                    <a:pt x="524" y="136"/>
                    <a:pt x="310" y="17"/>
                  </a:cubicBezTo>
                  <a:cubicBezTo>
                    <a:pt x="279" y="6"/>
                    <a:pt x="247" y="1"/>
                    <a:pt x="217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461"/>
            <p:cNvSpPr/>
            <p:nvPr/>
          </p:nvSpPr>
          <p:spPr>
            <a:xfrm>
              <a:off x="5422064" y="3801265"/>
              <a:ext cx="101383" cy="54840"/>
            </a:xfrm>
            <a:custGeom>
              <a:rect b="b" l="l" r="r" t="t"/>
              <a:pathLst>
                <a:path extrusionOk="0" h="780" w="1442">
                  <a:moveTo>
                    <a:pt x="1208" y="0"/>
                  </a:moveTo>
                  <a:cubicBezTo>
                    <a:pt x="1174" y="0"/>
                    <a:pt x="1140" y="10"/>
                    <a:pt x="1108" y="30"/>
                  </a:cubicBezTo>
                  <a:cubicBezTo>
                    <a:pt x="811" y="208"/>
                    <a:pt x="489" y="327"/>
                    <a:pt x="156" y="387"/>
                  </a:cubicBezTo>
                  <a:cubicBezTo>
                    <a:pt x="61" y="399"/>
                    <a:pt x="1" y="506"/>
                    <a:pt x="13" y="613"/>
                  </a:cubicBezTo>
                  <a:cubicBezTo>
                    <a:pt x="25" y="720"/>
                    <a:pt x="120" y="780"/>
                    <a:pt x="203" y="780"/>
                  </a:cubicBezTo>
                  <a:lnTo>
                    <a:pt x="239" y="780"/>
                  </a:lnTo>
                  <a:cubicBezTo>
                    <a:pt x="608" y="696"/>
                    <a:pt x="977" y="565"/>
                    <a:pt x="1311" y="375"/>
                  </a:cubicBezTo>
                  <a:cubicBezTo>
                    <a:pt x="1406" y="315"/>
                    <a:pt x="1442" y="196"/>
                    <a:pt x="1382" y="101"/>
                  </a:cubicBezTo>
                  <a:cubicBezTo>
                    <a:pt x="1342" y="38"/>
                    <a:pt x="1276" y="0"/>
                    <a:pt x="1208" y="0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461"/>
            <p:cNvSpPr/>
            <p:nvPr/>
          </p:nvSpPr>
          <p:spPr>
            <a:xfrm>
              <a:off x="5180205" y="3686522"/>
              <a:ext cx="68690" cy="94282"/>
            </a:xfrm>
            <a:custGeom>
              <a:rect b="b" l="l" r="r" t="t"/>
              <a:pathLst>
                <a:path extrusionOk="0" h="1341" w="977">
                  <a:moveTo>
                    <a:pt x="198" y="1"/>
                  </a:moveTo>
                  <a:cubicBezTo>
                    <a:pt x="180" y="1"/>
                    <a:pt x="161" y="3"/>
                    <a:pt x="143" y="7"/>
                  </a:cubicBezTo>
                  <a:cubicBezTo>
                    <a:pt x="48" y="54"/>
                    <a:pt x="0" y="161"/>
                    <a:pt x="24" y="269"/>
                  </a:cubicBezTo>
                  <a:cubicBezTo>
                    <a:pt x="83" y="447"/>
                    <a:pt x="179" y="626"/>
                    <a:pt x="262" y="781"/>
                  </a:cubicBezTo>
                  <a:cubicBezTo>
                    <a:pt x="357" y="947"/>
                    <a:pt x="476" y="1114"/>
                    <a:pt x="595" y="1257"/>
                  </a:cubicBezTo>
                  <a:cubicBezTo>
                    <a:pt x="643" y="1304"/>
                    <a:pt x="679" y="1340"/>
                    <a:pt x="738" y="1340"/>
                  </a:cubicBezTo>
                  <a:cubicBezTo>
                    <a:pt x="786" y="1340"/>
                    <a:pt x="834" y="1316"/>
                    <a:pt x="881" y="1281"/>
                  </a:cubicBezTo>
                  <a:cubicBezTo>
                    <a:pt x="964" y="1221"/>
                    <a:pt x="976" y="1102"/>
                    <a:pt x="905" y="1007"/>
                  </a:cubicBezTo>
                  <a:cubicBezTo>
                    <a:pt x="786" y="876"/>
                    <a:pt x="703" y="745"/>
                    <a:pt x="607" y="590"/>
                  </a:cubicBezTo>
                  <a:cubicBezTo>
                    <a:pt x="536" y="447"/>
                    <a:pt x="464" y="292"/>
                    <a:pt x="405" y="126"/>
                  </a:cubicBezTo>
                  <a:cubicBezTo>
                    <a:pt x="365" y="47"/>
                    <a:pt x="285" y="1"/>
                    <a:pt x="198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461"/>
            <p:cNvSpPr/>
            <p:nvPr/>
          </p:nvSpPr>
          <p:spPr>
            <a:xfrm>
              <a:off x="5551853" y="3687788"/>
              <a:ext cx="67847" cy="93017"/>
            </a:xfrm>
            <a:custGeom>
              <a:rect b="b" l="l" r="r" t="t"/>
              <a:pathLst>
                <a:path extrusionOk="0" h="1323" w="965">
                  <a:moveTo>
                    <a:pt x="745" y="1"/>
                  </a:moveTo>
                  <a:cubicBezTo>
                    <a:pt x="666" y="1"/>
                    <a:pt x="588" y="48"/>
                    <a:pt x="560" y="132"/>
                  </a:cubicBezTo>
                  <a:cubicBezTo>
                    <a:pt x="441" y="453"/>
                    <a:pt x="274" y="739"/>
                    <a:pt x="60" y="1001"/>
                  </a:cubicBezTo>
                  <a:cubicBezTo>
                    <a:pt x="0" y="1072"/>
                    <a:pt x="12" y="1203"/>
                    <a:pt x="84" y="1275"/>
                  </a:cubicBezTo>
                  <a:cubicBezTo>
                    <a:pt x="120" y="1298"/>
                    <a:pt x="155" y="1322"/>
                    <a:pt x="203" y="1322"/>
                  </a:cubicBezTo>
                  <a:cubicBezTo>
                    <a:pt x="250" y="1322"/>
                    <a:pt x="310" y="1286"/>
                    <a:pt x="370" y="1251"/>
                  </a:cubicBezTo>
                  <a:cubicBezTo>
                    <a:pt x="608" y="953"/>
                    <a:pt x="798" y="632"/>
                    <a:pt x="929" y="262"/>
                  </a:cubicBezTo>
                  <a:cubicBezTo>
                    <a:pt x="965" y="155"/>
                    <a:pt x="917" y="36"/>
                    <a:pt x="810" y="12"/>
                  </a:cubicBezTo>
                  <a:cubicBezTo>
                    <a:pt x="789" y="5"/>
                    <a:pt x="767" y="1"/>
                    <a:pt x="745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461"/>
            <p:cNvSpPr/>
            <p:nvPr/>
          </p:nvSpPr>
          <p:spPr>
            <a:xfrm>
              <a:off x="5167620" y="3537962"/>
              <a:ext cx="42747" cy="102157"/>
            </a:xfrm>
            <a:custGeom>
              <a:rect b="b" l="l" r="r" t="t"/>
              <a:pathLst>
                <a:path extrusionOk="0" h="1453" w="608">
                  <a:moveTo>
                    <a:pt x="393" y="1"/>
                  </a:moveTo>
                  <a:cubicBezTo>
                    <a:pt x="309" y="1"/>
                    <a:pt x="231" y="48"/>
                    <a:pt x="203" y="131"/>
                  </a:cubicBezTo>
                  <a:lnTo>
                    <a:pt x="120" y="393"/>
                  </a:lnTo>
                  <a:cubicBezTo>
                    <a:pt x="36" y="679"/>
                    <a:pt x="0" y="977"/>
                    <a:pt x="0" y="1262"/>
                  </a:cubicBezTo>
                  <a:cubicBezTo>
                    <a:pt x="0" y="1370"/>
                    <a:pt x="84" y="1453"/>
                    <a:pt x="191" y="1453"/>
                  </a:cubicBezTo>
                  <a:cubicBezTo>
                    <a:pt x="298" y="1453"/>
                    <a:pt x="381" y="1370"/>
                    <a:pt x="393" y="1262"/>
                  </a:cubicBezTo>
                  <a:cubicBezTo>
                    <a:pt x="393" y="1000"/>
                    <a:pt x="441" y="750"/>
                    <a:pt x="501" y="500"/>
                  </a:cubicBezTo>
                  <a:cubicBezTo>
                    <a:pt x="512" y="429"/>
                    <a:pt x="548" y="334"/>
                    <a:pt x="572" y="262"/>
                  </a:cubicBezTo>
                  <a:cubicBezTo>
                    <a:pt x="608" y="155"/>
                    <a:pt x="560" y="36"/>
                    <a:pt x="465" y="12"/>
                  </a:cubicBezTo>
                  <a:cubicBezTo>
                    <a:pt x="441" y="4"/>
                    <a:pt x="417" y="1"/>
                    <a:pt x="393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461"/>
            <p:cNvSpPr/>
            <p:nvPr/>
          </p:nvSpPr>
          <p:spPr>
            <a:xfrm>
              <a:off x="5587850" y="3536766"/>
              <a:ext cx="43591" cy="102508"/>
            </a:xfrm>
            <a:custGeom>
              <a:rect b="b" l="l" r="r" t="t"/>
              <a:pathLst>
                <a:path extrusionOk="0" h="1458" w="620">
                  <a:moveTo>
                    <a:pt x="229" y="1"/>
                  </a:moveTo>
                  <a:cubicBezTo>
                    <a:pt x="206" y="1"/>
                    <a:pt x="181" y="6"/>
                    <a:pt x="155" y="17"/>
                  </a:cubicBezTo>
                  <a:cubicBezTo>
                    <a:pt x="48" y="53"/>
                    <a:pt x="0" y="160"/>
                    <a:pt x="36" y="267"/>
                  </a:cubicBezTo>
                  <a:cubicBezTo>
                    <a:pt x="155" y="589"/>
                    <a:pt x="215" y="922"/>
                    <a:pt x="215" y="1267"/>
                  </a:cubicBezTo>
                  <a:cubicBezTo>
                    <a:pt x="215" y="1363"/>
                    <a:pt x="298" y="1458"/>
                    <a:pt x="405" y="1458"/>
                  </a:cubicBezTo>
                  <a:cubicBezTo>
                    <a:pt x="512" y="1458"/>
                    <a:pt x="596" y="1363"/>
                    <a:pt x="620" y="1267"/>
                  </a:cubicBezTo>
                  <a:cubicBezTo>
                    <a:pt x="596" y="875"/>
                    <a:pt x="536" y="494"/>
                    <a:pt x="405" y="136"/>
                  </a:cubicBezTo>
                  <a:cubicBezTo>
                    <a:pt x="369" y="55"/>
                    <a:pt x="305" y="1"/>
                    <a:pt x="229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461"/>
            <p:cNvSpPr/>
            <p:nvPr/>
          </p:nvSpPr>
          <p:spPr>
            <a:xfrm>
              <a:off x="5216976" y="3422867"/>
              <a:ext cx="88798" cy="75791"/>
            </a:xfrm>
            <a:custGeom>
              <a:rect b="b" l="l" r="r" t="t"/>
              <a:pathLst>
                <a:path extrusionOk="0" h="1078" w="1263">
                  <a:moveTo>
                    <a:pt x="1030" y="1"/>
                  </a:moveTo>
                  <a:cubicBezTo>
                    <a:pt x="996" y="1"/>
                    <a:pt x="961" y="10"/>
                    <a:pt x="930" y="30"/>
                  </a:cubicBezTo>
                  <a:cubicBezTo>
                    <a:pt x="596" y="220"/>
                    <a:pt x="299" y="471"/>
                    <a:pt x="60" y="768"/>
                  </a:cubicBezTo>
                  <a:cubicBezTo>
                    <a:pt x="1" y="840"/>
                    <a:pt x="13" y="959"/>
                    <a:pt x="84" y="1042"/>
                  </a:cubicBezTo>
                  <a:cubicBezTo>
                    <a:pt x="120" y="1066"/>
                    <a:pt x="156" y="1078"/>
                    <a:pt x="203" y="1078"/>
                  </a:cubicBezTo>
                  <a:cubicBezTo>
                    <a:pt x="263" y="1078"/>
                    <a:pt x="322" y="1066"/>
                    <a:pt x="358" y="1018"/>
                  </a:cubicBezTo>
                  <a:cubicBezTo>
                    <a:pt x="572" y="756"/>
                    <a:pt x="834" y="542"/>
                    <a:pt x="1132" y="363"/>
                  </a:cubicBezTo>
                  <a:cubicBezTo>
                    <a:pt x="1215" y="304"/>
                    <a:pt x="1263" y="185"/>
                    <a:pt x="1203" y="101"/>
                  </a:cubicBezTo>
                  <a:cubicBezTo>
                    <a:pt x="1164" y="38"/>
                    <a:pt x="1098" y="1"/>
                    <a:pt x="1030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461"/>
            <p:cNvSpPr/>
            <p:nvPr/>
          </p:nvSpPr>
          <p:spPr>
            <a:xfrm>
              <a:off x="5491599" y="3422164"/>
              <a:ext cx="89642" cy="76495"/>
            </a:xfrm>
            <a:custGeom>
              <a:rect b="b" l="l" r="r" t="t"/>
              <a:pathLst>
                <a:path extrusionOk="0" h="1088" w="1275">
                  <a:moveTo>
                    <a:pt x="229" y="0"/>
                  </a:moveTo>
                  <a:cubicBezTo>
                    <a:pt x="156" y="0"/>
                    <a:pt x="90" y="32"/>
                    <a:pt x="48" y="100"/>
                  </a:cubicBezTo>
                  <a:cubicBezTo>
                    <a:pt x="0" y="183"/>
                    <a:pt x="36" y="302"/>
                    <a:pt x="119" y="361"/>
                  </a:cubicBezTo>
                  <a:cubicBezTo>
                    <a:pt x="417" y="540"/>
                    <a:pt x="679" y="754"/>
                    <a:pt x="893" y="1016"/>
                  </a:cubicBezTo>
                  <a:cubicBezTo>
                    <a:pt x="941" y="1064"/>
                    <a:pt x="988" y="1088"/>
                    <a:pt x="1048" y="1088"/>
                  </a:cubicBezTo>
                  <a:cubicBezTo>
                    <a:pt x="1096" y="1088"/>
                    <a:pt x="1131" y="1076"/>
                    <a:pt x="1167" y="1028"/>
                  </a:cubicBezTo>
                  <a:cubicBezTo>
                    <a:pt x="1250" y="969"/>
                    <a:pt x="1274" y="850"/>
                    <a:pt x="1191" y="766"/>
                  </a:cubicBezTo>
                  <a:cubicBezTo>
                    <a:pt x="941" y="469"/>
                    <a:pt x="643" y="219"/>
                    <a:pt x="322" y="16"/>
                  </a:cubicBezTo>
                  <a:cubicBezTo>
                    <a:pt x="290" y="6"/>
                    <a:pt x="259" y="0"/>
                    <a:pt x="229" y="0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461"/>
            <p:cNvSpPr/>
            <p:nvPr/>
          </p:nvSpPr>
          <p:spPr>
            <a:xfrm>
              <a:off x="5345077" y="3393127"/>
              <a:ext cx="103844" cy="30303"/>
            </a:xfrm>
            <a:custGeom>
              <a:rect b="b" l="l" r="r" t="t"/>
              <a:pathLst>
                <a:path extrusionOk="0" h="431" w="1477">
                  <a:moveTo>
                    <a:pt x="739" y="1"/>
                  </a:moveTo>
                  <a:cubicBezTo>
                    <a:pt x="560" y="1"/>
                    <a:pt x="358" y="12"/>
                    <a:pt x="167" y="48"/>
                  </a:cubicBezTo>
                  <a:cubicBezTo>
                    <a:pt x="60" y="60"/>
                    <a:pt x="1" y="167"/>
                    <a:pt x="24" y="262"/>
                  </a:cubicBezTo>
                  <a:cubicBezTo>
                    <a:pt x="36" y="370"/>
                    <a:pt x="120" y="429"/>
                    <a:pt x="215" y="429"/>
                  </a:cubicBezTo>
                  <a:cubicBezTo>
                    <a:pt x="382" y="405"/>
                    <a:pt x="560" y="382"/>
                    <a:pt x="715" y="382"/>
                  </a:cubicBezTo>
                  <a:cubicBezTo>
                    <a:pt x="882" y="382"/>
                    <a:pt x="1060" y="405"/>
                    <a:pt x="1227" y="429"/>
                  </a:cubicBezTo>
                  <a:cubicBezTo>
                    <a:pt x="1235" y="430"/>
                    <a:pt x="1243" y="430"/>
                    <a:pt x="1250" y="430"/>
                  </a:cubicBezTo>
                  <a:cubicBezTo>
                    <a:pt x="1348" y="430"/>
                    <a:pt x="1431" y="362"/>
                    <a:pt x="1453" y="262"/>
                  </a:cubicBezTo>
                  <a:cubicBezTo>
                    <a:pt x="1477" y="167"/>
                    <a:pt x="1406" y="60"/>
                    <a:pt x="1298" y="48"/>
                  </a:cubicBezTo>
                  <a:cubicBezTo>
                    <a:pt x="1120" y="12"/>
                    <a:pt x="929" y="1"/>
                    <a:pt x="739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461"/>
            <p:cNvSpPr/>
            <p:nvPr/>
          </p:nvSpPr>
          <p:spPr>
            <a:xfrm>
              <a:off x="5504114" y="3563905"/>
              <a:ext cx="72909" cy="31006"/>
            </a:xfrm>
            <a:custGeom>
              <a:rect b="b" l="l" r="r" t="t"/>
              <a:pathLst>
                <a:path extrusionOk="0" h="441" w="1037">
                  <a:moveTo>
                    <a:pt x="215" y="0"/>
                  </a:moveTo>
                  <a:cubicBezTo>
                    <a:pt x="108" y="0"/>
                    <a:pt x="1" y="84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1037" y="441"/>
                  </a:lnTo>
                  <a:cubicBezTo>
                    <a:pt x="1001" y="298"/>
                    <a:pt x="977" y="143"/>
                    <a:pt x="918" y="0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461"/>
            <p:cNvSpPr/>
            <p:nvPr/>
          </p:nvSpPr>
          <p:spPr>
            <a:xfrm>
              <a:off x="5276457" y="3442554"/>
              <a:ext cx="303096" cy="365880"/>
            </a:xfrm>
            <a:custGeom>
              <a:rect b="b" l="l" r="r" t="t"/>
              <a:pathLst>
                <a:path extrusionOk="0" h="5204" w="4311">
                  <a:moveTo>
                    <a:pt x="1727" y="0"/>
                  </a:moveTo>
                  <a:cubicBezTo>
                    <a:pt x="1072" y="0"/>
                    <a:pt x="465" y="250"/>
                    <a:pt x="0" y="655"/>
                  </a:cubicBezTo>
                  <a:lnTo>
                    <a:pt x="536" y="655"/>
                  </a:lnTo>
                  <a:cubicBezTo>
                    <a:pt x="858" y="655"/>
                    <a:pt x="1143" y="917"/>
                    <a:pt x="1143" y="1262"/>
                  </a:cubicBezTo>
                  <a:cubicBezTo>
                    <a:pt x="1143" y="1584"/>
                    <a:pt x="881" y="1869"/>
                    <a:pt x="548" y="1869"/>
                  </a:cubicBezTo>
                  <a:cubicBezTo>
                    <a:pt x="429" y="1869"/>
                    <a:pt x="322" y="1976"/>
                    <a:pt x="322" y="2096"/>
                  </a:cubicBezTo>
                  <a:cubicBezTo>
                    <a:pt x="322" y="2215"/>
                    <a:pt x="429" y="2322"/>
                    <a:pt x="548" y="2322"/>
                  </a:cubicBezTo>
                  <a:lnTo>
                    <a:pt x="1560" y="2322"/>
                  </a:lnTo>
                  <a:cubicBezTo>
                    <a:pt x="1893" y="2322"/>
                    <a:pt x="2167" y="2607"/>
                    <a:pt x="2167" y="2929"/>
                  </a:cubicBezTo>
                  <a:cubicBezTo>
                    <a:pt x="2167" y="3274"/>
                    <a:pt x="1905" y="3560"/>
                    <a:pt x="1560" y="3560"/>
                  </a:cubicBezTo>
                  <a:cubicBezTo>
                    <a:pt x="1441" y="3560"/>
                    <a:pt x="1334" y="3655"/>
                    <a:pt x="1334" y="3774"/>
                  </a:cubicBezTo>
                  <a:cubicBezTo>
                    <a:pt x="1334" y="3893"/>
                    <a:pt x="1441" y="4001"/>
                    <a:pt x="1560" y="4001"/>
                  </a:cubicBezTo>
                  <a:cubicBezTo>
                    <a:pt x="1893" y="4001"/>
                    <a:pt x="2167" y="4286"/>
                    <a:pt x="2167" y="4632"/>
                  </a:cubicBezTo>
                  <a:cubicBezTo>
                    <a:pt x="2167" y="4715"/>
                    <a:pt x="2155" y="4822"/>
                    <a:pt x="2108" y="4905"/>
                  </a:cubicBezTo>
                  <a:cubicBezTo>
                    <a:pt x="2048" y="5024"/>
                    <a:pt x="1941" y="5132"/>
                    <a:pt x="1822" y="5191"/>
                  </a:cubicBezTo>
                  <a:cubicBezTo>
                    <a:pt x="1814" y="5199"/>
                    <a:pt x="1802" y="5201"/>
                    <a:pt x="1788" y="5202"/>
                  </a:cubicBezTo>
                  <a:lnTo>
                    <a:pt x="1788" y="5202"/>
                  </a:lnTo>
                  <a:cubicBezTo>
                    <a:pt x="3187" y="5171"/>
                    <a:pt x="4310" y="4023"/>
                    <a:pt x="4310" y="2584"/>
                  </a:cubicBezTo>
                  <a:lnTo>
                    <a:pt x="4310" y="2536"/>
                  </a:lnTo>
                  <a:lnTo>
                    <a:pt x="3465" y="2548"/>
                  </a:lnTo>
                  <a:cubicBezTo>
                    <a:pt x="3120" y="2548"/>
                    <a:pt x="2858" y="2274"/>
                    <a:pt x="2858" y="1929"/>
                  </a:cubicBezTo>
                  <a:cubicBezTo>
                    <a:pt x="2858" y="1584"/>
                    <a:pt x="3120" y="1322"/>
                    <a:pt x="3465" y="1322"/>
                  </a:cubicBezTo>
                  <a:lnTo>
                    <a:pt x="3989" y="1322"/>
                  </a:lnTo>
                  <a:cubicBezTo>
                    <a:pt x="3536" y="536"/>
                    <a:pt x="2691" y="0"/>
                    <a:pt x="1727" y="0"/>
                  </a:cubicBezTo>
                  <a:close/>
                  <a:moveTo>
                    <a:pt x="1788" y="5202"/>
                  </a:moveTo>
                  <a:cubicBezTo>
                    <a:pt x="1775" y="5203"/>
                    <a:pt x="1763" y="5203"/>
                    <a:pt x="1751" y="5203"/>
                  </a:cubicBezTo>
                  <a:lnTo>
                    <a:pt x="1762" y="5203"/>
                  </a:lnTo>
                  <a:cubicBezTo>
                    <a:pt x="1771" y="5203"/>
                    <a:pt x="1780" y="5203"/>
                    <a:pt x="1788" y="5202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461"/>
            <p:cNvSpPr/>
            <p:nvPr/>
          </p:nvSpPr>
          <p:spPr>
            <a:xfrm>
              <a:off x="5216976" y="3514479"/>
              <a:ext cx="185120" cy="279683"/>
            </a:xfrm>
            <a:custGeom>
              <a:rect b="b" l="l" r="r" t="t"/>
              <a:pathLst>
                <a:path extrusionOk="0" h="3978" w="2633">
                  <a:moveTo>
                    <a:pt x="501" y="1"/>
                  </a:moveTo>
                  <a:cubicBezTo>
                    <a:pt x="191" y="430"/>
                    <a:pt x="1" y="965"/>
                    <a:pt x="1" y="1537"/>
                  </a:cubicBezTo>
                  <a:cubicBezTo>
                    <a:pt x="1" y="2680"/>
                    <a:pt x="739" y="3644"/>
                    <a:pt x="1763" y="3978"/>
                  </a:cubicBezTo>
                  <a:cubicBezTo>
                    <a:pt x="2061" y="3918"/>
                    <a:pt x="2346" y="3811"/>
                    <a:pt x="2477" y="3763"/>
                  </a:cubicBezTo>
                  <a:cubicBezTo>
                    <a:pt x="2537" y="3740"/>
                    <a:pt x="2573" y="3704"/>
                    <a:pt x="2597" y="3668"/>
                  </a:cubicBezTo>
                  <a:cubicBezTo>
                    <a:pt x="2620" y="3632"/>
                    <a:pt x="2632" y="3609"/>
                    <a:pt x="2632" y="3561"/>
                  </a:cubicBezTo>
                  <a:cubicBezTo>
                    <a:pt x="2632" y="3442"/>
                    <a:pt x="2525" y="3335"/>
                    <a:pt x="2406" y="3335"/>
                  </a:cubicBezTo>
                  <a:cubicBezTo>
                    <a:pt x="2085" y="3335"/>
                    <a:pt x="1799" y="3073"/>
                    <a:pt x="1799" y="2727"/>
                  </a:cubicBezTo>
                  <a:cubicBezTo>
                    <a:pt x="1799" y="2382"/>
                    <a:pt x="2061" y="2108"/>
                    <a:pt x="2406" y="2108"/>
                  </a:cubicBezTo>
                  <a:cubicBezTo>
                    <a:pt x="2525" y="2108"/>
                    <a:pt x="2632" y="2013"/>
                    <a:pt x="2632" y="1894"/>
                  </a:cubicBezTo>
                  <a:cubicBezTo>
                    <a:pt x="2632" y="1775"/>
                    <a:pt x="2525" y="1668"/>
                    <a:pt x="2406" y="1668"/>
                  </a:cubicBezTo>
                  <a:lnTo>
                    <a:pt x="1394" y="1668"/>
                  </a:lnTo>
                  <a:cubicBezTo>
                    <a:pt x="1073" y="1668"/>
                    <a:pt x="787" y="1394"/>
                    <a:pt x="787" y="1061"/>
                  </a:cubicBezTo>
                  <a:cubicBezTo>
                    <a:pt x="787" y="727"/>
                    <a:pt x="1049" y="441"/>
                    <a:pt x="1382" y="441"/>
                  </a:cubicBezTo>
                  <a:cubicBezTo>
                    <a:pt x="1501" y="441"/>
                    <a:pt x="1608" y="346"/>
                    <a:pt x="1608" y="227"/>
                  </a:cubicBezTo>
                  <a:cubicBezTo>
                    <a:pt x="1608" y="108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6" name="Google Shape;3876;p461"/>
          <p:cNvGrpSpPr/>
          <p:nvPr/>
        </p:nvGrpSpPr>
        <p:grpSpPr>
          <a:xfrm>
            <a:off x="3815021" y="1510492"/>
            <a:ext cx="1427949" cy="1253798"/>
            <a:chOff x="583100" y="3982600"/>
            <a:chExt cx="296175" cy="296175"/>
          </a:xfrm>
        </p:grpSpPr>
        <p:sp>
          <p:nvSpPr>
            <p:cNvPr id="3877" name="Google Shape;3877;p461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461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461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461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461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461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461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16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4" name="Google Shape;3884;p461"/>
          <p:cNvSpPr/>
          <p:nvPr/>
        </p:nvSpPr>
        <p:spPr>
          <a:xfrm>
            <a:off x="5970800" y="3077975"/>
            <a:ext cx="2437800" cy="5778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5" name="Google Shape;3885;p461"/>
          <p:cNvSpPr/>
          <p:nvPr/>
        </p:nvSpPr>
        <p:spPr>
          <a:xfrm>
            <a:off x="3310100" y="3077975"/>
            <a:ext cx="2437800" cy="5778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6" name="Google Shape;3886;p461"/>
          <p:cNvSpPr txBox="1"/>
          <p:nvPr>
            <p:ph idx="2" type="title"/>
          </p:nvPr>
        </p:nvSpPr>
        <p:spPr>
          <a:xfrm>
            <a:off x="3372350" y="3147650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Create Community</a:t>
            </a:r>
            <a:endParaRPr/>
          </a:p>
        </p:txBody>
      </p:sp>
      <p:sp>
        <p:nvSpPr>
          <p:cNvPr id="3887" name="Google Shape;3887;p461"/>
          <p:cNvSpPr txBox="1"/>
          <p:nvPr>
            <p:ph idx="4" type="title"/>
          </p:nvPr>
        </p:nvSpPr>
        <p:spPr>
          <a:xfrm>
            <a:off x="6033051" y="3147650"/>
            <a:ext cx="23133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More Economic for Drivers</a:t>
            </a:r>
            <a:endParaRPr/>
          </a:p>
        </p:txBody>
      </p:sp>
      <p:sp>
        <p:nvSpPr>
          <p:cNvPr id="3888" name="Google Shape;3888;p461"/>
          <p:cNvSpPr/>
          <p:nvPr/>
        </p:nvSpPr>
        <p:spPr>
          <a:xfrm>
            <a:off x="6475727" y="1425082"/>
            <a:ext cx="1427936" cy="1427617"/>
          </a:xfrm>
          <a:custGeom>
            <a:rect b="b" l="l" r="r" t="t"/>
            <a:pathLst>
              <a:path extrusionOk="0" h="12666" w="12697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16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2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3" name="Google Shape;3893;p462"/>
          <p:cNvGrpSpPr/>
          <p:nvPr/>
        </p:nvGrpSpPr>
        <p:grpSpPr>
          <a:xfrm>
            <a:off x="3229289" y="248087"/>
            <a:ext cx="2685431" cy="4647324"/>
            <a:chOff x="5236150" y="1280813"/>
            <a:chExt cx="1337366" cy="2539521"/>
          </a:xfrm>
        </p:grpSpPr>
        <p:sp>
          <p:nvSpPr>
            <p:cNvPr id="3894" name="Google Shape;3894;p462"/>
            <p:cNvSpPr/>
            <p:nvPr/>
          </p:nvSpPr>
          <p:spPr>
            <a:xfrm>
              <a:off x="5236150" y="1280813"/>
              <a:ext cx="1337366" cy="2539521"/>
            </a:xfrm>
            <a:custGeom>
              <a:rect b="b" l="l" r="r" t="t"/>
              <a:pathLst>
                <a:path extrusionOk="0" h="55989" w="29485">
                  <a:moveTo>
                    <a:pt x="3405" y="0"/>
                  </a:moveTo>
                  <a:cubicBezTo>
                    <a:pt x="1521" y="0"/>
                    <a:pt x="1" y="1520"/>
                    <a:pt x="1" y="3404"/>
                  </a:cubicBezTo>
                  <a:lnTo>
                    <a:pt x="1" y="51977"/>
                  </a:lnTo>
                  <a:cubicBezTo>
                    <a:pt x="1" y="54195"/>
                    <a:pt x="1764" y="55989"/>
                    <a:pt x="4013" y="55989"/>
                  </a:cubicBezTo>
                  <a:lnTo>
                    <a:pt x="25412" y="55989"/>
                  </a:lnTo>
                  <a:cubicBezTo>
                    <a:pt x="27661" y="55989"/>
                    <a:pt x="29424" y="54165"/>
                    <a:pt x="29485" y="51977"/>
                  </a:cubicBezTo>
                  <a:lnTo>
                    <a:pt x="29485" y="3404"/>
                  </a:lnTo>
                  <a:cubicBezTo>
                    <a:pt x="29485" y="1520"/>
                    <a:pt x="27965" y="0"/>
                    <a:pt x="26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462"/>
            <p:cNvSpPr/>
            <p:nvPr/>
          </p:nvSpPr>
          <p:spPr>
            <a:xfrm>
              <a:off x="5682500" y="3668823"/>
              <a:ext cx="457200" cy="297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96" name="Google Shape;3896;p462" title="this on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163" y="404075"/>
            <a:ext cx="2297675" cy="40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p463"/>
          <p:cNvSpPr txBox="1"/>
          <p:nvPr>
            <p:ph idx="1" type="subTitle"/>
          </p:nvPr>
        </p:nvSpPr>
        <p:spPr>
          <a:xfrm>
            <a:off x="1346082" y="3664025"/>
            <a:ext cx="2894700" cy="7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Offers carpooling but is not typically used in Sogndal</a:t>
            </a:r>
            <a:endParaRPr/>
          </a:p>
        </p:txBody>
      </p:sp>
      <p:sp>
        <p:nvSpPr>
          <p:cNvPr id="3902" name="Google Shape;3902;p463"/>
          <p:cNvSpPr txBox="1"/>
          <p:nvPr>
            <p:ph idx="3" type="subTitle"/>
          </p:nvPr>
        </p:nvSpPr>
        <p:spPr>
          <a:xfrm>
            <a:off x="4878434" y="3665975"/>
            <a:ext cx="2898600" cy="75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Offers carpooling but not widely used and doesn’t offer driver profiles </a:t>
            </a:r>
            <a:endParaRPr/>
          </a:p>
        </p:txBody>
      </p:sp>
      <p:sp>
        <p:nvSpPr>
          <p:cNvPr id="3903" name="Google Shape;3903;p463"/>
          <p:cNvSpPr txBox="1"/>
          <p:nvPr>
            <p:ph idx="4"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COMPETITORS</a:t>
            </a:r>
            <a:endParaRPr/>
          </a:p>
        </p:txBody>
      </p:sp>
      <p:sp>
        <p:nvSpPr>
          <p:cNvPr id="3904" name="Google Shape;3904;p463"/>
          <p:cNvSpPr/>
          <p:nvPr/>
        </p:nvSpPr>
        <p:spPr>
          <a:xfrm>
            <a:off x="5089175" y="1734025"/>
            <a:ext cx="2623200" cy="1391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5" name="Google Shape;3905;p463"/>
          <p:cNvSpPr/>
          <p:nvPr/>
        </p:nvSpPr>
        <p:spPr>
          <a:xfrm>
            <a:off x="1481825" y="1734025"/>
            <a:ext cx="2623200" cy="1391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6" name="Google Shape;3906;p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613" y="1658500"/>
            <a:ext cx="2473615" cy="13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7" name="Google Shape;3907;p4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888" y="1889836"/>
            <a:ext cx="1079775" cy="10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F4EA51"/>
      </a:lt2>
      <a:accent1>
        <a:srgbClr val="8EC3E5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