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439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40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424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415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407.xml"/>
  <Override ContentType="application/vnd.openxmlformats-officedocument.presentationml.slideLayout+xml" PartName="/ppt/slideLayouts/slideLayout432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400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425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431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414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408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06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99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10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42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434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413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26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411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98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40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397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433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427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404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412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420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435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28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421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403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436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419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437.xml"/>
  <Override ContentType="application/vnd.openxmlformats-officedocument.presentationml.slideLayout+xml" PartName="/ppt/slideLayouts/slideLayout402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422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409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418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430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438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423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417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416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401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14.xml"/>
  <Override ContentType="application/vnd.openxmlformats-officedocument.theme+xml" PartName="/ppt/theme/theme6.xml"/>
  <Override ContentType="application/vnd.openxmlformats-officedocument.theme+xml" PartName="/ppt/theme/theme3.xml"/>
  <Override ContentType="application/vnd.openxmlformats-officedocument.theme+xml" PartName="/ppt/theme/theme11.xml"/>
  <Override ContentType="application/vnd.openxmlformats-officedocument.theme+xml" PartName="/ppt/theme/theme5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7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1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4088" r:id="rId5"/>
    <p:sldMasterId id="2147484089" r:id="rId6"/>
    <p:sldMasterId id="2147484090" r:id="rId7"/>
    <p:sldMasterId id="2147484091" r:id="rId8"/>
    <p:sldMasterId id="2147484092" r:id="rId9"/>
    <p:sldMasterId id="2147484093" r:id="rId10"/>
    <p:sldMasterId id="2147484094" r:id="rId11"/>
    <p:sldMasterId id="2147484095" r:id="rId12"/>
    <p:sldMasterId id="2147484096" r:id="rId13"/>
    <p:sldMasterId id="2147484097" r:id="rId14"/>
    <p:sldMasterId id="2147484098" r:id="rId15"/>
    <p:sldMasterId id="2147484099" r:id="rId16"/>
    <p:sldMasterId id="2147484100" r:id="rId17"/>
    <p:sldMasterId id="2147484101" r:id="rId18"/>
  </p:sldMasterIdLst>
  <p:notesMasterIdLst>
    <p:notesMasterId r:id="rId19"/>
  </p:notesMasterIdLst>
  <p:sldIdLst>
    <p:sldId id="256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</p:sldIdLst>
  <p:sldSz cy="5143500" cx="9144000"/>
  <p:notesSz cx="6858000" cy="9144000"/>
  <p:embeddedFontLst>
    <p:embeddedFont>
      <p:font typeface="Commissioner"/>
      <p:regular r:id="rId36"/>
      <p:bold r:id="rId37"/>
    </p:embeddedFont>
    <p:embeddedFont>
      <p:font typeface="Francois One"/>
      <p:regular r:id="rId38"/>
    </p:embeddedFont>
    <p:embeddedFont>
      <p:font typeface="Syne SemiBold"/>
      <p:regular r:id="rId39"/>
      <p:bold r:id="rId40"/>
    </p:embeddedFont>
    <p:embeddedFont>
      <p:font typeface="Barlow SemiBold"/>
      <p:regular r:id="rId41"/>
      <p:bold r:id="rId42"/>
      <p:italic r:id="rId43"/>
      <p:boldItalic r:id="rId44"/>
    </p:embeddedFont>
    <p:embeddedFont>
      <p:font typeface="Roboto"/>
      <p:regular r:id="rId45"/>
      <p:bold r:id="rId46"/>
      <p:italic r:id="rId47"/>
      <p:boldItalic r:id="rId48"/>
    </p:embeddedFont>
    <p:embeddedFont>
      <p:font typeface="Montserrat"/>
      <p:regular r:id="rId49"/>
      <p:bold r:id="rId50"/>
      <p:italic r:id="rId51"/>
      <p:boldItalic r:id="rId52"/>
    </p:embeddedFont>
    <p:embeddedFont>
      <p:font typeface="Lato"/>
      <p:regular r:id="rId53"/>
      <p:bold r:id="rId54"/>
      <p:italic r:id="rId55"/>
      <p:boldItalic r:id="rId56"/>
    </p:embeddedFont>
    <p:embeddedFont>
      <p:font typeface="Red Hat Display"/>
      <p:regular r:id="rId57"/>
      <p:bold r:id="rId58"/>
      <p:italic r:id="rId59"/>
      <p:boldItalic r:id="rId60"/>
    </p:embeddedFont>
    <p:embeddedFont>
      <p:font typeface="Black Han Sans"/>
      <p:regular r:id="rId61"/>
    </p:embeddedFont>
    <p:embeddedFont>
      <p:font typeface="Syne"/>
      <p:regular r:id="rId62"/>
      <p:bold r:id="rId63"/>
    </p:embeddedFont>
    <p:embeddedFont>
      <p:font typeface="Commissioner ExtraBold"/>
      <p:bold r:id="rId64"/>
    </p:embeddedFont>
    <p:embeddedFont>
      <p:font typeface="Open Sans"/>
      <p:regular r:id="rId65"/>
      <p:bold r:id="rId66"/>
      <p:italic r:id="rId67"/>
      <p:boldItalic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7804F81-2F74-4750-95FF-1FC93D1FA01E}">
  <a:tblStyle styleId="{C7804F81-2F74-4750-95FF-1FC93D1FA01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SyneSemiBold-bold.fntdata"/><Relationship Id="rId42" Type="http://schemas.openxmlformats.org/officeDocument/2006/relationships/font" Target="fonts/BarlowSemiBold-bold.fntdata"/><Relationship Id="rId41" Type="http://schemas.openxmlformats.org/officeDocument/2006/relationships/font" Target="fonts/BarlowSemiBold-regular.fntdata"/><Relationship Id="rId44" Type="http://schemas.openxmlformats.org/officeDocument/2006/relationships/font" Target="fonts/BarlowSemiBold-boldItalic.fntdata"/><Relationship Id="rId43" Type="http://schemas.openxmlformats.org/officeDocument/2006/relationships/font" Target="fonts/BarlowSemiBold-italic.fntdata"/><Relationship Id="rId46" Type="http://schemas.openxmlformats.org/officeDocument/2006/relationships/font" Target="fonts/Roboto-bold.fntdata"/><Relationship Id="rId45" Type="http://schemas.openxmlformats.org/officeDocument/2006/relationships/font" Target="fonts/Roboto-regular.fntdata"/><Relationship Id="rId1" Type="http://schemas.openxmlformats.org/officeDocument/2006/relationships/theme" Target="theme/theme8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Master" Target="slideMasters/slideMaster5.xml"/><Relationship Id="rId48" Type="http://schemas.openxmlformats.org/officeDocument/2006/relationships/font" Target="fonts/Roboto-boldItalic.fntdata"/><Relationship Id="rId47" Type="http://schemas.openxmlformats.org/officeDocument/2006/relationships/font" Target="fonts/Roboto-italic.fntdata"/><Relationship Id="rId49" Type="http://schemas.openxmlformats.org/officeDocument/2006/relationships/font" Target="fonts/Montserrat-regular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slideMaster" Target="slideMasters/slideMaster4.xml"/><Relationship Id="rId31" Type="http://schemas.openxmlformats.org/officeDocument/2006/relationships/slide" Target="slides/slide12.xml"/><Relationship Id="rId30" Type="http://schemas.openxmlformats.org/officeDocument/2006/relationships/slide" Target="slides/slide11.xml"/><Relationship Id="rId33" Type="http://schemas.openxmlformats.org/officeDocument/2006/relationships/slide" Target="slides/slide14.xml"/><Relationship Id="rId32" Type="http://schemas.openxmlformats.org/officeDocument/2006/relationships/slide" Target="slides/slide13.xml"/><Relationship Id="rId35" Type="http://schemas.openxmlformats.org/officeDocument/2006/relationships/slide" Target="slides/slide16.xml"/><Relationship Id="rId34" Type="http://schemas.openxmlformats.org/officeDocument/2006/relationships/slide" Target="slides/slide15.xml"/><Relationship Id="rId37" Type="http://schemas.openxmlformats.org/officeDocument/2006/relationships/font" Target="fonts/Commissioner-bold.fntdata"/><Relationship Id="rId36" Type="http://schemas.openxmlformats.org/officeDocument/2006/relationships/font" Target="fonts/Commissioner-regular.fntdata"/><Relationship Id="rId39" Type="http://schemas.openxmlformats.org/officeDocument/2006/relationships/font" Target="fonts/SyneSemiBold-regular.fntdata"/><Relationship Id="rId38" Type="http://schemas.openxmlformats.org/officeDocument/2006/relationships/font" Target="fonts/FrancoisOne-regular.fntdata"/><Relationship Id="rId62" Type="http://schemas.openxmlformats.org/officeDocument/2006/relationships/font" Target="fonts/Syne-regular.fntdata"/><Relationship Id="rId61" Type="http://schemas.openxmlformats.org/officeDocument/2006/relationships/font" Target="fonts/BlackHanSans-regular.fntdata"/><Relationship Id="rId20" Type="http://schemas.openxmlformats.org/officeDocument/2006/relationships/slide" Target="slides/slide1.xml"/><Relationship Id="rId64" Type="http://schemas.openxmlformats.org/officeDocument/2006/relationships/font" Target="fonts/CommissionerExtraBold-bold.fntdata"/><Relationship Id="rId63" Type="http://schemas.openxmlformats.org/officeDocument/2006/relationships/font" Target="fonts/Syne-bold.fntdata"/><Relationship Id="rId22" Type="http://schemas.openxmlformats.org/officeDocument/2006/relationships/slide" Target="slides/slide3.xml"/><Relationship Id="rId66" Type="http://schemas.openxmlformats.org/officeDocument/2006/relationships/font" Target="fonts/OpenSans-bold.fntdata"/><Relationship Id="rId21" Type="http://schemas.openxmlformats.org/officeDocument/2006/relationships/slide" Target="slides/slide2.xml"/><Relationship Id="rId65" Type="http://schemas.openxmlformats.org/officeDocument/2006/relationships/font" Target="fonts/OpenSans-regular.fntdata"/><Relationship Id="rId24" Type="http://schemas.openxmlformats.org/officeDocument/2006/relationships/slide" Target="slides/slide5.xml"/><Relationship Id="rId68" Type="http://schemas.openxmlformats.org/officeDocument/2006/relationships/font" Target="fonts/OpenSans-boldItalic.fntdata"/><Relationship Id="rId23" Type="http://schemas.openxmlformats.org/officeDocument/2006/relationships/slide" Target="slides/slide4.xml"/><Relationship Id="rId67" Type="http://schemas.openxmlformats.org/officeDocument/2006/relationships/font" Target="fonts/OpenSans-italic.fntdata"/><Relationship Id="rId60" Type="http://schemas.openxmlformats.org/officeDocument/2006/relationships/font" Target="fonts/RedHatDisplay-boldItalic.fntdata"/><Relationship Id="rId26" Type="http://schemas.openxmlformats.org/officeDocument/2006/relationships/slide" Target="slides/slide7.xml"/><Relationship Id="rId25" Type="http://schemas.openxmlformats.org/officeDocument/2006/relationships/slide" Target="slides/slide6.xml"/><Relationship Id="rId28" Type="http://schemas.openxmlformats.org/officeDocument/2006/relationships/slide" Target="slides/slide9.xml"/><Relationship Id="rId27" Type="http://schemas.openxmlformats.org/officeDocument/2006/relationships/slide" Target="slides/slide8.xml"/><Relationship Id="rId29" Type="http://schemas.openxmlformats.org/officeDocument/2006/relationships/slide" Target="slides/slide10.xml"/><Relationship Id="rId51" Type="http://schemas.openxmlformats.org/officeDocument/2006/relationships/font" Target="fonts/Montserrat-italic.fntdata"/><Relationship Id="rId50" Type="http://schemas.openxmlformats.org/officeDocument/2006/relationships/font" Target="fonts/Montserrat-bold.fntdata"/><Relationship Id="rId53" Type="http://schemas.openxmlformats.org/officeDocument/2006/relationships/font" Target="fonts/Lato-regular.fntdata"/><Relationship Id="rId52" Type="http://schemas.openxmlformats.org/officeDocument/2006/relationships/font" Target="fonts/Montserrat-boldItalic.fntdata"/><Relationship Id="rId11" Type="http://schemas.openxmlformats.org/officeDocument/2006/relationships/slideMaster" Target="slideMasters/slideMaster7.xml"/><Relationship Id="rId55" Type="http://schemas.openxmlformats.org/officeDocument/2006/relationships/font" Target="fonts/Lato-italic.fntdata"/><Relationship Id="rId10" Type="http://schemas.openxmlformats.org/officeDocument/2006/relationships/slideMaster" Target="slideMasters/slideMaster6.xml"/><Relationship Id="rId54" Type="http://schemas.openxmlformats.org/officeDocument/2006/relationships/font" Target="fonts/Lato-bold.fntdata"/><Relationship Id="rId13" Type="http://schemas.openxmlformats.org/officeDocument/2006/relationships/slideMaster" Target="slideMasters/slideMaster9.xml"/><Relationship Id="rId57" Type="http://schemas.openxmlformats.org/officeDocument/2006/relationships/font" Target="fonts/RedHatDisplay-regular.fntdata"/><Relationship Id="rId12" Type="http://schemas.openxmlformats.org/officeDocument/2006/relationships/slideMaster" Target="slideMasters/slideMaster8.xml"/><Relationship Id="rId56" Type="http://schemas.openxmlformats.org/officeDocument/2006/relationships/font" Target="fonts/Lato-boldItalic.fntdata"/><Relationship Id="rId15" Type="http://schemas.openxmlformats.org/officeDocument/2006/relationships/slideMaster" Target="slideMasters/slideMaster11.xml"/><Relationship Id="rId59" Type="http://schemas.openxmlformats.org/officeDocument/2006/relationships/font" Target="fonts/RedHatDisplay-italic.fntdata"/><Relationship Id="rId14" Type="http://schemas.openxmlformats.org/officeDocument/2006/relationships/slideMaster" Target="slideMasters/slideMaster10.xml"/><Relationship Id="rId58" Type="http://schemas.openxmlformats.org/officeDocument/2006/relationships/font" Target="fonts/RedHatDisplay-bold.fntdata"/><Relationship Id="rId17" Type="http://schemas.openxmlformats.org/officeDocument/2006/relationships/slideMaster" Target="slideMasters/slideMaster13.xml"/><Relationship Id="rId16" Type="http://schemas.openxmlformats.org/officeDocument/2006/relationships/slideMaster" Target="slideMasters/slideMaster12.xml"/><Relationship Id="rId19" Type="http://schemas.openxmlformats.org/officeDocument/2006/relationships/notesMaster" Target="notesMasters/notesMaster1.xml"/><Relationship Id="rId18" Type="http://schemas.openxmlformats.org/officeDocument/2006/relationships/slideMaster" Target="slideMasters/slideMaster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9" name="Shape 3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0" name="Google Shape;3810;g206bc24d8c5_0_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1" name="Google Shape;3811;g206bc24d8c5_0_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8" name="Shape 3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9" name="Google Shape;3909;g20788d5d30f_0_3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0" name="Google Shape;3910;g20788d5d30f_0_3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4" name="Shape 3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5" name="Google Shape;3915;g206bc24d8c5_0_17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6" name="Google Shape;3916;g206bc24d8c5_0_17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4" name="Shape 3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5" name="Google Shape;3985;g20788d5d30f_0_27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6" name="Google Shape;3986;g20788d5d30f_0_27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5" name="Shape 4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6" name="Google Shape;4006;g20788d5d30f_0_39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7" name="Google Shape;4007;g20788d5d30f_0_39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2" name="Shape 4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3" name="Google Shape;4023;g207097e7602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4" name="Google Shape;4024;g207097e7602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8" name="Shape 4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9" name="Google Shape;4029;g207097e7602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0" name="Google Shape;4030;g207097e7602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6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g20788d5d30f_0_4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8" name="Google Shape;4038;g20788d5d30f_0_4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7" name="Shape 3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8" name="Google Shape;3818;g206bc24d8c5_0_30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9" name="Google Shape;3819;g206bc24d8c5_0_30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5" name="Shape 3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6" name="Google Shape;3826;g206bc24d8c5_0_35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7" name="Google Shape;3827;g206bc24d8c5_0_35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1" name="Shape 3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2" name="Google Shape;3832;g206bc24d8c5_0_24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3" name="Google Shape;3833;g206bc24d8c5_0_2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9" name="Shape 3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" name="Google Shape;3840;g206bc24d8c5_0_27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1" name="Google Shape;3841;g206bc24d8c5_0_2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6" name="Shape 3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7" name="Google Shape;3847;g20788d5d30f_0_9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8" name="Google Shape;3848;g20788d5d30f_0_9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3" name="Shape 3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4" name="Google Shape;3854;g20788d5d30f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5" name="Google Shape;3855;g20788d5d30f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9" name="Shape 3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0" name="Google Shape;3890;g206bc24d8c5_0_1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1" name="Google Shape;3891;g206bc24d8c5_0_1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7" name="Shape 3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8" name="Google Shape;3898;g20788d5d30f_0_1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9" name="Google Shape;3899;g20788d5d30f_0_1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4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4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4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jellven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fmla="val 0" name="adj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fmla="val 58774" name="adj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5" name="Google Shape;125;p11"/>
          <p:cNvSpPr txBox="1"/>
          <p:nvPr>
            <p:ph hasCustomPrompt="1" type="title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/>
          <p:nvPr>
            <p:ph idx="1" type="body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7" name="Google Shape;12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4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7" name="Google Shape;867;p104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104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104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0" name="Google Shape;870;p104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1" name="Google Shape;871;p10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2" name="Google Shape;872;p104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3" name="Google Shape;873;p104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74" name="Google Shape;874;p104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5" name="Google Shape;875;p104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76" name="Google Shape;876;p104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77" name="Google Shape;877;p104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878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05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0" name="Google Shape;880;p105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1" name="Google Shape;881;p105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2" name="Google Shape;882;p105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3" name="Google Shape;883;p105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4" name="Google Shape;884;p105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85" name="Google Shape;885;p105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6" name="Google Shape;886;p105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87" name="Google Shape;887;p10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06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106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106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106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106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10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5" name="Google Shape;895;p106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96" name="Google Shape;896;p106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97" name="Google Shape;897;p106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98" name="Google Shape;898;p106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07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107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p107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107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4" name="Google Shape;904;p107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107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6" name="Google Shape;906;p107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7" name="Google Shape;907;p107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08" name="Google Shape;908;p107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9" name="Google Shape;909;p107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0" name="Google Shape;910;p10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1" name="Google Shape;911;p107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2" name="Google Shape;912;p107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13" name="Google Shape;913;p107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14" name="Google Shape;914;p107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08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108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108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10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20" name="Google Shape;920;p108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1" name="Google Shape;921;p108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2" name="Google Shape;922;p108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3" name="Google Shape;923;p108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4" name="Google Shape;924;p108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5" name="Google Shape;925;p108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6" name="Google Shape;926;p108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7" name="Google Shape;927;p108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8" name="Google Shape;928;p108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29" name="Google Shape;929;p108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30" name="Google Shape;930;p108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931" name="Google Shape;931;p108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09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4" name="Google Shape;934;p109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p109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6" name="Google Shape;936;p109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937" name="Google Shape;937;p109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38" name="Google Shape;938;p109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110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110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2" name="Google Shape;942;p110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3" name="Google Shape;943;p110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44" name="Google Shape;944;p110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45" name="Google Shape;945;p110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46" name="Google Shape;946;p110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47" name="Google Shape;947;p110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48" name="Google Shape;948;p110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49" name="Google Shape;949;p110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11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2" name="Google Shape;952;p111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53" name="Google Shape;953;p111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954" name="Google Shape;954;p111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955" name="Google Shape;955;p111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956" name="Google Shape;956;p111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111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8" name="Google Shape;958;p111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959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112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1" name="Google Shape;961;p112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2" name="Google Shape;962;p112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112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112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5" name="Google Shape;965;p112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6" name="Google Shape;966;p112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7" name="Google Shape;967;p112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968" name="Google Shape;968;p112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69" name="Google Shape;969;p112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70" name="Google Shape;970;p112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13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113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113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114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7" name="Google Shape;977;p114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8" name="Google Shape;978;p114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116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4" name="Google Shape;984;p116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p116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116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116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8" name="Google Shape;988;p116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9" name="Google Shape;989;p116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0" name="Google Shape;990;p116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p116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992" name="Google Shape;992;p116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117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5" name="Google Shape;995;p117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6" name="Google Shape;996;p117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7" name="Google Shape;997;p117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998" name="Google Shape;998;p117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999" name="Google Shape;999;p117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18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2" name="Google Shape;1002;p118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3" name="Google Shape;1003;p118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p11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05" name="Google Shape;1005;p118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19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8" name="Google Shape;1008;p119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9" name="Google Shape;1009;p119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0" name="Google Shape;1010;p119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11" name="Google Shape;1011;p119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12" name="Google Shape;1012;p119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13" name="Google Shape;1013;p119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20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6" name="Google Shape;1016;p120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7" name="Google Shape;1017;p120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8" name="Google Shape;1018;p12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21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" name="Google Shape;1021;p121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2" name="Google Shape;1022;p121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121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4" name="Google Shape;1024;p121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121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26" name="Google Shape;1026;p121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27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22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122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0" name="Google Shape;1030;p122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1" name="Google Shape;1031;p122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2" name="Google Shape;1032;p122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33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Google Shape;1034;p123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5" name="Google Shape;1035;p123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6" name="Google Shape;1036;p123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123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8" name="Google Shape;1038;p123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039" name="Google Shape;1039;p123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124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4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14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4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4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4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14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4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4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3" name="Google Shape;143;p14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p125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4" name="Google Shape;1044;p125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5" name="Google Shape;1045;p125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6" name="Google Shape;1046;p125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7" name="Google Shape;1047;p125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48" name="Google Shape;1048;p125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27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127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3" name="Google Shape;1053;p127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4" name="Google Shape;1054;p127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p12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56" name="Google Shape;1056;p127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57" name="Google Shape;1057;p127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58" name="Google Shape;1058;p127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59" name="Google Shape;1059;p127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0" name="Google Shape;1060;p127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61" name="Google Shape;1061;p127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62" name="Google Shape;1062;p127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3" name="Google Shape;1063;p127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64" name="Google Shape;1064;p127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065" name="Google Shape;1065;p127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66" name="Google Shape;1066;p127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67" name="Google Shape;1067;p127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1068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128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128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1" name="Google Shape;1071;p128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2" name="Google Shape;1072;p128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73" name="Google Shape;1073;p128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29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129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129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8" name="Google Shape;1078;p129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9" name="Google Shape;1079;p129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080" name="Google Shape;1080;p129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108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130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3" name="Google Shape;1083;p130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4" name="Google Shape;1084;p130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5" name="Google Shape;1085;p130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86" name="Google Shape;1086;p130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7" name="Google Shape;1087;p130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88" name="Google Shape;1088;p130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89" name="Google Shape;1089;p130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090" name="Google Shape;1090;p130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1" name="Google Shape;1091;p130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092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131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4" name="Google Shape;1094;p131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5" name="Google Shape;1095;p131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6" name="Google Shape;1096;p131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7" name="Google Shape;1097;p131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098" name="Google Shape;1098;p131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32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p132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2" name="Google Shape;1102;p132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3" name="Google Shape;1103;p132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4" name="Google Shape;1104;p132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105" name="Google Shape;1105;p132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1106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Google Shape;1107;p133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8" name="Google Shape;1108;p133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9" name="Google Shape;1109;p133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0" name="Google Shape;1110;p133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1" name="Google Shape;1111;p133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12" name="Google Shape;1112;p133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13" name="Google Shape;1113;p133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14" name="Google Shape;1114;p133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15" name="Google Shape;1115;p13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p134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8" name="Google Shape;1118;p134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134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0" name="Google Shape;1120;p13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1" name="Google Shape;1121;p134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2" name="Google Shape;1122;p134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23" name="Google Shape;1123;p134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24" name="Google Shape;1124;p134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5" name="Google Shape;1125;p134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26" name="Google Shape;1126;p134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27" name="Google Shape;1127;p134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28" name="Google Shape;1128;p134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29" name="Google Shape;1129;p134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5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15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5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5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49" name="Google Shape;149;p15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50" name="Google Shape;150;p15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1130" name="Shape 1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1" name="Google Shape;1131;p135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2" name="Google Shape;1132;p135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3" name="Google Shape;1133;p135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4" name="Google Shape;1134;p135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135" name="Google Shape;1135;p135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1136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136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8" name="Google Shape;1138;p136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9" name="Google Shape;1139;p136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0" name="Google Shape;1140;p13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1" name="Google Shape;1141;p136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37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4" name="Google Shape;1144;p137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5" name="Google Shape;1145;p137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13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47" name="Google Shape;1147;p137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1148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138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0" name="Google Shape;1150;p138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1" name="Google Shape;1151;p138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2" name="Google Shape;1152;p138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3" name="Google Shape;1153;p138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p13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5" name="Google Shape;1155;p138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6" name="Google Shape;1156;p138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57" name="Google Shape;1157;p138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58" name="Google Shape;1158;p138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59" name="Google Shape;1159;p138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0" name="Google Shape;1160;p138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39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3" name="Google Shape;1163;p139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4" name="Google Shape;1164;p139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5" name="Google Shape;1165;p139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6" name="Google Shape;1166;p139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7" name="Google Shape;1167;p139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68" name="Google Shape;1168;p139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9" name="Google Shape;1169;p139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70" name="Google Shape;1170;p13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40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" name="Google Shape;1173;p140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4" name="Google Shape;1174;p140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p140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6" name="Google Shape;1176;p140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7" name="Google Shape;1177;p14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78" name="Google Shape;1178;p140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79" name="Google Shape;1179;p140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180" name="Google Shape;1180;p140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81" name="Google Shape;1181;p140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141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141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5" name="Google Shape;1185;p141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141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7" name="Google Shape;1187;p141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" name="Google Shape;1188;p141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9" name="Google Shape;1189;p141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0" name="Google Shape;1190;p141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91" name="Google Shape;1191;p141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2" name="Google Shape;1192;p141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93" name="Google Shape;1193;p14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4" name="Google Shape;1194;p141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5" name="Google Shape;1195;p141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196" name="Google Shape;1196;p141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97" name="Google Shape;1197;p141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42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0" name="Google Shape;1200;p142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1" name="Google Shape;1201;p142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2" name="Google Shape;1202;p14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3" name="Google Shape;1203;p142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4" name="Google Shape;1204;p142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5" name="Google Shape;1205;p142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6" name="Google Shape;1206;p142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7" name="Google Shape;1207;p142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8" name="Google Shape;1208;p142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09" name="Google Shape;1209;p142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10" name="Google Shape;1210;p142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11" name="Google Shape;1211;p142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12" name="Google Shape;1212;p142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13" name="Google Shape;1213;p142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14" name="Google Shape;1214;p142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43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7" name="Google Shape;1217;p143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" name="Google Shape;1218;p143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9" name="Google Shape;1219;p143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220" name="Google Shape;1220;p143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221" name="Google Shape;1221;p143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44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4" name="Google Shape;1224;p144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144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6" name="Google Shape;1226;p144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27" name="Google Shape;1227;p144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28" name="Google Shape;1228;p144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29" name="Google Shape;1229;p144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30" name="Google Shape;1230;p144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231" name="Google Shape;1231;p144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32" name="Google Shape;1232;p144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6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6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16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6" name="Google Shape;156;p16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14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5" name="Google Shape;1235;p145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36" name="Google Shape;1236;p145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1237" name="Google Shape;1237;p145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238" name="Google Shape;1238;p145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1239" name="Google Shape;1239;p145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0" name="Google Shape;1240;p145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1" name="Google Shape;1241;p145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1242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146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p146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5" name="Google Shape;1245;p146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" name="Google Shape;1246;p146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7" name="Google Shape;1247;p146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146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9" name="Google Shape;1249;p146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0" name="Google Shape;1250;p146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1251" name="Google Shape;1251;p146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52" name="Google Shape;1252;p146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253" name="Google Shape;1253;p146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147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" name="Google Shape;1256;p147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" name="Google Shape;1257;p147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48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0" name="Google Shape;1260;p148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1" name="Google Shape;1261;p148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65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Google Shape;1266;p150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7" name="Google Shape;1267;p150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8" name="Google Shape;1268;p150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9" name="Google Shape;1269;p150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0" name="Google Shape;1270;p150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1" name="Google Shape;1271;p150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2" name="Google Shape;1272;p150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3" name="Google Shape;1273;p150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p150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75" name="Google Shape;1275;p150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151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8" name="Google Shape;1278;p151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" name="Google Shape;1279;p151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0" name="Google Shape;1280;p151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81" name="Google Shape;1281;p151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82" name="Google Shape;1282;p151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152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5" name="Google Shape;1285;p152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6" name="Google Shape;1286;p152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7" name="Google Shape;1287;p15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88" name="Google Shape;1288;p152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153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" name="Google Shape;1291;p153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2" name="Google Shape;1292;p153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3" name="Google Shape;1293;p153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94" name="Google Shape;1294;p153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95" name="Google Shape;1295;p153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296" name="Google Shape;1296;p153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154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9" name="Google Shape;1299;p154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154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1" name="Google Shape;1301;p15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302" name="Shape 1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3" name="Google Shape;1303;p155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p155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5" name="Google Shape;1305;p155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6" name="Google Shape;1306;p155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7" name="Google Shape;1307;p155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155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309" name="Google Shape;1309;p155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7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7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7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7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" name="Google Shape;162;p17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3" name="Google Shape;163;p17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4" name="Google Shape;164;p17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10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156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2" name="Google Shape;1312;p156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3" name="Google Shape;1313;p156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4" name="Google Shape;1314;p156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5" name="Google Shape;1315;p156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157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8" name="Google Shape;1318;p157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9" name="Google Shape;1319;p157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0" name="Google Shape;1320;p157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1" name="Google Shape;1321;p157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322" name="Google Shape;1322;p157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158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325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Google Shape;1326;p159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7" name="Google Shape;1327;p159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8" name="Google Shape;1328;p159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9" name="Google Shape;1329;p159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" name="Google Shape;1330;p159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31" name="Google Shape;1331;p159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332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1333" name="Shape 1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4" name="Google Shape;1334;p161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5" name="Google Shape;1335;p161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6" name="Google Shape;1336;p161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7" name="Google Shape;1337;p161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8" name="Google Shape;1338;p16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39" name="Google Shape;1339;p161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0" name="Google Shape;1340;p161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41" name="Google Shape;1341;p161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42" name="Google Shape;1342;p161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3" name="Google Shape;1343;p161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44" name="Google Shape;1344;p161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45" name="Google Shape;1345;p161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6" name="Google Shape;1346;p161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47" name="Google Shape;1347;p161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48" name="Google Shape;1348;p161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49" name="Google Shape;1349;p161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50" name="Google Shape;1350;p161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162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" name="Google Shape;1353;p162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" name="Google Shape;1354;p162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5" name="Google Shape;1355;p162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56" name="Google Shape;1356;p162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63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9" name="Google Shape;1359;p163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" name="Google Shape;1360;p163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1" name="Google Shape;1361;p163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2" name="Google Shape;1362;p163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363" name="Google Shape;1363;p163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164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p164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" name="Google Shape;1367;p164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8" name="Google Shape;1368;p164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69" name="Google Shape;1369;p164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70" name="Google Shape;1370;p164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71" name="Google Shape;1371;p164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72" name="Google Shape;1372;p164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73" name="Google Shape;1373;p164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74" name="Google Shape;1374;p164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65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7" name="Google Shape;1377;p165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8" name="Google Shape;1378;p165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9" name="Google Shape;1379;p165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0" name="Google Shape;1380;p165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381" name="Google Shape;1381;p165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8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8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382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166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4" name="Google Shape;1384;p166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5" name="Google Shape;1385;p166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6" name="Google Shape;1386;p166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7" name="Google Shape;1387;p166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388" name="Google Shape;1388;p166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1389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p167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1" name="Google Shape;1391;p167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2" name="Google Shape;1392;p167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3" name="Google Shape;1393;p167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p167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95" name="Google Shape;1395;p167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96" name="Google Shape;1396;p167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97" name="Google Shape;1397;p167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98" name="Google Shape;1398;p16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1399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168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1" name="Google Shape;1401;p168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2" name="Google Shape;1402;p168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3" name="Google Shape;1403;p16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04" name="Google Shape;1404;p168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05" name="Google Shape;1405;p168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6" name="Google Shape;1406;p168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07" name="Google Shape;1407;p168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08" name="Google Shape;1408;p168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09" name="Google Shape;1409;p168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10" name="Google Shape;1410;p168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11" name="Google Shape;1411;p168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12" name="Google Shape;1412;p168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69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5" name="Google Shape;1415;p169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6" name="Google Shape;1416;p169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7" name="Google Shape;1417;p169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418" name="Google Shape;1418;p169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70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1" name="Google Shape;1421;p170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2" name="Google Shape;1422;p170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3" name="Google Shape;1423;p17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4" name="Google Shape;1424;p170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171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7" name="Google Shape;1427;p171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8" name="Google Shape;1428;p171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9" name="Google Shape;1429;p17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30" name="Google Shape;1430;p171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1431" name="Shape 1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" name="Google Shape;1432;p172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3" name="Google Shape;1433;p172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4" name="Google Shape;1434;p172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5" name="Google Shape;1435;p172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6" name="Google Shape;1436;p172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7" name="Google Shape;1437;p17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38" name="Google Shape;1438;p172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39" name="Google Shape;1439;p172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40" name="Google Shape;1440;p172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41" name="Google Shape;1441;p172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42" name="Google Shape;1442;p172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43" name="Google Shape;1443;p172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1444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173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6" name="Google Shape;1446;p173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7" name="Google Shape;1447;p173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8" name="Google Shape;1448;p173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9" name="Google Shape;1449;p173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50" name="Google Shape;1450;p173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51" name="Google Shape;1451;p173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52" name="Google Shape;1452;p173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53" name="Google Shape;1453;p17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74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6" name="Google Shape;1456;p174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7" name="Google Shape;1457;p174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8" name="Google Shape;1458;p174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9" name="Google Shape;1459;p174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0" name="Google Shape;1460;p17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61" name="Google Shape;1461;p174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62" name="Google Shape;1462;p174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63" name="Google Shape;1463;p174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64" name="Google Shape;1464;p174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175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7" name="Google Shape;1467;p175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8" name="Google Shape;1468;p175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9" name="Google Shape;1469;p175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0" name="Google Shape;1470;p175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1" name="Google Shape;1471;p175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2" name="Google Shape;1472;p175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3" name="Google Shape;1473;p175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74" name="Google Shape;1474;p175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5" name="Google Shape;1475;p175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76" name="Google Shape;1476;p17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7" name="Google Shape;1477;p175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8" name="Google Shape;1478;p175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479" name="Google Shape;1479;p175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80" name="Google Shape;1480;p175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9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9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9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9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9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9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77" name="Google Shape;177;p19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76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3" name="Google Shape;1483;p176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4" name="Google Shape;1484;p176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5" name="Google Shape;1485;p17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86" name="Google Shape;1486;p176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87" name="Google Shape;1487;p176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88" name="Google Shape;1488;p176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89" name="Google Shape;1489;p176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0" name="Google Shape;1490;p176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1" name="Google Shape;1491;p176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2" name="Google Shape;1492;p176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3" name="Google Shape;1493;p176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4" name="Google Shape;1494;p176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5" name="Google Shape;1495;p176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6" name="Google Shape;1496;p176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497" name="Google Shape;1497;p176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1498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177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0" name="Google Shape;1500;p177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1" name="Google Shape;1501;p177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2" name="Google Shape;1502;p177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503" name="Google Shape;1503;p177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504" name="Google Shape;1504;p177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178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7" name="Google Shape;1507;p178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8" name="Google Shape;1508;p178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9" name="Google Shape;1509;p178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10" name="Google Shape;1510;p178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11" name="Google Shape;1511;p178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12" name="Google Shape;1512;p178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13" name="Google Shape;1513;p178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14" name="Google Shape;1514;p178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15" name="Google Shape;1515;p178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7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18" name="Google Shape;1518;p179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519" name="Google Shape;1519;p179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1520" name="Google Shape;1520;p179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521" name="Google Shape;1521;p179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1522" name="Google Shape;1522;p179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179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4" name="Google Shape;1524;p179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180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180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8" name="Google Shape;1528;p180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9" name="Google Shape;1529;p180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0" name="Google Shape;1530;p180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1" name="Google Shape;1531;p180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2" name="Google Shape;1532;p180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3" name="Google Shape;1533;p180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1534" name="Google Shape;1534;p180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35" name="Google Shape;1535;p180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536" name="Google Shape;1536;p180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181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9" name="Google Shape;1539;p181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0" name="Google Shape;1540;p181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1541" name="Shape 1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2" name="Google Shape;1542;p182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3" name="Google Shape;1543;p182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4" name="Google Shape;1544;p182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84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0" name="Google Shape;1550;p184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1" name="Google Shape;1551;p184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2" name="Google Shape;1552;p184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3" name="Google Shape;1553;p184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4" name="Google Shape;1554;p184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5" name="Google Shape;1555;p184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6" name="Google Shape;1556;p184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7" name="Google Shape;1557;p184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58" name="Google Shape;1558;p184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185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1" name="Google Shape;1561;p185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2" name="Google Shape;1562;p185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3" name="Google Shape;1563;p185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64" name="Google Shape;1564;p185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565" name="Google Shape;1565;p185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186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8" name="Google Shape;1568;p186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9" name="Google Shape;1569;p186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0" name="Google Shape;1570;p18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1" name="Google Shape;1571;p186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0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0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0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0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0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187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4" name="Google Shape;1574;p187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5" name="Google Shape;1575;p187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6" name="Google Shape;1576;p187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7" name="Google Shape;1577;p187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578" name="Google Shape;1578;p187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579" name="Google Shape;1579;p187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80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188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2" name="Google Shape;1582;p188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3" name="Google Shape;1583;p188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4" name="Google Shape;1584;p18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585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89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7" name="Google Shape;1587;p189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8" name="Google Shape;1588;p189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9" name="Google Shape;1589;p189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0" name="Google Shape;1590;p189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1" name="Google Shape;1591;p189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592" name="Google Shape;1592;p189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593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p190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5" name="Google Shape;1595;p190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190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7" name="Google Shape;1597;p190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8" name="Google Shape;1598;p190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91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1" name="Google Shape;1601;p191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2" name="Google Shape;1602;p191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3" name="Google Shape;1603;p191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4" name="Google Shape;1604;p191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605" name="Google Shape;1605;p191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606" name="Shape 1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" name="Google Shape;1607;p192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193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0" name="Google Shape;1610;p193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1" name="Google Shape;1611;p193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2" name="Google Shape;1612;p193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3" name="Google Shape;1613;p193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14" name="Google Shape;1614;p193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615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1616" name="Shape 1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" name="Google Shape;1617;p195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8" name="Google Shape;1618;p195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9" name="Google Shape;1619;p195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0" name="Google Shape;1620;p195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1" name="Google Shape;1621;p19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2" name="Google Shape;1622;p195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3" name="Google Shape;1623;p195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24" name="Google Shape;1624;p195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25" name="Google Shape;1625;p195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6" name="Google Shape;1626;p195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27" name="Google Shape;1627;p195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28" name="Google Shape;1628;p195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29" name="Google Shape;1629;p195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30" name="Google Shape;1630;p195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31" name="Google Shape;1631;p195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32" name="Google Shape;1632;p195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33" name="Google Shape;1633;p195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196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6" name="Google Shape;1636;p196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7" name="Google Shape;1637;p196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8" name="Google Shape;1638;p196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39" name="Google Shape;1639;p196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21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1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1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21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90" name="Google Shape;190;p21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197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2" name="Google Shape;1642;p197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3" name="Google Shape;1643;p197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4" name="Google Shape;1644;p197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5" name="Google Shape;1645;p197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646" name="Google Shape;1646;p197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198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9" name="Google Shape;1649;p198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0" name="Google Shape;1650;p198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51" name="Google Shape;1651;p198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52" name="Google Shape;1652;p198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53" name="Google Shape;1653;p198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54" name="Google Shape;1654;p198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55" name="Google Shape;1655;p198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56" name="Google Shape;1656;p198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57" name="Google Shape;1657;p198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p199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0" name="Google Shape;1660;p199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1" name="Google Shape;1661;p199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2" name="Google Shape;1662;p199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3" name="Google Shape;1663;p199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664" name="Google Shape;1664;p199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200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7" name="Google Shape;1667;p200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8" name="Google Shape;1668;p200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9" name="Google Shape;1669;p200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0" name="Google Shape;1670;p200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671" name="Google Shape;1671;p200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p201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4" name="Google Shape;1674;p201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5" name="Google Shape;1675;p201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6" name="Google Shape;1676;p201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7" name="Google Shape;1677;p201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78" name="Google Shape;1678;p201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79" name="Google Shape;1679;p201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80" name="Google Shape;1680;p201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81" name="Google Shape;1681;p20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1682" name="Shape 1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3" name="Google Shape;1683;p202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4" name="Google Shape;1684;p202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5" name="Google Shape;1685;p202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6" name="Google Shape;1686;p20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87" name="Google Shape;1687;p202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88" name="Google Shape;1688;p202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89" name="Google Shape;1689;p202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90" name="Google Shape;1690;p202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91" name="Google Shape;1691;p202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92" name="Google Shape;1692;p202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693" name="Google Shape;1693;p202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694" name="Google Shape;1694;p202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95" name="Google Shape;1695;p202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203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8" name="Google Shape;1698;p203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9" name="Google Shape;1699;p203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0" name="Google Shape;1700;p203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701" name="Google Shape;1701;p203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1702" name="Shape 1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3" name="Google Shape;1703;p204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4" name="Google Shape;1704;p204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5" name="Google Shape;1705;p204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6" name="Google Shape;1706;p20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7" name="Google Shape;1707;p204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1708" name="Shape 1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9" name="Google Shape;1709;p205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0" name="Google Shape;1710;p205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1" name="Google Shape;1711;p205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2" name="Google Shape;1712;p20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13" name="Google Shape;1713;p205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p206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6" name="Google Shape;1716;p206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7" name="Google Shape;1717;p206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8" name="Google Shape;1718;p206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9" name="Google Shape;1719;p206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0" name="Google Shape;1720;p20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21" name="Google Shape;1721;p206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22" name="Google Shape;1722;p206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23" name="Google Shape;1723;p206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24" name="Google Shape;1724;p206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25" name="Google Shape;1725;p206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26" name="Google Shape;1726;p206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" name="Google Shape;39;p3"/>
          <p:cNvSpPr txBox="1"/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0" name="Google Shape;4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1727" name="Shape 1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8" name="Google Shape;1728;p207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9" name="Google Shape;1729;p207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0" name="Google Shape;1730;p207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1" name="Google Shape;1731;p207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2" name="Google Shape;1732;p207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33" name="Google Shape;1733;p207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34" name="Google Shape;1734;p207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35" name="Google Shape;1735;p207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36" name="Google Shape;1736;p20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208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9" name="Google Shape;1739;p208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0" name="Google Shape;1740;p208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1" name="Google Shape;1741;p208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2" name="Google Shape;1742;p208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3" name="Google Shape;1743;p20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44" name="Google Shape;1744;p208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45" name="Google Shape;1745;p208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746" name="Google Shape;1746;p208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47" name="Google Shape;1747;p208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1748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Google Shape;1749;p209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0" name="Google Shape;1750;p209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1" name="Google Shape;1751;p209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2" name="Google Shape;1752;p209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3" name="Google Shape;1753;p209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4" name="Google Shape;1754;p209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5" name="Google Shape;1755;p209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56" name="Google Shape;1756;p209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57" name="Google Shape;1757;p209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58" name="Google Shape;1758;p209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59" name="Google Shape;1759;p20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60" name="Google Shape;1760;p209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61" name="Google Shape;1761;p209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762" name="Google Shape;1762;p209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63" name="Google Shape;1763;p209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1764" name="Shape 1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5" name="Google Shape;1765;p210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6" name="Google Shape;1766;p210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7" name="Google Shape;1767;p210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8" name="Google Shape;1768;p21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69" name="Google Shape;1769;p210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0" name="Google Shape;1770;p210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1" name="Google Shape;1771;p210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2" name="Google Shape;1772;p210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3" name="Google Shape;1773;p210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4" name="Google Shape;1774;p210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5" name="Google Shape;1775;p210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6" name="Google Shape;1776;p210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7" name="Google Shape;1777;p210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8" name="Google Shape;1778;p210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79" name="Google Shape;1779;p210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80" name="Google Shape;1780;p210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p211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3" name="Google Shape;1783;p211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4" name="Google Shape;1784;p211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5" name="Google Shape;1785;p211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786" name="Google Shape;1786;p211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787" name="Google Shape;1787;p211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1788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p212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0" name="Google Shape;1790;p212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1" name="Google Shape;1791;p212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2" name="Google Shape;1792;p212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93" name="Google Shape;1793;p212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94" name="Google Shape;1794;p212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95" name="Google Shape;1795;p212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96" name="Google Shape;1796;p212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97" name="Google Shape;1797;p212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798" name="Google Shape;1798;p212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1799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p21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01" name="Google Shape;1801;p213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802" name="Google Shape;1802;p213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1803" name="Google Shape;1803;p213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1804" name="Google Shape;1804;p213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1805" name="Google Shape;1805;p213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6" name="Google Shape;1806;p213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7" name="Google Shape;1807;p213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1808" name="Shape 1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9" name="Google Shape;1809;p214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0" name="Google Shape;1810;p214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1" name="Google Shape;1811;p214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2" name="Google Shape;1812;p214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3" name="Google Shape;1813;p214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4" name="Google Shape;1814;p214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5" name="Google Shape;1815;p214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6" name="Google Shape;1816;p214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1817" name="Google Shape;1817;p214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18" name="Google Shape;1818;p214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1819" name="Google Shape;1819;p214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215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2" name="Google Shape;1822;p215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3" name="Google Shape;1823;p215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216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6" name="Google Shape;1826;p216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7" name="Google Shape;1827;p216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3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3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23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3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9" name="Google Shape;199;p23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3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p218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3" name="Google Shape;1833;p218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4" name="Google Shape;1834;p218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5" name="Google Shape;1835;p218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6" name="Google Shape;1836;p218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7" name="Google Shape;1837;p218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8" name="Google Shape;1838;p218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9" name="Google Shape;1839;p218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0" name="Google Shape;1840;p218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841" name="Google Shape;1841;p218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42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219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4" name="Google Shape;1844;p219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5" name="Google Shape;1845;p219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6" name="Google Shape;1846;p219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47" name="Google Shape;1847;p219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48" name="Google Shape;1848;p219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49" name="Shape 1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220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1" name="Google Shape;1851;p220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2" name="Google Shape;1852;p220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3" name="Google Shape;1853;p22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54" name="Google Shape;1854;p220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55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Google Shape;1856;p221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7" name="Google Shape;1857;p221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8" name="Google Shape;1858;p221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9" name="Google Shape;1859;p221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60" name="Google Shape;1860;p221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61" name="Google Shape;1861;p221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62" name="Google Shape;1862;p221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863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222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5" name="Google Shape;1865;p222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6" name="Google Shape;1866;p222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7" name="Google Shape;1867;p22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868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9" name="Google Shape;1869;p223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0" name="Google Shape;1870;p223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1" name="Google Shape;1871;p223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2" name="Google Shape;1872;p223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3" name="Google Shape;1873;p223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4" name="Google Shape;1874;p223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875" name="Google Shape;1875;p223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7" name="Google Shape;1877;p224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8" name="Google Shape;1878;p224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9" name="Google Shape;1879;p224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0" name="Google Shape;1880;p224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1" name="Google Shape;1881;p224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225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4" name="Google Shape;1884;p225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5" name="Google Shape;1885;p225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6" name="Google Shape;1886;p225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7" name="Google Shape;1887;p225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888" name="Google Shape;1888;p225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889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Google Shape;1890;p226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891" name="Shape 1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2" name="Google Shape;1892;p227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3" name="Google Shape;1893;p227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4" name="Google Shape;1894;p227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5" name="Google Shape;1895;p227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6" name="Google Shape;1896;p227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97" name="Google Shape;1897;p227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1899" name="Shape 1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0" name="Google Shape;1900;p229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1" name="Google Shape;1901;p229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2" name="Google Shape;1902;p229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3" name="Google Shape;1903;p229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4" name="Google Shape;1904;p22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05" name="Google Shape;1905;p229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06" name="Google Shape;1906;p229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07" name="Google Shape;1907;p229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908" name="Google Shape;1908;p229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09" name="Google Shape;1909;p229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10" name="Google Shape;1910;p229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911" name="Google Shape;1911;p229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12" name="Google Shape;1912;p229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13" name="Google Shape;1913;p229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914" name="Google Shape;1914;p229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15" name="Google Shape;1915;p229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16" name="Google Shape;1916;p229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1917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230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9" name="Google Shape;1919;p230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0" name="Google Shape;1920;p230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1" name="Google Shape;1921;p230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22" name="Google Shape;1922;p230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1923" name="Shape 1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4" name="Google Shape;1924;p231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5" name="Google Shape;1925;p231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6" name="Google Shape;1926;p231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7" name="Google Shape;1927;p231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8" name="Google Shape;1928;p231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929" name="Google Shape;1929;p231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1" name="Google Shape;1931;p232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2" name="Google Shape;1932;p232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3" name="Google Shape;1933;p232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34" name="Google Shape;1934;p232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35" name="Google Shape;1935;p232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36" name="Google Shape;1936;p232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37" name="Google Shape;1937;p232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38" name="Google Shape;1938;p232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39" name="Google Shape;1939;p232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40" name="Google Shape;1940;p232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1941" name="Shape 1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2" name="Google Shape;1942;p233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3" name="Google Shape;1943;p233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4" name="Google Shape;1944;p233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5" name="Google Shape;1945;p233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6" name="Google Shape;1946;p233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947" name="Google Shape;1947;p233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1948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p234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0" name="Google Shape;1950;p234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1" name="Google Shape;1951;p234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2" name="Google Shape;1952;p234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3" name="Google Shape;1953;p234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954" name="Google Shape;1954;p234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1955" name="Shape 1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Google Shape;1956;p235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7" name="Google Shape;1957;p235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8" name="Google Shape;1958;p235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9" name="Google Shape;1959;p235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0" name="Google Shape;1960;p235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61" name="Google Shape;1961;p235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62" name="Google Shape;1962;p235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63" name="Google Shape;1963;p235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64" name="Google Shape;1964;p23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1965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p236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7" name="Google Shape;1967;p236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8" name="Google Shape;1968;p236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9" name="Google Shape;1969;p23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70" name="Google Shape;1970;p236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71" name="Google Shape;1971;p236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72" name="Google Shape;1972;p236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973" name="Google Shape;1973;p236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74" name="Google Shape;1974;p236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75" name="Google Shape;1975;p236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976" name="Google Shape;1976;p236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77" name="Google Shape;1977;p236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978" name="Google Shape;1978;p236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1979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p237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1" name="Google Shape;1981;p237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2" name="Google Shape;1982;p237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3" name="Google Shape;1983;p237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1984" name="Google Shape;1984;p237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5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5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5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25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7" name="Google Shape;207;p25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8" name="Google Shape;208;p25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9" name="Google Shape;209;p25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0" name="Google Shape;210;p25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1" name="Google Shape;211;p25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2" name="Google Shape;212;p25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3" name="Google Shape;213;p25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4" name="Google Shape;214;p25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5" name="Google Shape;215;p25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6" name="Google Shape;216;p25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7" name="Google Shape;217;p25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8" name="Google Shape;218;p25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1985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238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7" name="Google Shape;1987;p238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8" name="Google Shape;1988;p238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9" name="Google Shape;1989;p23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90" name="Google Shape;1990;p238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199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2" name="Google Shape;1992;p239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3" name="Google Shape;1993;p239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4" name="Google Shape;1994;p239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5" name="Google Shape;1995;p23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96" name="Google Shape;1996;p239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240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9" name="Google Shape;1999;p240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0" name="Google Shape;2000;p240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1" name="Google Shape;2001;p240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2" name="Google Shape;2002;p240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3" name="Google Shape;2003;p24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04" name="Google Shape;2004;p240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05" name="Google Shape;2005;p240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06" name="Google Shape;2006;p240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07" name="Google Shape;2007;p240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08" name="Google Shape;2008;p240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09" name="Google Shape;2009;p240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2010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1" name="Google Shape;2011;p241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2" name="Google Shape;2012;p241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3" name="Google Shape;2013;p241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4" name="Google Shape;2014;p241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5" name="Google Shape;2015;p241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16" name="Google Shape;2016;p241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17" name="Google Shape;2017;p241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18" name="Google Shape;2018;p241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19" name="Google Shape;2019;p24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p242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2" name="Google Shape;2022;p242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3" name="Google Shape;2023;p242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4" name="Google Shape;2024;p242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5" name="Google Shape;2025;p242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6" name="Google Shape;2026;p24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27" name="Google Shape;2027;p242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28" name="Google Shape;2028;p242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029" name="Google Shape;2029;p242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30" name="Google Shape;2030;p242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203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2" name="Google Shape;2032;p243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3" name="Google Shape;2033;p243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4" name="Google Shape;2034;p243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5" name="Google Shape;2035;p243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6" name="Google Shape;2036;p243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7" name="Google Shape;2037;p243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8" name="Google Shape;2038;p243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39" name="Google Shape;2039;p243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40" name="Google Shape;2040;p243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41" name="Google Shape;2041;p243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42" name="Google Shape;2042;p24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43" name="Google Shape;2043;p243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44" name="Google Shape;2044;p243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045" name="Google Shape;2045;p243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46" name="Google Shape;2046;p243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p244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9" name="Google Shape;2049;p244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0" name="Google Shape;2050;p244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1" name="Google Shape;2051;p24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52" name="Google Shape;2052;p244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3" name="Google Shape;2053;p244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4" name="Google Shape;2054;p244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5" name="Google Shape;2055;p244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6" name="Google Shape;2056;p244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7" name="Google Shape;2057;p244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8" name="Google Shape;2058;p244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59" name="Google Shape;2059;p244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60" name="Google Shape;2060;p244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61" name="Google Shape;2061;p244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62" name="Google Shape;2062;p244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063" name="Google Shape;2063;p244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2064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p245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6" name="Google Shape;2066;p245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7" name="Google Shape;2067;p245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8" name="Google Shape;2068;p245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069" name="Google Shape;2069;p245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070" name="Google Shape;2070;p245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207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Google Shape;2072;p246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3" name="Google Shape;2073;p246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4" name="Google Shape;2074;p246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5" name="Google Shape;2075;p246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76" name="Google Shape;2076;p246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77" name="Google Shape;2077;p246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78" name="Google Shape;2078;p246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79" name="Google Shape;2079;p246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080" name="Google Shape;2080;p246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081" name="Google Shape;2081;p246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2082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24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84" name="Google Shape;2084;p247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085" name="Google Shape;2085;p247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086" name="Google Shape;2086;p247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087" name="Google Shape;2087;p247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088" name="Google Shape;2088;p247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9" name="Google Shape;2089;p247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0" name="Google Shape;2090;p247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26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26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26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4" name="Google Shape;224;p26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2091" name="Shape 2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2" name="Google Shape;2092;p248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3" name="Google Shape;2093;p248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4" name="Google Shape;2094;p248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5" name="Google Shape;2095;p248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6" name="Google Shape;2096;p248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7" name="Google Shape;2097;p248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8" name="Google Shape;2098;p248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9" name="Google Shape;2099;p248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2100" name="Google Shape;2100;p248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1" name="Google Shape;2101;p248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102" name="Google Shape;2102;p248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2103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249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5" name="Google Shape;2105;p249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6" name="Google Shape;2106;p249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2107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Google Shape;2108;p250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9" name="Google Shape;2109;p250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0" name="Google Shape;2110;p250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14" name="Shape 2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5" name="Google Shape;2115;p252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6" name="Google Shape;2116;p252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7" name="Google Shape;2117;p252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8" name="Google Shape;2118;p252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9" name="Google Shape;2119;p252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0" name="Google Shape;2120;p252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1" name="Google Shape;2121;p252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2" name="Google Shape;2122;p252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3" name="Google Shape;2123;p252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124" name="Google Shape;2124;p252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25" name="Shape 2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6" name="Google Shape;2126;p253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7" name="Google Shape;2127;p253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8" name="Google Shape;2128;p253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9" name="Google Shape;2129;p253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30" name="Google Shape;2130;p253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31" name="Google Shape;2131;p253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32" name="Shape 2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3" name="Google Shape;2133;p254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4" name="Google Shape;2134;p254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5" name="Google Shape;2135;p254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6" name="Google Shape;2136;p25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37" name="Google Shape;2137;p254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38" name="Shape 2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9" name="Google Shape;2139;p255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0" name="Google Shape;2140;p255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1" name="Google Shape;2141;p255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2" name="Google Shape;2142;p255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43" name="Google Shape;2143;p255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44" name="Google Shape;2144;p255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45" name="Google Shape;2145;p255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146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256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8" name="Google Shape;2148;p256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9" name="Google Shape;2149;p256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0" name="Google Shape;2150;p25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15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257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3" name="Google Shape;2153;p257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4" name="Google Shape;2154;p257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5" name="Google Shape;2155;p257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6" name="Google Shape;2156;p257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7" name="Google Shape;2157;p257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158" name="Google Shape;2158;p257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159" name="Shape 2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" name="Google Shape;2160;p258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1" name="Google Shape;2161;p258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2" name="Google Shape;2162;p258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3" name="Google Shape;2163;p258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4" name="Google Shape;2164;p258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27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27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7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7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31" name="Google Shape;231;p27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65" name="Shape 2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6" name="Google Shape;2166;p259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7" name="Google Shape;2167;p259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8" name="Google Shape;2168;p259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9" name="Google Shape;2169;p259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0" name="Google Shape;2170;p259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171" name="Google Shape;2171;p259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172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Google Shape;2173;p260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174" name="Shape 2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5" name="Google Shape;2175;p261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6" name="Google Shape;2176;p261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7" name="Google Shape;2177;p261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8" name="Google Shape;2178;p261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9" name="Google Shape;2179;p261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180" name="Google Shape;2180;p261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181" name="Shape 2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2182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3" name="Google Shape;2183;p263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4" name="Google Shape;2184;p263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5" name="Google Shape;2185;p263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6" name="Google Shape;2186;p263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7" name="Google Shape;2187;p26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88" name="Google Shape;2188;p263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89" name="Google Shape;2189;p263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90" name="Google Shape;2190;p263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91" name="Google Shape;2191;p263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92" name="Google Shape;2192;p263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93" name="Google Shape;2193;p263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94" name="Google Shape;2194;p263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95" name="Google Shape;2195;p263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96" name="Google Shape;2196;p263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197" name="Google Shape;2197;p263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98" name="Google Shape;2198;p263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99" name="Google Shape;2199;p263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2200" name="Shape 2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p264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2" name="Google Shape;2202;p264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3" name="Google Shape;2203;p264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4" name="Google Shape;2204;p264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05" name="Google Shape;2205;p264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2206" name="Shape 2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7" name="Google Shape;2207;p265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8" name="Google Shape;2208;p265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265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0" name="Google Shape;2210;p265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1" name="Google Shape;2211;p265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212" name="Google Shape;2212;p265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2213" name="Shape 2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4" name="Google Shape;2214;p266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5" name="Google Shape;2215;p266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6" name="Google Shape;2216;p266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17" name="Google Shape;2217;p266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18" name="Google Shape;2218;p266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19" name="Google Shape;2219;p266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20" name="Google Shape;2220;p266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21" name="Google Shape;2221;p266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22" name="Google Shape;2222;p266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23" name="Google Shape;2223;p266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2224" name="Shape 2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5" name="Google Shape;2225;p267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6" name="Google Shape;2226;p267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7" name="Google Shape;2227;p267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8" name="Google Shape;2228;p267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9" name="Google Shape;2229;p267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230" name="Google Shape;2230;p267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223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p268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3" name="Google Shape;2233;p268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4" name="Google Shape;2234;p268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5" name="Google Shape;2235;p268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6" name="Google Shape;2236;p268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237" name="Google Shape;2237;p268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8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28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28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6" name="Google Shape;236;p28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7" name="Google Shape;237;p28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8" name="Google Shape;238;p28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9" name="Google Shape;239;p28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0" name="Google Shape;240;p28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1" name="Google Shape;241;p28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2" name="Google Shape;242;p28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2238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9" name="Google Shape;2239;p269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0" name="Google Shape;2240;p269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1" name="Google Shape;2241;p269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2" name="Google Shape;2242;p269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3" name="Google Shape;2243;p269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44" name="Google Shape;2244;p269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45" name="Google Shape;2245;p269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46" name="Google Shape;2246;p269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47" name="Google Shape;2247;p26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2248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270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0" name="Google Shape;2250;p270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1" name="Google Shape;2251;p270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2" name="Google Shape;2252;p27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53" name="Google Shape;2253;p270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54" name="Google Shape;2254;p270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55" name="Google Shape;2255;p270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256" name="Google Shape;2256;p270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57" name="Google Shape;2257;p270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58" name="Google Shape;2258;p270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259" name="Google Shape;2259;p270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60" name="Google Shape;2260;p270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61" name="Google Shape;2261;p270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2262" name="Shape 2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" name="Google Shape;2263;p271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4" name="Google Shape;2264;p271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5" name="Google Shape;2265;p271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6" name="Google Shape;2266;p271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267" name="Google Shape;2267;p271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2268" name="Shape 2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9" name="Google Shape;2269;p272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0" name="Google Shape;2270;p272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1" name="Google Shape;2271;p272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2" name="Google Shape;2272;p27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73" name="Google Shape;2273;p272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2274" name="Shape 2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5" name="Google Shape;2275;p273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6" name="Google Shape;2276;p273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7" name="Google Shape;2277;p273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8" name="Google Shape;2278;p27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79" name="Google Shape;2279;p273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2280" name="Shape 2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1" name="Google Shape;2281;p274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2" name="Google Shape;2282;p274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3" name="Google Shape;2283;p274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4" name="Google Shape;2284;p274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5" name="Google Shape;2285;p274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6" name="Google Shape;2286;p27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87" name="Google Shape;2287;p274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88" name="Google Shape;2288;p274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89" name="Google Shape;2289;p274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90" name="Google Shape;2290;p274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291" name="Google Shape;2291;p274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92" name="Google Shape;2292;p274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2293" name="Shape 2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4" name="Google Shape;2294;p275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5" name="Google Shape;2295;p275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6" name="Google Shape;2296;p275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7" name="Google Shape;2297;p275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8" name="Google Shape;2298;p275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99" name="Google Shape;2299;p275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00" name="Google Shape;2300;p275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01" name="Google Shape;2301;p275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02" name="Google Shape;2302;p27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2303" name="Shape 2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" name="Google Shape;2304;p276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5" name="Google Shape;2305;p276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6" name="Google Shape;2306;p276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7" name="Google Shape;2307;p276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8" name="Google Shape;2308;p276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9" name="Google Shape;2309;p27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10" name="Google Shape;2310;p276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11" name="Google Shape;2311;p276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312" name="Google Shape;2312;p276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13" name="Google Shape;2313;p276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2314" name="Shape 2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5" name="Google Shape;2315;p277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6" name="Google Shape;2316;p277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7" name="Google Shape;2317;p277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8" name="Google Shape;2318;p277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9" name="Google Shape;2319;p277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0" name="Google Shape;2320;p277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1" name="Google Shape;2321;p277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22" name="Google Shape;2322;p277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23" name="Google Shape;2323;p277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24" name="Google Shape;2324;p277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25" name="Google Shape;2325;p27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26" name="Google Shape;2326;p277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27" name="Google Shape;2327;p277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328" name="Google Shape;2328;p277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29" name="Google Shape;2329;p277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2330" name="Shape 2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1" name="Google Shape;2331;p278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2" name="Google Shape;2332;p278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3" name="Google Shape;2333;p278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4" name="Google Shape;2334;p27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35" name="Google Shape;2335;p278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36" name="Google Shape;2336;p278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37" name="Google Shape;2337;p278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38" name="Google Shape;2338;p278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39" name="Google Shape;2339;p278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0" name="Google Shape;2340;p278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1" name="Google Shape;2341;p278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2" name="Google Shape;2342;p278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3" name="Google Shape;2343;p278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4" name="Google Shape;2344;p278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5" name="Google Shape;2345;p278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46" name="Google Shape;2346;p278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29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9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29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9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49" name="Google Shape;249;p29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2347" name="Shape 2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8" name="Google Shape;2348;p279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9" name="Google Shape;2349;p279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0" name="Google Shape;2350;p279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1" name="Google Shape;2351;p279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352" name="Google Shape;2352;p279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353" name="Google Shape;2353;p279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280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6" name="Google Shape;2356;p280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7" name="Google Shape;2357;p280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8" name="Google Shape;2358;p280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59" name="Google Shape;2359;p280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60" name="Google Shape;2360;p280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61" name="Google Shape;2361;p280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62" name="Google Shape;2362;p280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63" name="Google Shape;2363;p280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64" name="Google Shape;2364;p280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2365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p28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67" name="Google Shape;2367;p281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368" name="Google Shape;2368;p281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369" name="Google Shape;2369;p281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370" name="Google Shape;2370;p281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371" name="Google Shape;2371;p281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2" name="Google Shape;2372;p281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3" name="Google Shape;2373;p281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2374" name="Shape 2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" name="Google Shape;2375;p282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6" name="Google Shape;2376;p282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7" name="Google Shape;2377;p282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8" name="Google Shape;2378;p282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9" name="Google Shape;2379;p282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0" name="Google Shape;2380;p282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1" name="Google Shape;2381;p282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2" name="Google Shape;2382;p282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2383" name="Google Shape;2383;p282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84" name="Google Shape;2384;p282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385" name="Google Shape;2385;p282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2386" name="Shape 2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7" name="Google Shape;2387;p283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8" name="Google Shape;2388;p283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9" name="Google Shape;2389;p283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2390" name="Shape 2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284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2" name="Google Shape;2392;p284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3" name="Google Shape;2393;p284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97" name="Shape 2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8" name="Google Shape;2398;p286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9" name="Google Shape;2399;p286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0" name="Google Shape;2400;p286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1" name="Google Shape;2401;p286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2" name="Google Shape;2402;p286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3" name="Google Shape;2403;p286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4" name="Google Shape;2404;p286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5" name="Google Shape;2405;p286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6" name="Google Shape;2406;p286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07" name="Google Shape;2407;p286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08" name="Shape 2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9" name="Google Shape;2409;p287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0" name="Google Shape;2410;p287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1" name="Google Shape;2411;p287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2" name="Google Shape;2412;p287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13" name="Google Shape;2413;p287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14" name="Google Shape;2414;p287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415" name="Shape 2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" name="Google Shape;2416;p288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7" name="Google Shape;2417;p288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8" name="Google Shape;2418;p288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9" name="Google Shape;2419;p28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20" name="Google Shape;2420;p288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2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2" name="Google Shape;2422;p289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3" name="Google Shape;2423;p289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4" name="Google Shape;2424;p289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5" name="Google Shape;2425;p289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26" name="Google Shape;2426;p289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27" name="Google Shape;2427;p289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28" name="Google Shape;2428;p289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0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30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30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0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0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56" name="Google Shape;256;p30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29" name="Shape 2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0" name="Google Shape;2430;p290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1" name="Google Shape;2431;p290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2" name="Google Shape;2432;p290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3" name="Google Shape;2433;p29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p291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6" name="Google Shape;2436;p291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7" name="Google Shape;2437;p291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8" name="Google Shape;2438;p291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9" name="Google Shape;2439;p291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0" name="Google Shape;2440;p291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441" name="Google Shape;2441;p291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442" name="Shape 2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3" name="Google Shape;2443;p292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4" name="Google Shape;2444;p292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5" name="Google Shape;2445;p292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6" name="Google Shape;2446;p292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7" name="Google Shape;2447;p292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448" name="Shape 2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9" name="Google Shape;2449;p293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0" name="Google Shape;2450;p293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1" name="Google Shape;2451;p293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2" name="Google Shape;2452;p293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3" name="Google Shape;2453;p293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454" name="Google Shape;2454;p293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455" name="Shape 2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6" name="Google Shape;2456;p294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457" name="Shape 2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" name="Google Shape;2458;p295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9" name="Google Shape;2459;p295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0" name="Google Shape;2460;p295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1" name="Google Shape;2461;p295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2" name="Google Shape;2462;p295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63" name="Google Shape;2463;p295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464" name="Shape 24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297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7" name="Google Shape;2467;p297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8" name="Google Shape;2468;p297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9" name="Google Shape;2469;p297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0" name="Google Shape;2470;p29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71" name="Google Shape;2471;p297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72" name="Google Shape;2472;p297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73" name="Google Shape;2473;p297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74" name="Google Shape;2474;p297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75" name="Google Shape;2475;p297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76" name="Google Shape;2476;p297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77" name="Google Shape;2477;p297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78" name="Google Shape;2478;p297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79" name="Google Shape;2479;p297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80" name="Google Shape;2480;p297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81" name="Google Shape;2481;p297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482" name="Google Shape;2482;p297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p298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5" name="Google Shape;2485;p298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6" name="Google Shape;2486;p298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7" name="Google Shape;2487;p298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88" name="Google Shape;2488;p298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2489" name="Shape 2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0" name="Google Shape;2490;p299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1" name="Google Shape;2491;p299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2" name="Google Shape;2492;p299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3" name="Google Shape;2493;p299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4" name="Google Shape;2494;p299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495" name="Google Shape;2495;p299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1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1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1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1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1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3" name="Google Shape;263;p31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4" name="Google Shape;264;p31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5" name="Google Shape;265;p31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6" name="Google Shape;266;p3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2496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7" name="Google Shape;2497;p300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8" name="Google Shape;2498;p300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9" name="Google Shape;2499;p300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00" name="Google Shape;2500;p300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01" name="Google Shape;2501;p300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02" name="Google Shape;2502;p300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03" name="Google Shape;2503;p300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04" name="Google Shape;2504;p300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05" name="Google Shape;2505;p300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06" name="Google Shape;2506;p300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2507" name="Shape 2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Google Shape;2508;p301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9" name="Google Shape;2509;p301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0" name="Google Shape;2510;p301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1" name="Google Shape;2511;p301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2" name="Google Shape;2512;p301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513" name="Google Shape;2513;p301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2514" name="Shape 2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5" name="Google Shape;2515;p302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6" name="Google Shape;2516;p302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7" name="Google Shape;2517;p302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8" name="Google Shape;2518;p302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9" name="Google Shape;2519;p302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520" name="Google Shape;2520;p302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252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p303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3" name="Google Shape;2523;p303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4" name="Google Shape;2524;p303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5" name="Google Shape;2525;p303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6" name="Google Shape;2526;p303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27" name="Google Shape;2527;p303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28" name="Google Shape;2528;p303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29" name="Google Shape;2529;p303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30" name="Google Shape;2530;p30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253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2" name="Google Shape;2532;p304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3" name="Google Shape;2533;p304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4" name="Google Shape;2534;p304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5" name="Google Shape;2535;p30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36" name="Google Shape;2536;p304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37" name="Google Shape;2537;p304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38" name="Google Shape;2538;p304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539" name="Google Shape;2539;p304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40" name="Google Shape;2540;p304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41" name="Google Shape;2541;p304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542" name="Google Shape;2542;p304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43" name="Google Shape;2543;p304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44" name="Google Shape;2544;p304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2545" name="Shape 2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p305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7" name="Google Shape;2547;p305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8" name="Google Shape;2548;p305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9" name="Google Shape;2549;p305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550" name="Google Shape;2550;p305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2551" name="Shape 2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2" name="Google Shape;2552;p306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3" name="Google Shape;2553;p306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4" name="Google Shape;2554;p306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5" name="Google Shape;2555;p30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56" name="Google Shape;2556;p306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2557" name="Shape 2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8" name="Google Shape;2558;p307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9" name="Google Shape;2559;p307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0" name="Google Shape;2560;p307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1" name="Google Shape;2561;p30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62" name="Google Shape;2562;p307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2563" name="Shape 2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4" name="Google Shape;2564;p308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5" name="Google Shape;2565;p308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6" name="Google Shape;2566;p308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7" name="Google Shape;2567;p308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8" name="Google Shape;2568;p308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9" name="Google Shape;2569;p30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0" name="Google Shape;2570;p308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1" name="Google Shape;2571;p308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72" name="Google Shape;2572;p308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3" name="Google Shape;2573;p308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74" name="Google Shape;2574;p308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75" name="Google Shape;2575;p308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2576" name="Shape 2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7" name="Google Shape;2577;p309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8" name="Google Shape;2578;p309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9" name="Google Shape;2579;p309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0" name="Google Shape;2580;p309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1" name="Google Shape;2581;p309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82" name="Google Shape;2582;p309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83" name="Google Shape;2583;p309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84" name="Google Shape;2584;p309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85" name="Google Shape;2585;p30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4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2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32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2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3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2" name="Google Shape;272;p32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3" name="Google Shape;273;p32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4" name="Google Shape;274;p32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5" name="Google Shape;275;p32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6" name="Google Shape;276;p32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7" name="Google Shape;277;p32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8" name="Google Shape;278;p32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9" name="Google Shape;279;p32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0" name="Google Shape;280;p32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2586" name="Shape 2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7" name="Google Shape;2587;p310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8" name="Google Shape;2588;p310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9" name="Google Shape;2589;p310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0" name="Google Shape;2590;p310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1" name="Google Shape;2591;p310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2" name="Google Shape;2592;p31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93" name="Google Shape;2593;p310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94" name="Google Shape;2594;p310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595" name="Google Shape;2595;p310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596" name="Google Shape;2596;p310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2597" name="Shape 2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8" name="Google Shape;2598;p311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9" name="Google Shape;2599;p311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0" name="Google Shape;2600;p311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1" name="Google Shape;2601;p311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2" name="Google Shape;2602;p311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3" name="Google Shape;2603;p311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4" name="Google Shape;2604;p311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05" name="Google Shape;2605;p311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06" name="Google Shape;2606;p311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07" name="Google Shape;2607;p311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08" name="Google Shape;2608;p31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09" name="Google Shape;2609;p311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10" name="Google Shape;2610;p311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11" name="Google Shape;2611;p311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12" name="Google Shape;2612;p311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2613" name="Shape 2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4" name="Google Shape;2614;p312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5" name="Google Shape;2615;p312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6" name="Google Shape;2616;p312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7" name="Google Shape;2617;p31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18" name="Google Shape;2618;p312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19" name="Google Shape;2619;p312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0" name="Google Shape;2620;p312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1" name="Google Shape;2621;p312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2" name="Google Shape;2622;p312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3" name="Google Shape;2623;p312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4" name="Google Shape;2624;p312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5" name="Google Shape;2625;p312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6" name="Google Shape;2626;p312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7" name="Google Shape;2627;p312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8" name="Google Shape;2628;p312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629" name="Google Shape;2629;p312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2630" name="Shape 2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" name="Google Shape;2631;p313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2" name="Google Shape;2632;p313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3" name="Google Shape;2633;p313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4" name="Google Shape;2634;p313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635" name="Google Shape;2635;p313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636" name="Google Shape;2636;p313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2637" name="Shape 2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8" name="Google Shape;2638;p314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9" name="Google Shape;2639;p314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0" name="Google Shape;2640;p314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1" name="Google Shape;2641;p314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42" name="Google Shape;2642;p314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43" name="Google Shape;2643;p314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44" name="Google Shape;2644;p314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45" name="Google Shape;2645;p314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46" name="Google Shape;2646;p314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47" name="Google Shape;2647;p314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2648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p31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50" name="Google Shape;2650;p315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651" name="Google Shape;2651;p315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652" name="Google Shape;2652;p315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653" name="Google Shape;2653;p315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654" name="Google Shape;2654;p315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5" name="Google Shape;2655;p315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6" name="Google Shape;2656;p315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2657" name="Shape 2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8" name="Google Shape;2658;p316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9" name="Google Shape;2659;p316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0" name="Google Shape;2660;p316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1" name="Google Shape;2661;p316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2" name="Google Shape;2662;p316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3" name="Google Shape;2663;p316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4" name="Google Shape;2664;p316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5" name="Google Shape;2665;p316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2666" name="Google Shape;2666;p316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67" name="Google Shape;2667;p316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668" name="Google Shape;2668;p316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2669" name="Shape 2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0" name="Google Shape;2670;p317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1" name="Google Shape;2671;p317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2" name="Google Shape;2672;p317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2673" name="Shape 2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4" name="Google Shape;2674;p318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5" name="Google Shape;2675;p318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6" name="Google Shape;2676;p318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p320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2" name="Google Shape;2682;p320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3" name="Google Shape;2683;p320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4" name="Google Shape;2684;p320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5" name="Google Shape;2685;p320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6" name="Google Shape;2686;p320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7" name="Google Shape;2687;p320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8" name="Google Shape;2688;p320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9" name="Google Shape;2689;p320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690" name="Google Shape;2690;p320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3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33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33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33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86" name="Google Shape;286;p33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p321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3" name="Google Shape;2693;p321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4" name="Google Shape;2694;p321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5" name="Google Shape;2695;p321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96" name="Google Shape;2696;p321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697" name="Google Shape;2697;p321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p322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0" name="Google Shape;2700;p322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1" name="Google Shape;2701;p322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2" name="Google Shape;2702;p32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03" name="Google Shape;2703;p322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04" name="Shape 2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5" name="Google Shape;2705;p323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6" name="Google Shape;2706;p323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7" name="Google Shape;2707;p323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8" name="Google Shape;2708;p323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09" name="Google Shape;2709;p323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10" name="Google Shape;2710;p323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11" name="Google Shape;2711;p323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12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p324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4" name="Google Shape;2714;p324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5" name="Google Shape;2715;p324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6" name="Google Shape;2716;p32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717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8" name="Google Shape;2718;p325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9" name="Google Shape;2719;p325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0" name="Google Shape;2720;p325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1" name="Google Shape;2721;p325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2" name="Google Shape;2722;p325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3" name="Google Shape;2723;p325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724" name="Google Shape;2724;p325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725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6" name="Google Shape;2726;p326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7" name="Google Shape;2727;p326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8" name="Google Shape;2728;p326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9" name="Google Shape;2729;p326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0" name="Google Shape;2730;p326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73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Google Shape;2732;p327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3" name="Google Shape;2733;p327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4" name="Google Shape;2734;p327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5" name="Google Shape;2735;p327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6" name="Google Shape;2736;p327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737" name="Google Shape;2737;p327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p328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740" name="Shape 2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1" name="Google Shape;2741;p329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2" name="Google Shape;2742;p329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3" name="Google Shape;2743;p329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4" name="Google Shape;2744;p329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5" name="Google Shape;2745;p329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746" name="Google Shape;2746;p329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2747" name="Shape 27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34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4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3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2" name="Google Shape;292;p34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p331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0" name="Google Shape;2750;p331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1" name="Google Shape;2751;p331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2" name="Google Shape;2752;p331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3" name="Google Shape;2753;p33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54" name="Google Shape;2754;p331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55" name="Google Shape;2755;p331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56" name="Google Shape;2756;p331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57" name="Google Shape;2757;p331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58" name="Google Shape;2758;p331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59" name="Google Shape;2759;p331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60" name="Google Shape;2760;p331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61" name="Google Shape;2761;p331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62" name="Google Shape;2762;p331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763" name="Google Shape;2763;p331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64" name="Google Shape;2764;p331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65" name="Google Shape;2765;p331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2766" name="Shape 2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7" name="Google Shape;2767;p332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8" name="Google Shape;2768;p332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9" name="Google Shape;2769;p332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0" name="Google Shape;2770;p332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71" name="Google Shape;2771;p332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2772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p333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4" name="Google Shape;2774;p333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5" name="Google Shape;2775;p333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6" name="Google Shape;2776;p333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7" name="Google Shape;2777;p333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778" name="Google Shape;2778;p333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2779" name="Shape 2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0" name="Google Shape;2780;p334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1" name="Google Shape;2781;p334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2" name="Google Shape;2782;p334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83" name="Google Shape;2783;p334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84" name="Google Shape;2784;p334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85" name="Google Shape;2785;p334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86" name="Google Shape;2786;p334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87" name="Google Shape;2787;p334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788" name="Google Shape;2788;p334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89" name="Google Shape;2789;p334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2790" name="Shape 2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1" name="Google Shape;2791;p335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2" name="Google Shape;2792;p335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3" name="Google Shape;2793;p335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4" name="Google Shape;2794;p335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5" name="Google Shape;2795;p335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796" name="Google Shape;2796;p335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2797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Google Shape;2798;p336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9" name="Google Shape;2799;p336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0" name="Google Shape;2800;p336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1" name="Google Shape;2801;p336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2" name="Google Shape;2802;p336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803" name="Google Shape;2803;p336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2804" name="Shape 2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" name="Google Shape;2805;p337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6" name="Google Shape;2806;p337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7" name="Google Shape;2807;p337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8" name="Google Shape;2808;p337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9" name="Google Shape;2809;p337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10" name="Google Shape;2810;p337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11" name="Google Shape;2811;p337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12" name="Google Shape;2812;p337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13" name="Google Shape;2813;p33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2814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5" name="Google Shape;2815;p338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6" name="Google Shape;2816;p338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7" name="Google Shape;2817;p338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8" name="Google Shape;2818;p33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19" name="Google Shape;2819;p338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20" name="Google Shape;2820;p338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21" name="Google Shape;2821;p338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822" name="Google Shape;2822;p338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23" name="Google Shape;2823;p338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24" name="Google Shape;2824;p338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825" name="Google Shape;2825;p338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26" name="Google Shape;2826;p338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27" name="Google Shape;2827;p338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2828" name="Shape 2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9" name="Google Shape;2829;p339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0" name="Google Shape;2830;p339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1" name="Google Shape;2831;p339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2" name="Google Shape;2832;p339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833" name="Google Shape;2833;p339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2834" name="Shape 2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5" name="Google Shape;2835;p340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6" name="Google Shape;2836;p340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7" name="Google Shape;2837;p340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8" name="Google Shape;2838;p34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39" name="Google Shape;2839;p340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5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5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8" name="Google Shape;298;p35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2840" name="Shape 2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1" name="Google Shape;2841;p341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2" name="Google Shape;2842;p341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3" name="Google Shape;2843;p341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4" name="Google Shape;2844;p34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45" name="Google Shape;2845;p341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2846" name="Shape 2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7" name="Google Shape;2847;p342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8" name="Google Shape;2848;p342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9" name="Google Shape;2849;p342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0" name="Google Shape;2850;p342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1" name="Google Shape;2851;p342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2" name="Google Shape;2852;p34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53" name="Google Shape;2853;p342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54" name="Google Shape;2854;p342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55" name="Google Shape;2855;p342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56" name="Google Shape;2856;p342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57" name="Google Shape;2857;p342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58" name="Google Shape;2858;p342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2859" name="Shape 2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0" name="Google Shape;2860;p343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1" name="Google Shape;2861;p343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2" name="Google Shape;2862;p343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3" name="Google Shape;2863;p343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4" name="Google Shape;2864;p343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65" name="Google Shape;2865;p343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66" name="Google Shape;2866;p343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67" name="Google Shape;2867;p343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68" name="Google Shape;2868;p34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2869" name="Shape 2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" name="Google Shape;2870;p344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1" name="Google Shape;2871;p344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2" name="Google Shape;2872;p344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3" name="Google Shape;2873;p344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4" name="Google Shape;2874;p344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5" name="Google Shape;2875;p34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76" name="Google Shape;2876;p344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77" name="Google Shape;2877;p344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878" name="Google Shape;2878;p344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79" name="Google Shape;2879;p344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2880" name="Shape 2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1" name="Google Shape;2881;p345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2" name="Google Shape;2882;p345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3" name="Google Shape;2883;p345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4" name="Google Shape;2884;p345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5" name="Google Shape;2885;p345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6" name="Google Shape;2886;p345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7" name="Google Shape;2887;p345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88" name="Google Shape;2888;p345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89" name="Google Shape;2889;p345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90" name="Google Shape;2890;p345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91" name="Google Shape;2891;p34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92" name="Google Shape;2892;p345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93" name="Google Shape;2893;p345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894" name="Google Shape;2894;p345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895" name="Google Shape;2895;p345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2896" name="Shape 2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" name="Google Shape;2897;p346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8" name="Google Shape;2898;p346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9" name="Google Shape;2899;p346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0" name="Google Shape;2900;p34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01" name="Google Shape;2901;p346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2" name="Google Shape;2902;p346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3" name="Google Shape;2903;p346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4" name="Google Shape;2904;p346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5" name="Google Shape;2905;p346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6" name="Google Shape;2906;p346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7" name="Google Shape;2907;p346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8" name="Google Shape;2908;p346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09" name="Google Shape;2909;p346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10" name="Google Shape;2910;p346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11" name="Google Shape;2911;p346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912" name="Google Shape;2912;p346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2913" name="Shape 2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4" name="Google Shape;2914;p347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5" name="Google Shape;2915;p347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6" name="Google Shape;2916;p347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7" name="Google Shape;2917;p347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2918" name="Google Shape;2918;p347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2919" name="Google Shape;2919;p347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2920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p348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2" name="Google Shape;2922;p348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3" name="Google Shape;2923;p348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4" name="Google Shape;2924;p348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25" name="Google Shape;2925;p348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26" name="Google Shape;2926;p348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27" name="Google Shape;2927;p348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28" name="Google Shape;2928;p348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929" name="Google Shape;2929;p348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30" name="Google Shape;2930;p348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2931" name="Shape 2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2" name="Google Shape;2932;p34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33" name="Google Shape;2933;p349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934" name="Google Shape;2934;p349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935" name="Google Shape;2935;p349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2936" name="Google Shape;2936;p349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2937" name="Google Shape;2937;p349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8" name="Google Shape;2938;p349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9" name="Google Shape;2939;p349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2940" name="Shape 2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1" name="Google Shape;2941;p350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2" name="Google Shape;2942;p350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3" name="Google Shape;2943;p350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4" name="Google Shape;2944;p350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5" name="Google Shape;2945;p350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6" name="Google Shape;2946;p350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7" name="Google Shape;2947;p350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8" name="Google Shape;2948;p350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2949" name="Google Shape;2949;p350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50" name="Google Shape;2950;p350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2951" name="Google Shape;2951;p350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6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6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6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6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6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6" name="Google Shape;306;p36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7" name="Google Shape;307;p36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8" name="Google Shape;308;p36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9" name="Google Shape;309;p36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0" name="Google Shape;310;p36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1" name="Google Shape;311;p36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2952" name="Shape 2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3" name="Google Shape;2953;p351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4" name="Google Shape;2954;p351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5" name="Google Shape;2955;p351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2956" name="Shape 2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7" name="Google Shape;2957;p352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8" name="Google Shape;2958;p352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9" name="Google Shape;2959;p352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p354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5" name="Google Shape;2965;p354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6" name="Google Shape;2966;p354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7" name="Google Shape;2967;p354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8" name="Google Shape;2968;p354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9" name="Google Shape;2969;p354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0" name="Google Shape;2970;p354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1" name="Google Shape;2971;p354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2" name="Google Shape;2972;p354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973" name="Google Shape;2973;p354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974" name="Shape 2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5" name="Google Shape;2975;p355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6" name="Google Shape;2976;p355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7" name="Google Shape;2977;p355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8" name="Google Shape;2978;p355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979" name="Google Shape;2979;p355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980" name="Google Shape;2980;p355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p356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3" name="Google Shape;2983;p356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4" name="Google Shape;2984;p356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5" name="Google Shape;2985;p35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86" name="Google Shape;2986;p356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87" name="Shape 2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8" name="Google Shape;2988;p357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9" name="Google Shape;2989;p357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0" name="Google Shape;2990;p357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1" name="Google Shape;2991;p357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92" name="Google Shape;2992;p357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993" name="Google Shape;2993;p357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994" name="Google Shape;2994;p357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95" name="Shape 2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6" name="Google Shape;2996;p358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7" name="Google Shape;2997;p358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8" name="Google Shape;2998;p358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9" name="Google Shape;2999;p35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00" name="Shape 3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1" name="Google Shape;3001;p359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2" name="Google Shape;3002;p359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3" name="Google Shape;3003;p359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4" name="Google Shape;3004;p359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5" name="Google Shape;3005;p359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6" name="Google Shape;3006;p359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07" name="Google Shape;3007;p359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008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p360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0" name="Google Shape;3010;p360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1" name="Google Shape;3011;p360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2" name="Google Shape;3012;p360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3" name="Google Shape;3013;p360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014" name="Shape 3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5" name="Google Shape;3015;p361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6" name="Google Shape;3016;p361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7" name="Google Shape;3017;p361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8" name="Google Shape;3018;p361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9" name="Google Shape;3019;p361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020" name="Google Shape;3020;p361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37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7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7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7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7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8" name="Google Shape;318;p37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9" name="Google Shape;319;p37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0" name="Google Shape;320;p37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21" name="Google Shape;321;p3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2" name="Google Shape;3022;p362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4" name="Google Shape;3024;p363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5" name="Google Shape;3025;p363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6" name="Google Shape;3026;p363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7" name="Google Shape;3027;p363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8" name="Google Shape;3028;p363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029" name="Google Shape;3029;p363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3030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p365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3" name="Google Shape;3033;p365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4" name="Google Shape;3034;p365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5" name="Google Shape;3035;p365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6" name="Google Shape;3036;p36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37" name="Google Shape;3037;p365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38" name="Google Shape;3038;p365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39" name="Google Shape;3039;p365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040" name="Google Shape;3040;p365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41" name="Google Shape;3041;p365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42" name="Google Shape;3042;p365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043" name="Google Shape;3043;p365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44" name="Google Shape;3044;p365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45" name="Google Shape;3045;p365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046" name="Google Shape;3046;p365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47" name="Google Shape;3047;p365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48" name="Google Shape;3048;p365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3049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66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1" name="Google Shape;3051;p366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2" name="Google Shape;3052;p366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3" name="Google Shape;3053;p366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54" name="Google Shape;3054;p366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3055" name="Shape 3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6" name="Google Shape;3056;p367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7" name="Google Shape;3057;p367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8" name="Google Shape;3058;p367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9" name="Google Shape;3059;p367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0" name="Google Shape;3060;p367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061" name="Google Shape;3061;p367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3062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368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4" name="Google Shape;3064;p368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5" name="Google Shape;3065;p368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66" name="Google Shape;3066;p368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67" name="Google Shape;3067;p368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68" name="Google Shape;3068;p368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69" name="Google Shape;3069;p368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70" name="Google Shape;3070;p368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71" name="Google Shape;3071;p368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72" name="Google Shape;3072;p368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3073" name="Shape 3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3074;p369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5" name="Google Shape;3075;p369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6" name="Google Shape;3076;p369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7" name="Google Shape;3077;p369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8" name="Google Shape;3078;p369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079" name="Google Shape;3079;p369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3080" name="Shape 3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Google Shape;3081;p370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2" name="Google Shape;3082;p370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3" name="Google Shape;3083;p370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4" name="Google Shape;3084;p370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5" name="Google Shape;3085;p370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086" name="Google Shape;3086;p370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3087" name="Shape 3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8" name="Google Shape;3088;p371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9" name="Google Shape;3089;p371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0" name="Google Shape;3090;p371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1" name="Google Shape;3091;p371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2" name="Google Shape;3092;p371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93" name="Google Shape;3093;p371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94" name="Google Shape;3094;p371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95" name="Google Shape;3095;p371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096" name="Google Shape;3096;p37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8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8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8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8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9" name="Google Shape;329;p38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0" name="Google Shape;330;p38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1" name="Google Shape;331;p38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2" name="Google Shape;332;p38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3097" name="Shape 3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8" name="Google Shape;3098;p372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9" name="Google Shape;3099;p372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0" name="Google Shape;3100;p372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1" name="Google Shape;3101;p37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02" name="Google Shape;3102;p372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03" name="Google Shape;3103;p372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04" name="Google Shape;3104;p372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05" name="Google Shape;3105;p372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06" name="Google Shape;3106;p372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07" name="Google Shape;3107;p372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08" name="Google Shape;3108;p372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09" name="Google Shape;3109;p372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10" name="Google Shape;3110;p372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3111" name="Shape 3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Google Shape;3112;p373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3" name="Google Shape;3113;p373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4" name="Google Shape;3114;p373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5" name="Google Shape;3115;p373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116" name="Google Shape;3116;p373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3117" name="Shape 3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8" name="Google Shape;3118;p374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9" name="Google Shape;3119;p374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0" name="Google Shape;3120;p374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1" name="Google Shape;3121;p37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22" name="Google Shape;3122;p374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3123" name="Shape 3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4" name="Google Shape;3124;p375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5" name="Google Shape;3125;p375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6" name="Google Shape;3126;p375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7" name="Google Shape;3127;p37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28" name="Google Shape;3128;p375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3129" name="Shape 3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0" name="Google Shape;3130;p376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1" name="Google Shape;3131;p376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2" name="Google Shape;3132;p376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3" name="Google Shape;3133;p376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4" name="Google Shape;3134;p376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5" name="Google Shape;3135;p37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36" name="Google Shape;3136;p376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37" name="Google Shape;3137;p376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38" name="Google Shape;3138;p376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39" name="Google Shape;3139;p376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40" name="Google Shape;3140;p376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41" name="Google Shape;3141;p376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3142" name="Shape 3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Google Shape;3143;p377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4" name="Google Shape;3144;p377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5" name="Google Shape;3145;p377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6" name="Google Shape;3146;p377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7" name="Google Shape;3147;p377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48" name="Google Shape;3148;p377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49" name="Google Shape;3149;p377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50" name="Google Shape;3150;p377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51" name="Google Shape;3151;p37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3152" name="Shape 3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" name="Google Shape;3153;p378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4" name="Google Shape;3154;p378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5" name="Google Shape;3155;p378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6" name="Google Shape;3156;p378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7" name="Google Shape;3157;p378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8" name="Google Shape;3158;p37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59" name="Google Shape;3159;p378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60" name="Google Shape;3160;p378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161" name="Google Shape;3161;p378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62" name="Google Shape;3162;p378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3163" name="Shape 3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" name="Google Shape;3164;p379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5" name="Google Shape;3165;p379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6" name="Google Shape;3166;p379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7" name="Google Shape;3167;p379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8" name="Google Shape;3168;p379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9" name="Google Shape;3169;p379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0" name="Google Shape;3170;p379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71" name="Google Shape;3171;p379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72" name="Google Shape;3172;p379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73" name="Google Shape;3173;p379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74" name="Google Shape;3174;p37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75" name="Google Shape;3175;p379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76" name="Google Shape;3176;p379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177" name="Google Shape;3177;p379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78" name="Google Shape;3178;p379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3179" name="Shape 3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" name="Google Shape;3180;p380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1" name="Google Shape;3181;p380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2" name="Google Shape;3182;p380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3" name="Google Shape;3183;p38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84" name="Google Shape;3184;p380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85" name="Google Shape;3185;p380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86" name="Google Shape;3186;p380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87" name="Google Shape;3187;p380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88" name="Google Shape;3188;p380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89" name="Google Shape;3189;p380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0" name="Google Shape;3190;p380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1" name="Google Shape;3191;p380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2" name="Google Shape;3192;p380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3" name="Google Shape;3193;p380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4" name="Google Shape;3194;p380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195" name="Google Shape;3195;p380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3196" name="Shape 3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7" name="Google Shape;3197;p381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8" name="Google Shape;3198;p381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9" name="Google Shape;3199;p381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0" name="Google Shape;3200;p381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201" name="Google Shape;3201;p381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202" name="Google Shape;3202;p381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9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9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9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9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9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9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9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1" name="Google Shape;341;p39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2" name="Google Shape;342;p39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3" name="Google Shape;343;p39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4" name="Google Shape;344;p3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5" name="Google Shape;345;p39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6" name="Google Shape;346;p39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7" name="Google Shape;347;p39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8" name="Google Shape;348;p39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3203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4" name="Google Shape;3204;p382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5" name="Google Shape;3205;p382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6" name="Google Shape;3206;p382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7" name="Google Shape;3207;p382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08" name="Google Shape;3208;p382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209" name="Google Shape;3209;p382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10" name="Google Shape;3210;p382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211" name="Google Shape;3211;p382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212" name="Google Shape;3212;p382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213" name="Google Shape;3213;p382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3214" name="Shape 3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" name="Google Shape;3215;p38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16" name="Google Shape;3216;p383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217" name="Google Shape;3217;p383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218" name="Google Shape;3218;p383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219" name="Google Shape;3219;p383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220" name="Google Shape;3220;p383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1" name="Google Shape;3221;p383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2" name="Google Shape;3222;p383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3223" name="Shape 3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4" name="Google Shape;3224;p384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5" name="Google Shape;3225;p384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6" name="Google Shape;3226;p384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7" name="Google Shape;3227;p384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8" name="Google Shape;3228;p384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9" name="Google Shape;3229;p384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0" name="Google Shape;3230;p384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1" name="Google Shape;3231;p384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3232" name="Google Shape;3232;p384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233" name="Google Shape;3233;p384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234" name="Google Shape;3234;p384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3235" name="Shape 3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6" name="Google Shape;3236;p385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7" name="Google Shape;3237;p385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8" name="Google Shape;3238;p385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3239" name="Shape 3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0" name="Google Shape;3240;p386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1" name="Google Shape;3241;p386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2" name="Google Shape;3242;p386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246" name="Shape 3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" name="Google Shape;3247;p388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8" name="Google Shape;3248;p388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9" name="Google Shape;3249;p388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0" name="Google Shape;3250;p388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1" name="Google Shape;3251;p388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2" name="Google Shape;3252;p388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3" name="Google Shape;3253;p388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4" name="Google Shape;3254;p388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5" name="Google Shape;3255;p388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256" name="Google Shape;3256;p388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57" name="Shape 3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8" name="Google Shape;3258;p389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9" name="Google Shape;3259;p389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0" name="Google Shape;3260;p389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1" name="Google Shape;3261;p389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262" name="Google Shape;3262;p389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263" name="Google Shape;3263;p389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264" name="Shape 3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5" name="Google Shape;3265;p390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6" name="Google Shape;3266;p390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7" name="Google Shape;3267;p390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8" name="Google Shape;3268;p39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69" name="Google Shape;3269;p390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270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1" name="Google Shape;3271;p391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2" name="Google Shape;3272;p391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3" name="Google Shape;3273;p391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4" name="Google Shape;3274;p391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275" name="Google Shape;3275;p391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276" name="Google Shape;3276;p391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277" name="Google Shape;3277;p391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78" name="Shape 3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9" name="Google Shape;3279;p392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0" name="Google Shape;3280;p392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1" name="Google Shape;3281;p392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2" name="Google Shape;3282;p39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0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40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0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4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4" name="Google Shape;354;p40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5" name="Google Shape;355;p40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6" name="Google Shape;356;p40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7" name="Google Shape;357;p40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8" name="Google Shape;358;p40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59" name="Google Shape;359;p40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0" name="Google Shape;360;p40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1" name="Google Shape;361;p40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2" name="Google Shape;362;p40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3" name="Google Shape;363;p40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4" name="Google Shape;364;p40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5" name="Google Shape;365;p40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83" name="Shape 3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4" name="Google Shape;3284;p393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5" name="Google Shape;3285;p393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6" name="Google Shape;3286;p393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7" name="Google Shape;3287;p393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8" name="Google Shape;3288;p393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9" name="Google Shape;3289;p393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90" name="Google Shape;3290;p393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91" name="Shape 3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2" name="Google Shape;3292;p394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3" name="Google Shape;3293;p394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4" name="Google Shape;3294;p394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5" name="Google Shape;3295;p394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6" name="Google Shape;3296;p394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297" name="Shape 3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8" name="Google Shape;3298;p395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9" name="Google Shape;3299;p395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0" name="Google Shape;3300;p395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1" name="Google Shape;3301;p395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2" name="Google Shape;3302;p395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303" name="Google Shape;3303;p395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304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p396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306" name="Shape 3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" name="Google Shape;3307;p397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8" name="Google Shape;3308;p397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9" name="Google Shape;3309;p397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0" name="Google Shape;3310;p397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1" name="Google Shape;3311;p397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312" name="Google Shape;3312;p397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3313" name="Shape 33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3314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399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6" name="Google Shape;3316;p399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7" name="Google Shape;3317;p399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8" name="Google Shape;3318;p399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9" name="Google Shape;3319;p39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20" name="Google Shape;3320;p399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21" name="Google Shape;3321;p399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22" name="Google Shape;3322;p399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23" name="Google Shape;3323;p399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24" name="Google Shape;3324;p399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25" name="Google Shape;3325;p399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26" name="Google Shape;3326;p399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27" name="Google Shape;3327;p399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28" name="Google Shape;3328;p399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29" name="Google Shape;3329;p399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30" name="Google Shape;3330;p399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31" name="Google Shape;3331;p399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3332" name="Shape 3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3" name="Google Shape;3333;p400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4" name="Google Shape;3334;p400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5" name="Google Shape;3335;p400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6" name="Google Shape;3336;p400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37" name="Google Shape;3337;p400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3338" name="Shape 3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9" name="Google Shape;3339;p401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0" name="Google Shape;3340;p401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1" name="Google Shape;3341;p401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2" name="Google Shape;3342;p401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3" name="Google Shape;3343;p401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344" name="Google Shape;3344;p401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3345" name="Shape 3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6" name="Google Shape;3346;p402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7" name="Google Shape;3347;p402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8" name="Google Shape;3348;p402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49" name="Google Shape;3349;p402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50" name="Google Shape;3350;p402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51" name="Google Shape;3351;p402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52" name="Google Shape;3352;p402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53" name="Google Shape;3353;p402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54" name="Google Shape;3354;p402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55" name="Google Shape;3355;p402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1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41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1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1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71" name="Google Shape;371;p41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2" name="Google Shape;372;p41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3356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p403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8" name="Google Shape;3358;p403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9" name="Google Shape;3359;p403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0" name="Google Shape;3360;p403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1" name="Google Shape;3361;p403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362" name="Google Shape;3362;p403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3363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p404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5" name="Google Shape;3365;p404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6" name="Google Shape;3366;p404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7" name="Google Shape;3367;p404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8" name="Google Shape;3368;p404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369" name="Google Shape;3369;p404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3370" name="Shape 3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Google Shape;3371;p405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2" name="Google Shape;3372;p405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3" name="Google Shape;3373;p405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4" name="Google Shape;3374;p405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5" name="Google Shape;3375;p405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76" name="Google Shape;3376;p405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77" name="Google Shape;3377;p405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78" name="Google Shape;3378;p405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79" name="Google Shape;3379;p40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3380" name="Shape 3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" name="Google Shape;3381;p406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2" name="Google Shape;3382;p406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3" name="Google Shape;3383;p406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4" name="Google Shape;3384;p40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85" name="Google Shape;3385;p406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86" name="Google Shape;3386;p406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87" name="Google Shape;3387;p406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88" name="Google Shape;3388;p406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89" name="Google Shape;3389;p406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90" name="Google Shape;3390;p406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391" name="Google Shape;3391;p406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392" name="Google Shape;3392;p406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93" name="Google Shape;3393;p406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3394" name="Shape 3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5" name="Google Shape;3395;p407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6" name="Google Shape;3396;p407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7" name="Google Shape;3397;p407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8" name="Google Shape;3398;p407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399" name="Google Shape;3399;p407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3400" name="Shape 3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1" name="Google Shape;3401;p408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2" name="Google Shape;3402;p408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3" name="Google Shape;3403;p408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4" name="Google Shape;3404;p40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05" name="Google Shape;3405;p408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3406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7" name="Google Shape;3407;p409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8" name="Google Shape;3408;p409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9" name="Google Shape;3409;p409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0" name="Google Shape;3410;p40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11" name="Google Shape;3411;p409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3412" name="Shape 3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3" name="Google Shape;3413;p410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4" name="Google Shape;3414;p410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5" name="Google Shape;3415;p410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6" name="Google Shape;3416;p410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7" name="Google Shape;3417;p410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8" name="Google Shape;3418;p41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19" name="Google Shape;3419;p410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20" name="Google Shape;3420;p410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21" name="Google Shape;3421;p410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22" name="Google Shape;3422;p410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23" name="Google Shape;3423;p410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24" name="Google Shape;3424;p410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3425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411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7" name="Google Shape;3427;p411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8" name="Google Shape;3428;p411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9" name="Google Shape;3429;p411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0" name="Google Shape;3430;p411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31" name="Google Shape;3431;p411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32" name="Google Shape;3432;p411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33" name="Google Shape;3433;p411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34" name="Google Shape;3434;p41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3435" name="Shape 3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6" name="Google Shape;3436;p412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7" name="Google Shape;3437;p412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8" name="Google Shape;3438;p412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9" name="Google Shape;3439;p412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0" name="Google Shape;3440;p412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1" name="Google Shape;3441;p41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42" name="Google Shape;3442;p412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43" name="Google Shape;3443;p412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444" name="Google Shape;3444;p412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45" name="Google Shape;3445;p412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5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3" name="Google Shape;53;p5"/>
          <p:cNvSpPr txBox="1"/>
          <p:nvPr>
            <p:ph idx="1" type="body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5"/>
          <p:cNvSpPr txBox="1"/>
          <p:nvPr>
            <p:ph idx="2" type="body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42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42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42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42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8" name="Google Shape;378;p42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79" name="Google Shape;379;p42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0" name="Google Shape;380;p42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81" name="Google Shape;381;p42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2" name="Google Shape;382;p42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83" name="Google Shape;383;p42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3446" name="Shape 3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7" name="Google Shape;3447;p413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8" name="Google Shape;3448;p413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9" name="Google Shape;3449;p413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0" name="Google Shape;3450;p413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1" name="Google Shape;3451;p413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2" name="Google Shape;3452;p413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3" name="Google Shape;3453;p413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54" name="Google Shape;3454;p413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55" name="Google Shape;3455;p413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56" name="Google Shape;3456;p413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57" name="Google Shape;3457;p41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58" name="Google Shape;3458;p413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59" name="Google Shape;3459;p413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460" name="Google Shape;3460;p413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61" name="Google Shape;3461;p413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3462" name="Shape 3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3" name="Google Shape;3463;p414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4" name="Google Shape;3464;p414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5" name="Google Shape;3465;p414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6" name="Google Shape;3466;p41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67" name="Google Shape;3467;p414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68" name="Google Shape;3468;p414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69" name="Google Shape;3469;p414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0" name="Google Shape;3470;p414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1" name="Google Shape;3471;p414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2" name="Google Shape;3472;p414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3" name="Google Shape;3473;p414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4" name="Google Shape;3474;p414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5" name="Google Shape;3475;p414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6" name="Google Shape;3476;p414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7" name="Google Shape;3477;p414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478" name="Google Shape;3478;p414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3479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0" name="Google Shape;3480;p415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1" name="Google Shape;3481;p415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2" name="Google Shape;3482;p415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3" name="Google Shape;3483;p415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484" name="Google Shape;3484;p415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485" name="Google Shape;3485;p415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3486" name="Shape 3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7" name="Google Shape;3487;p416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8" name="Google Shape;3488;p416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9" name="Google Shape;3489;p416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0" name="Google Shape;3490;p416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91" name="Google Shape;3491;p416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492" name="Google Shape;3492;p416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93" name="Google Shape;3493;p416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494" name="Google Shape;3494;p416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95" name="Google Shape;3495;p416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496" name="Google Shape;3496;p416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3497" name="Shape 3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8" name="Google Shape;3498;p41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99" name="Google Shape;3499;p417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00" name="Google Shape;3500;p417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501" name="Google Shape;3501;p417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02" name="Google Shape;3502;p417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503" name="Google Shape;3503;p417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4" name="Google Shape;3504;p417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5" name="Google Shape;3505;p417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3506" name="Shape 3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7" name="Google Shape;3507;p418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8" name="Google Shape;3508;p418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9" name="Google Shape;3509;p418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0" name="Google Shape;3510;p418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1" name="Google Shape;3511;p418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2" name="Google Shape;3512;p418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3" name="Google Shape;3513;p418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4" name="Google Shape;3514;p418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3515" name="Google Shape;3515;p418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516" name="Google Shape;3516;p418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517" name="Google Shape;3517;p418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3518" name="Shape 3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9" name="Google Shape;3519;p419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0" name="Google Shape;3520;p419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1" name="Google Shape;3521;p419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3522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p420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4" name="Google Shape;3524;p420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5" name="Google Shape;3525;p420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529" name="Shape 3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0" name="Google Shape;3530;p422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1" name="Google Shape;3531;p422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2" name="Google Shape;3532;p422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3" name="Google Shape;3533;p422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4" name="Google Shape;3534;p422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5" name="Google Shape;3535;p422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6" name="Google Shape;3536;p422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7" name="Google Shape;3537;p422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8" name="Google Shape;3538;p422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39" name="Google Shape;3539;p422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40" name="Shape 3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1" name="Google Shape;3541;p423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2" name="Google Shape;3542;p423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3" name="Google Shape;3543;p423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4" name="Google Shape;3544;p423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545" name="Google Shape;3545;p423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546" name="Google Shape;3546;p423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86" name="Google Shape;386;p43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87" name="Google Shape;387;p43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88" name="Google Shape;388;p43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89" name="Google Shape;389;p43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90" name="Google Shape;390;p43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43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43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47" name="Shape 3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8" name="Google Shape;3548;p424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9" name="Google Shape;3549;p424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0" name="Google Shape;3550;p424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1" name="Google Shape;3551;p42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52" name="Google Shape;3552;p424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553" name="Shape 3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4" name="Google Shape;3554;p425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5" name="Google Shape;3555;p425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6" name="Google Shape;3556;p425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7" name="Google Shape;3557;p425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558" name="Google Shape;3558;p425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559" name="Google Shape;3559;p425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560" name="Google Shape;3560;p425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61" name="Shape 3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2" name="Google Shape;3562;p426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3" name="Google Shape;3563;p426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4" name="Google Shape;3564;p426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5" name="Google Shape;3565;p42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66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p427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8" name="Google Shape;3568;p427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9" name="Google Shape;3569;p427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0" name="Google Shape;3570;p427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1" name="Google Shape;3571;p427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2" name="Google Shape;3572;p427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573" name="Google Shape;3573;p427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74" name="Shape 3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5" name="Google Shape;3575;p428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6" name="Google Shape;3576;p428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7" name="Google Shape;3577;p428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8" name="Google Shape;3578;p428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9" name="Google Shape;3579;p428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80" name="Shape 3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1" name="Google Shape;3581;p429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2" name="Google Shape;3582;p429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3" name="Google Shape;3583;p429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4" name="Google Shape;3584;p429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5" name="Google Shape;3585;p429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586" name="Google Shape;3586;p429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587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p430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589" name="Shape 3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0" name="Google Shape;3590;p431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1" name="Google Shape;3591;p431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2" name="Google Shape;3592;p431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3" name="Google Shape;3593;p431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4" name="Google Shape;3594;p431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595" name="Google Shape;3595;p431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3596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3597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p433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9" name="Google Shape;3599;p433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0" name="Google Shape;3600;p433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1" name="Google Shape;3601;p433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2" name="Google Shape;3602;p43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03" name="Google Shape;3603;p433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04" name="Google Shape;3604;p433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05" name="Google Shape;3605;p433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06" name="Google Shape;3606;p433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07" name="Google Shape;3607;p433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08" name="Google Shape;3608;p433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09" name="Google Shape;3609;p433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10" name="Google Shape;3610;p433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11" name="Google Shape;3611;p433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12" name="Google Shape;3612;p433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13" name="Google Shape;3613;p433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14" name="Google Shape;3614;p433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4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4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44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44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44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" name="Google Shape;399;p44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44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p44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402" name="Google Shape;402;p44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03" name="Google Shape;403;p44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404" name="Google Shape;404;p44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3615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p434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7" name="Google Shape;3617;p434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8" name="Google Shape;3618;p434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9" name="Google Shape;3619;p434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20" name="Google Shape;3620;p434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3621" name="Shape 3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2" name="Google Shape;3622;p435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3" name="Google Shape;3623;p435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4" name="Google Shape;3624;p435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5" name="Google Shape;3625;p435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6" name="Google Shape;3626;p435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627" name="Google Shape;3627;p435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3628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436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0" name="Google Shape;3630;p436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1" name="Google Shape;3631;p436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32" name="Google Shape;3632;p436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33" name="Google Shape;3633;p436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34" name="Google Shape;3634;p436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35" name="Google Shape;3635;p436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36" name="Google Shape;3636;p436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37" name="Google Shape;3637;p436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38" name="Google Shape;3638;p436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3639" name="Shape 3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0" name="Google Shape;3640;p437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1" name="Google Shape;3641;p437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2" name="Google Shape;3642;p437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3" name="Google Shape;3643;p437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4" name="Google Shape;3644;p437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645" name="Google Shape;3645;p437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3646" name="Shape 3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7" name="Google Shape;3647;p438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8" name="Google Shape;3648;p438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9" name="Google Shape;3649;p438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0" name="Google Shape;3650;p438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1" name="Google Shape;3651;p438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652" name="Google Shape;3652;p438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3653" name="Shape 3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4" name="Google Shape;3654;p439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5" name="Google Shape;3655;p439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6" name="Google Shape;3656;p439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7" name="Google Shape;3657;p439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8" name="Google Shape;3658;p439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59" name="Google Shape;3659;p439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60" name="Google Shape;3660;p439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61" name="Google Shape;3661;p439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62" name="Google Shape;3662;p43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3663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440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5" name="Google Shape;3665;p440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6" name="Google Shape;3666;p440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7" name="Google Shape;3667;p44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68" name="Google Shape;3668;p440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69" name="Google Shape;3669;p440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70" name="Google Shape;3670;p440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71" name="Google Shape;3671;p440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72" name="Google Shape;3672;p440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73" name="Google Shape;3673;p440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674" name="Google Shape;3674;p440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75" name="Google Shape;3675;p440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676" name="Google Shape;3676;p440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3677" name="Shape 3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8" name="Google Shape;3678;p441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9" name="Google Shape;3679;p441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0" name="Google Shape;3680;p441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1" name="Google Shape;3681;p441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682" name="Google Shape;3682;p441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3683" name="Shape 3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4" name="Google Shape;3684;p442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5" name="Google Shape;3685;p442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6" name="Google Shape;3686;p442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7" name="Google Shape;3687;p44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88" name="Google Shape;3688;p442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3689" name="Shape 3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0" name="Google Shape;3690;p443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1" name="Google Shape;3691;p443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2" name="Google Shape;3692;p443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3" name="Google Shape;3693;p44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94" name="Google Shape;3694;p443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45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45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5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3695" name="Shape 3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" name="Google Shape;3696;p444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7" name="Google Shape;3697;p444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8" name="Google Shape;3698;p444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9" name="Google Shape;3699;p444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0" name="Google Shape;3700;p444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1" name="Google Shape;3701;p44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02" name="Google Shape;3702;p444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03" name="Google Shape;3703;p444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04" name="Google Shape;3704;p444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05" name="Google Shape;3705;p444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06" name="Google Shape;3706;p444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07" name="Google Shape;3707;p444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3708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445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0" name="Google Shape;3710;p445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1" name="Google Shape;3711;p445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2" name="Google Shape;3712;p445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3" name="Google Shape;3713;p445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14" name="Google Shape;3714;p445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15" name="Google Shape;3715;p445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16" name="Google Shape;3716;p445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17" name="Google Shape;3717;p44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3718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p446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0" name="Google Shape;3720;p446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1" name="Google Shape;3721;p446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2" name="Google Shape;3722;p446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3" name="Google Shape;3723;p446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4" name="Google Shape;3724;p44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25" name="Google Shape;3725;p446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26" name="Google Shape;3726;p446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27" name="Google Shape;3727;p446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28" name="Google Shape;3728;p446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3729" name="Shape 3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p447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1" name="Google Shape;3731;p447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2" name="Google Shape;3732;p447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3" name="Google Shape;3733;p447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4" name="Google Shape;3734;p447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5" name="Google Shape;3735;p447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6" name="Google Shape;3736;p447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37" name="Google Shape;3737;p447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38" name="Google Shape;3738;p447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39" name="Google Shape;3739;p447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40" name="Google Shape;3740;p447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41" name="Google Shape;3741;p447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42" name="Google Shape;3742;p447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743" name="Google Shape;3743;p447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44" name="Google Shape;3744;p447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3745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448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7" name="Google Shape;3747;p448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8" name="Google Shape;3748;p448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9" name="Google Shape;3749;p44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50" name="Google Shape;3750;p448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1" name="Google Shape;3751;p448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2" name="Google Shape;3752;p448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3" name="Google Shape;3753;p448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4" name="Google Shape;3754;p448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5" name="Google Shape;3755;p448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6" name="Google Shape;3756;p448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7" name="Google Shape;3757;p448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8" name="Google Shape;3758;p448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59" name="Google Shape;3759;p448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60" name="Google Shape;3760;p448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761" name="Google Shape;3761;p448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3762" name="Shape 3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3" name="Google Shape;3763;p449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4" name="Google Shape;3764;p449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5" name="Google Shape;3765;p449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6" name="Google Shape;3766;p449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3767" name="Google Shape;3767;p449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768" name="Google Shape;3768;p449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3769" name="Shape 3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0" name="Google Shape;3770;p450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1" name="Google Shape;3771;p450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2" name="Google Shape;3772;p450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3" name="Google Shape;3773;p450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74" name="Google Shape;3774;p450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775" name="Google Shape;3775;p450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76" name="Google Shape;3776;p450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777" name="Google Shape;3777;p450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778" name="Google Shape;3778;p450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779" name="Google Shape;3779;p450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3780" name="Shape 3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1" name="Google Shape;3781;p451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782" name="Google Shape;3782;p451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83" name="Google Shape;3783;p451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784" name="Google Shape;3784;p451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85" name="Google Shape;3785;p451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3786" name="Google Shape;3786;p451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7" name="Google Shape;3787;p451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8" name="Google Shape;3788;p451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3789" name="Shape 3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" name="Google Shape;3790;p452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1" name="Google Shape;3791;p452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2" name="Google Shape;3792;p452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3" name="Google Shape;3793;p452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4" name="Google Shape;3794;p452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5" name="Google Shape;3795;p452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6" name="Google Shape;3796;p452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7" name="Google Shape;3797;p452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3798" name="Google Shape;3798;p452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799" name="Google Shape;3799;p452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3800" name="Google Shape;3800;p452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3801" name="Shape 3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2" name="Google Shape;3802;p453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3" name="Google Shape;3803;p453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4" name="Google Shape;3804;p453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6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46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46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3805" name="Shape 3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6" name="Google Shape;3806;p454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7" name="Google Shape;3807;p454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8" name="Google Shape;3808;p454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8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8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48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48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48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48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p48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48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48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26" name="Google Shape;426;p48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9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" name="Google Shape;429;p49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" name="Google Shape;430;p49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p49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32" name="Google Shape;432;p49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33" name="Google Shape;433;p49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0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50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50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5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39" name="Google Shape;439;p50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1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51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51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51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5" name="Google Shape;445;p51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46" name="Google Shape;446;p51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47" name="Google Shape;447;p51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2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52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52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5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" name="Google Shape;60;p6"/>
          <p:cNvSpPr txBox="1"/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1" name="Google Shape;6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53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53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53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53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53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53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460" name="Google Shape;460;p53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4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54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54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54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54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55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55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55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55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55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473" name="Google Shape;473;p55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6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7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57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57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57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57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2" name="Google Shape;482;p57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59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59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59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59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5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0" name="Google Shape;490;p59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1" name="Google Shape;491;p59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92" name="Google Shape;492;p59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93" name="Google Shape;493;p59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4" name="Google Shape;494;p59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95" name="Google Shape;495;p59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96" name="Google Shape;496;p59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97" name="Google Shape;497;p59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498" name="Google Shape;498;p59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99" name="Google Shape;499;p59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0" name="Google Shape;500;p59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01" name="Google Shape;501;p59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0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60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60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60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07" name="Google Shape;507;p60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1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61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61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61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61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514" name="Google Shape;514;p61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2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62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62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9" name="Google Shape;519;p62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20" name="Google Shape;520;p62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1" name="Google Shape;521;p62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22" name="Google Shape;522;p62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3" name="Google Shape;523;p62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24" name="Google Shape;524;p62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5" name="Google Shape;525;p62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7"/>
          <p:cNvSpPr txBox="1"/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67" name="Google Shape;67;p7"/>
          <p:cNvSpPr txBox="1"/>
          <p:nvPr>
            <p:ph idx="1" type="body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8" name="Google Shape;6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3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63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63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63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63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532" name="Google Shape;532;p63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64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64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64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64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p64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539" name="Google Shape;539;p64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5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65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65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65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65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6" name="Google Shape;546;p65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47" name="Google Shape;547;p65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48" name="Google Shape;548;p65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49" name="Google Shape;549;p65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6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p66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66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p6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55" name="Google Shape;555;p66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56" name="Google Shape;556;p66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57" name="Google Shape;557;p66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8" name="Google Shape;558;p66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59" name="Google Shape;559;p66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60" name="Google Shape;560;p66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1" name="Google Shape;561;p66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62" name="Google Shape;562;p66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63" name="Google Shape;563;p66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67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67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67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67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569" name="Google Shape;569;p67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68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68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3" name="Google Shape;573;p68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6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75" name="Google Shape;575;p68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69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69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69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0" name="Google Shape;580;p6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1" name="Google Shape;581;p69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9"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70"/>
          <p:cNvSpPr/>
          <p:nvPr/>
        </p:nvSpPr>
        <p:spPr>
          <a:xfrm>
            <a:off x="-66075" y="-105750"/>
            <a:ext cx="2992011" cy="129050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70"/>
          <p:cNvSpPr/>
          <p:nvPr/>
        </p:nvSpPr>
        <p:spPr>
          <a:xfrm>
            <a:off x="-828325" y="-294825"/>
            <a:ext cx="1730425" cy="1563650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70"/>
          <p:cNvSpPr/>
          <p:nvPr/>
        </p:nvSpPr>
        <p:spPr>
          <a:xfrm>
            <a:off x="-478150" y="4396125"/>
            <a:ext cx="1569328" cy="802086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70"/>
          <p:cNvSpPr/>
          <p:nvPr/>
        </p:nvSpPr>
        <p:spPr>
          <a:xfrm rot="8999926">
            <a:off x="7710879" y="3997770"/>
            <a:ext cx="2034125" cy="1470151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70"/>
          <p:cNvSpPr/>
          <p:nvPr/>
        </p:nvSpPr>
        <p:spPr>
          <a:xfrm rot="10800000">
            <a:off x="8047508" y="-25560"/>
            <a:ext cx="1178967" cy="766635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7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9" name="Google Shape;589;p70"/>
          <p:cNvSpPr txBox="1"/>
          <p:nvPr>
            <p:ph idx="2" type="title"/>
          </p:nvPr>
        </p:nvSpPr>
        <p:spPr>
          <a:xfrm>
            <a:off x="960788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0" name="Google Shape;590;p70"/>
          <p:cNvSpPr txBox="1"/>
          <p:nvPr>
            <p:ph idx="1" type="subTitle"/>
          </p:nvPr>
        </p:nvSpPr>
        <p:spPr>
          <a:xfrm>
            <a:off x="961388" y="3151350"/>
            <a:ext cx="22665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91" name="Google Shape;591;p70"/>
          <p:cNvSpPr txBox="1"/>
          <p:nvPr>
            <p:ph idx="3" type="title"/>
          </p:nvPr>
        </p:nvSpPr>
        <p:spPr>
          <a:xfrm>
            <a:off x="34381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2" name="Google Shape;592;p70"/>
          <p:cNvSpPr txBox="1"/>
          <p:nvPr>
            <p:ph idx="4" type="subTitle"/>
          </p:nvPr>
        </p:nvSpPr>
        <p:spPr>
          <a:xfrm>
            <a:off x="3438150" y="1605575"/>
            <a:ext cx="2267700" cy="777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914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593" name="Google Shape;593;p70"/>
          <p:cNvSpPr txBox="1"/>
          <p:nvPr>
            <p:ph idx="5" type="title"/>
          </p:nvPr>
        </p:nvSpPr>
        <p:spPr>
          <a:xfrm>
            <a:off x="5866850" y="2661175"/>
            <a:ext cx="2267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94" name="Google Shape;594;p70"/>
          <p:cNvSpPr txBox="1"/>
          <p:nvPr>
            <p:ph idx="6" type="subTitle"/>
          </p:nvPr>
        </p:nvSpPr>
        <p:spPr>
          <a:xfrm>
            <a:off x="5864900" y="3151350"/>
            <a:ext cx="2267700" cy="77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1"/>
          <p:cNvSpPr/>
          <p:nvPr/>
        </p:nvSpPr>
        <p:spPr>
          <a:xfrm>
            <a:off x="-36275" y="-110175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71"/>
          <p:cNvSpPr/>
          <p:nvPr/>
        </p:nvSpPr>
        <p:spPr>
          <a:xfrm rot="10800000">
            <a:off x="5840450" y="3807400"/>
            <a:ext cx="3335727" cy="1438753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71"/>
          <p:cNvSpPr/>
          <p:nvPr/>
        </p:nvSpPr>
        <p:spPr>
          <a:xfrm>
            <a:off x="6993300" y="473725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71"/>
          <p:cNvSpPr/>
          <p:nvPr/>
        </p:nvSpPr>
        <p:spPr>
          <a:xfrm rot="10800000">
            <a:off x="-194050" y="-1101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0" name="Google Shape;600;p71"/>
          <p:cNvSpPr txBox="1"/>
          <p:nvPr>
            <p:ph type="title"/>
          </p:nvPr>
        </p:nvSpPr>
        <p:spPr>
          <a:xfrm>
            <a:off x="1244419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1" name="Google Shape;601;p71"/>
          <p:cNvSpPr txBox="1"/>
          <p:nvPr>
            <p:ph idx="1" type="subTitle"/>
          </p:nvPr>
        </p:nvSpPr>
        <p:spPr>
          <a:xfrm>
            <a:off x="1242319" y="1948625"/>
            <a:ext cx="2994300" cy="105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02" name="Google Shape;602;p71"/>
          <p:cNvSpPr txBox="1"/>
          <p:nvPr>
            <p:ph idx="2" type="title"/>
          </p:nvPr>
        </p:nvSpPr>
        <p:spPr>
          <a:xfrm>
            <a:off x="4911581" y="3203938"/>
            <a:ext cx="29901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03" name="Google Shape;603;p71"/>
          <p:cNvSpPr txBox="1"/>
          <p:nvPr>
            <p:ph idx="3" type="subTitle"/>
          </p:nvPr>
        </p:nvSpPr>
        <p:spPr>
          <a:xfrm>
            <a:off x="4911581" y="1947672"/>
            <a:ext cx="2990100" cy="105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04" name="Google Shape;604;p71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1"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72"/>
          <p:cNvSpPr/>
          <p:nvPr/>
        </p:nvSpPr>
        <p:spPr>
          <a:xfrm>
            <a:off x="7050425" y="-69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72"/>
          <p:cNvSpPr/>
          <p:nvPr/>
        </p:nvSpPr>
        <p:spPr>
          <a:xfrm>
            <a:off x="6565175" y="-5228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72"/>
          <p:cNvSpPr/>
          <p:nvPr/>
        </p:nvSpPr>
        <p:spPr>
          <a:xfrm rot="10715375">
            <a:off x="82814" y="-123614"/>
            <a:ext cx="2550299" cy="103669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72"/>
          <p:cNvSpPr/>
          <p:nvPr/>
        </p:nvSpPr>
        <p:spPr>
          <a:xfrm>
            <a:off x="8035125" y="4066175"/>
            <a:ext cx="1744004" cy="1327363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72"/>
          <p:cNvSpPr/>
          <p:nvPr/>
        </p:nvSpPr>
        <p:spPr>
          <a:xfrm rot="7605318">
            <a:off x="-713630" y="3173473"/>
            <a:ext cx="1917229" cy="1847179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7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12" name="Google Shape;612;p72"/>
          <p:cNvSpPr txBox="1"/>
          <p:nvPr>
            <p:ph idx="1" type="subTitle"/>
          </p:nvPr>
        </p:nvSpPr>
        <p:spPr>
          <a:xfrm>
            <a:off x="14269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13" name="Google Shape;613;p72"/>
          <p:cNvSpPr txBox="1"/>
          <p:nvPr>
            <p:ph hasCustomPrompt="1" idx="2" type="title"/>
          </p:nvPr>
        </p:nvSpPr>
        <p:spPr>
          <a:xfrm>
            <a:off x="14273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14" name="Google Shape;614;p72"/>
          <p:cNvSpPr txBox="1"/>
          <p:nvPr>
            <p:ph idx="3" type="subTitle"/>
          </p:nvPr>
        </p:nvSpPr>
        <p:spPr>
          <a:xfrm>
            <a:off x="5686100" y="3058175"/>
            <a:ext cx="2031000" cy="1008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15" name="Google Shape;615;p72"/>
          <p:cNvSpPr txBox="1"/>
          <p:nvPr>
            <p:ph hasCustomPrompt="1" idx="4" type="title"/>
          </p:nvPr>
        </p:nvSpPr>
        <p:spPr>
          <a:xfrm>
            <a:off x="5686550" y="2622575"/>
            <a:ext cx="2030100" cy="31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fmla="val 49469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fmla="val 0" name="adj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" name="Google Shape;89;p8"/>
          <p:cNvSpPr txBox="1"/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2"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73"/>
          <p:cNvSpPr/>
          <p:nvPr/>
        </p:nvSpPr>
        <p:spPr>
          <a:xfrm>
            <a:off x="680325" y="-66800"/>
            <a:ext cx="725515" cy="673834"/>
          </a:xfrm>
          <a:custGeom>
            <a:rect b="b" l="l" r="r" t="t"/>
            <a:pathLst>
              <a:path extrusionOk="0" h="15646" w="16846">
                <a:moveTo>
                  <a:pt x="9207" y="14544"/>
                </a:moveTo>
                <a:cubicBezTo>
                  <a:pt x="11876" y="15645"/>
                  <a:pt x="14377" y="15145"/>
                  <a:pt x="16846" y="14211"/>
                </a:cubicBezTo>
                <a:cubicBezTo>
                  <a:pt x="13343" y="13043"/>
                  <a:pt x="10274" y="10608"/>
                  <a:pt x="8807" y="7206"/>
                </a:cubicBezTo>
                <a:cubicBezTo>
                  <a:pt x="7806" y="4971"/>
                  <a:pt x="7606" y="2502"/>
                  <a:pt x="7639" y="1"/>
                </a:cubicBezTo>
                <a:lnTo>
                  <a:pt x="0" y="1"/>
                </a:lnTo>
                <a:cubicBezTo>
                  <a:pt x="101" y="2969"/>
                  <a:pt x="1401" y="6038"/>
                  <a:pt x="2836" y="8540"/>
                </a:cubicBezTo>
                <a:cubicBezTo>
                  <a:pt x="4304" y="11142"/>
                  <a:pt x="6405" y="13444"/>
                  <a:pt x="9207" y="145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73"/>
          <p:cNvSpPr/>
          <p:nvPr/>
        </p:nvSpPr>
        <p:spPr>
          <a:xfrm>
            <a:off x="2063815" y="303848"/>
            <a:ext cx="793045" cy="291696"/>
          </a:xfrm>
          <a:custGeom>
            <a:rect b="b" l="l" r="r" t="t"/>
            <a:pathLst>
              <a:path extrusionOk="0" h="6773" w="18414">
                <a:moveTo>
                  <a:pt x="7939" y="768"/>
                </a:moveTo>
                <a:cubicBezTo>
                  <a:pt x="5171" y="1402"/>
                  <a:pt x="2602" y="2769"/>
                  <a:pt x="0" y="3970"/>
                </a:cubicBezTo>
                <a:cubicBezTo>
                  <a:pt x="934" y="4471"/>
                  <a:pt x="1902" y="4971"/>
                  <a:pt x="2902" y="5371"/>
                </a:cubicBezTo>
                <a:cubicBezTo>
                  <a:pt x="6672" y="6772"/>
                  <a:pt x="11042" y="6105"/>
                  <a:pt x="14444" y="4037"/>
                </a:cubicBezTo>
                <a:cubicBezTo>
                  <a:pt x="15945" y="3103"/>
                  <a:pt x="17279" y="1935"/>
                  <a:pt x="18414" y="635"/>
                </a:cubicBezTo>
                <a:cubicBezTo>
                  <a:pt x="14911" y="368"/>
                  <a:pt x="11375" y="1"/>
                  <a:pt x="7939" y="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" name="Google Shape;619;p73"/>
          <p:cNvSpPr/>
          <p:nvPr/>
        </p:nvSpPr>
        <p:spPr>
          <a:xfrm>
            <a:off x="1007861" y="-66800"/>
            <a:ext cx="2673587" cy="668063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73"/>
          <p:cNvSpPr/>
          <p:nvPr/>
        </p:nvSpPr>
        <p:spPr>
          <a:xfrm>
            <a:off x="7602374" y="3763375"/>
            <a:ext cx="2751085" cy="19883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73"/>
          <p:cNvSpPr/>
          <p:nvPr/>
        </p:nvSpPr>
        <p:spPr>
          <a:xfrm>
            <a:off x="7758925" y="378760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73"/>
          <p:cNvSpPr/>
          <p:nvPr/>
        </p:nvSpPr>
        <p:spPr>
          <a:xfrm>
            <a:off x="-1125150" y="-2428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p73"/>
          <p:cNvSpPr txBox="1"/>
          <p:nvPr>
            <p:ph type="title"/>
          </p:nvPr>
        </p:nvSpPr>
        <p:spPr>
          <a:xfrm>
            <a:off x="1344132" y="17119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24" name="Google Shape;624;p73"/>
          <p:cNvSpPr txBox="1"/>
          <p:nvPr>
            <p:ph idx="1" type="subTitle"/>
          </p:nvPr>
        </p:nvSpPr>
        <p:spPr>
          <a:xfrm>
            <a:off x="1346082" y="2227550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25" name="Google Shape;625;p73"/>
          <p:cNvSpPr txBox="1"/>
          <p:nvPr>
            <p:ph idx="2" type="title"/>
          </p:nvPr>
        </p:nvSpPr>
        <p:spPr>
          <a:xfrm>
            <a:off x="4878434" y="17119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26" name="Google Shape;626;p73"/>
          <p:cNvSpPr txBox="1"/>
          <p:nvPr>
            <p:ph idx="3" type="subTitle"/>
          </p:nvPr>
        </p:nvSpPr>
        <p:spPr>
          <a:xfrm>
            <a:off x="4878434" y="22269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27" name="Google Shape;627;p7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28" name="Google Shape;628;p73"/>
          <p:cNvSpPr txBox="1"/>
          <p:nvPr>
            <p:ph idx="5" type="title"/>
          </p:nvPr>
        </p:nvSpPr>
        <p:spPr>
          <a:xfrm>
            <a:off x="1344132" y="3297386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29" name="Google Shape;629;p73"/>
          <p:cNvSpPr txBox="1"/>
          <p:nvPr>
            <p:ph idx="6" type="subTitle"/>
          </p:nvPr>
        </p:nvSpPr>
        <p:spPr>
          <a:xfrm>
            <a:off x="1344132" y="380872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0" name="Google Shape;630;p73"/>
          <p:cNvSpPr txBox="1"/>
          <p:nvPr>
            <p:ph idx="7" type="title"/>
          </p:nvPr>
        </p:nvSpPr>
        <p:spPr>
          <a:xfrm>
            <a:off x="4878434" y="3297375"/>
            <a:ext cx="28986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1" name="Google Shape;631;p73"/>
          <p:cNvSpPr txBox="1"/>
          <p:nvPr>
            <p:ph idx="8" type="subTitle"/>
          </p:nvPr>
        </p:nvSpPr>
        <p:spPr>
          <a:xfrm>
            <a:off x="4878434" y="3808100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13"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74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p74"/>
          <p:cNvSpPr/>
          <p:nvPr/>
        </p:nvSpPr>
        <p:spPr>
          <a:xfrm rot="10800000">
            <a:off x="5840518" y="-39891"/>
            <a:ext cx="3099547" cy="57939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5" name="Google Shape;635;p74"/>
          <p:cNvSpPr/>
          <p:nvPr/>
        </p:nvSpPr>
        <p:spPr>
          <a:xfrm flipH="1" rot="10800000">
            <a:off x="-615684" y="-337073"/>
            <a:ext cx="3275626" cy="709303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p7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37" name="Google Shape;637;p74"/>
          <p:cNvSpPr txBox="1"/>
          <p:nvPr>
            <p:ph idx="1" type="subTitle"/>
          </p:nvPr>
        </p:nvSpPr>
        <p:spPr>
          <a:xfrm>
            <a:off x="867525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38" name="Google Shape;638;p74"/>
          <p:cNvSpPr txBox="1"/>
          <p:nvPr>
            <p:ph idx="2" type="subTitle"/>
          </p:nvPr>
        </p:nvSpPr>
        <p:spPr>
          <a:xfrm>
            <a:off x="867525" y="4132275"/>
            <a:ext cx="1920300" cy="4545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39" name="Google Shape;639;p74"/>
          <p:cNvSpPr txBox="1"/>
          <p:nvPr>
            <p:ph idx="3" type="subTitle"/>
          </p:nvPr>
        </p:nvSpPr>
        <p:spPr>
          <a:xfrm>
            <a:off x="6319938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0" name="Google Shape;640;p74"/>
          <p:cNvSpPr txBox="1"/>
          <p:nvPr>
            <p:ph idx="4" type="subTitle"/>
          </p:nvPr>
        </p:nvSpPr>
        <p:spPr>
          <a:xfrm>
            <a:off x="6319950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1" name="Google Shape;641;p74"/>
          <p:cNvSpPr txBox="1"/>
          <p:nvPr>
            <p:ph idx="5" type="subTitle"/>
          </p:nvPr>
        </p:nvSpPr>
        <p:spPr>
          <a:xfrm>
            <a:off x="3593731" y="4132275"/>
            <a:ext cx="1920300" cy="457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2" name="Google Shape;642;p74"/>
          <p:cNvSpPr txBox="1"/>
          <p:nvPr>
            <p:ph idx="6" type="subTitle"/>
          </p:nvPr>
        </p:nvSpPr>
        <p:spPr>
          <a:xfrm>
            <a:off x="3593592" y="3674950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3" name="Google Shape;643;p74"/>
          <p:cNvSpPr txBox="1"/>
          <p:nvPr>
            <p:ph idx="7" type="subTitle"/>
          </p:nvPr>
        </p:nvSpPr>
        <p:spPr>
          <a:xfrm>
            <a:off x="867525" y="1984248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4" name="Google Shape;644;p74"/>
          <p:cNvSpPr txBox="1"/>
          <p:nvPr>
            <p:ph idx="8" type="subTitle"/>
          </p:nvPr>
        </p:nvSpPr>
        <p:spPr>
          <a:xfrm>
            <a:off x="867525" y="2435276"/>
            <a:ext cx="1920300" cy="4512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5" name="Google Shape;645;p74"/>
          <p:cNvSpPr txBox="1"/>
          <p:nvPr>
            <p:ph idx="9" type="subTitle"/>
          </p:nvPr>
        </p:nvSpPr>
        <p:spPr>
          <a:xfrm>
            <a:off x="6319947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6" name="Google Shape;646;p74"/>
          <p:cNvSpPr txBox="1"/>
          <p:nvPr>
            <p:ph idx="13" type="subTitle"/>
          </p:nvPr>
        </p:nvSpPr>
        <p:spPr>
          <a:xfrm>
            <a:off x="6319938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7" name="Google Shape;647;p74"/>
          <p:cNvSpPr txBox="1"/>
          <p:nvPr>
            <p:ph idx="14" type="subTitle"/>
          </p:nvPr>
        </p:nvSpPr>
        <p:spPr>
          <a:xfrm>
            <a:off x="3593736" y="2433875"/>
            <a:ext cx="1920300" cy="453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48" name="Google Shape;648;p74"/>
          <p:cNvSpPr txBox="1"/>
          <p:nvPr>
            <p:ph idx="15" type="subTitle"/>
          </p:nvPr>
        </p:nvSpPr>
        <p:spPr>
          <a:xfrm>
            <a:off x="3593592" y="1980906"/>
            <a:ext cx="1920300" cy="411600"/>
          </a:xfrm>
          <a:prstGeom prst="rect">
            <a:avLst/>
          </a:prstGeom>
          <a:noFill/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Bebas Neue"/>
              <a:buNone/>
              <a:defRPr b="1" sz="2000">
                <a:solidFill>
                  <a:schemeClr val="lt2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15"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75"/>
          <p:cNvSpPr/>
          <p:nvPr/>
        </p:nvSpPr>
        <p:spPr>
          <a:xfrm>
            <a:off x="80725" y="-1252900"/>
            <a:ext cx="3222108" cy="2328758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p75"/>
          <p:cNvSpPr/>
          <p:nvPr/>
        </p:nvSpPr>
        <p:spPr>
          <a:xfrm flipH="1">
            <a:off x="3975925" y="4354225"/>
            <a:ext cx="5193507" cy="970812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p75"/>
          <p:cNvSpPr/>
          <p:nvPr/>
        </p:nvSpPr>
        <p:spPr>
          <a:xfrm rot="9900048">
            <a:off x="-185655" y="66977"/>
            <a:ext cx="2914762" cy="508641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75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654" name="Google Shape;654;p75"/>
          <p:cNvSpPr txBox="1"/>
          <p:nvPr>
            <p:ph idx="1" type="subTitle"/>
          </p:nvPr>
        </p:nvSpPr>
        <p:spPr>
          <a:xfrm>
            <a:off x="2374938" y="38850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55" name="Google Shape;655;p75"/>
          <p:cNvSpPr/>
          <p:nvPr/>
        </p:nvSpPr>
        <p:spPr>
          <a:xfrm>
            <a:off x="8217375" y="3969600"/>
            <a:ext cx="701350" cy="689700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16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76"/>
          <p:cNvSpPr/>
          <p:nvPr/>
        </p:nvSpPr>
        <p:spPr>
          <a:xfrm>
            <a:off x="6027075" y="3051700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8" name="Google Shape;658;p76"/>
          <p:cNvSpPr/>
          <p:nvPr/>
        </p:nvSpPr>
        <p:spPr>
          <a:xfrm>
            <a:off x="-660780" y="2610576"/>
            <a:ext cx="1397159" cy="1373951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9" name="Google Shape;659;p76"/>
          <p:cNvSpPr/>
          <p:nvPr/>
        </p:nvSpPr>
        <p:spPr>
          <a:xfrm>
            <a:off x="5419132" y="2682990"/>
            <a:ext cx="5042005" cy="257668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p76"/>
          <p:cNvSpPr txBox="1"/>
          <p:nvPr>
            <p:ph hasCustomPrompt="1" type="title"/>
          </p:nvPr>
        </p:nvSpPr>
        <p:spPr>
          <a:xfrm>
            <a:off x="2642550" y="748351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61" name="Google Shape;661;p76"/>
          <p:cNvSpPr txBox="1"/>
          <p:nvPr>
            <p:ph idx="1" type="subTitle"/>
          </p:nvPr>
        </p:nvSpPr>
        <p:spPr>
          <a:xfrm>
            <a:off x="2642550" y="1379456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2" name="Google Shape;662;p76"/>
          <p:cNvSpPr txBox="1"/>
          <p:nvPr>
            <p:ph hasCustomPrompt="1" idx="2" type="title"/>
          </p:nvPr>
        </p:nvSpPr>
        <p:spPr>
          <a:xfrm>
            <a:off x="2642550" y="2121388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63" name="Google Shape;663;p76"/>
          <p:cNvSpPr txBox="1"/>
          <p:nvPr>
            <p:ph idx="3" type="subTitle"/>
          </p:nvPr>
        </p:nvSpPr>
        <p:spPr>
          <a:xfrm>
            <a:off x="2642550" y="2751702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4" name="Google Shape;664;p76"/>
          <p:cNvSpPr txBox="1"/>
          <p:nvPr>
            <p:ph hasCustomPrompt="1" idx="4" type="title"/>
          </p:nvPr>
        </p:nvSpPr>
        <p:spPr>
          <a:xfrm>
            <a:off x="2642550" y="3494425"/>
            <a:ext cx="3858900" cy="56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65" name="Google Shape;665;p76"/>
          <p:cNvSpPr txBox="1"/>
          <p:nvPr>
            <p:ph idx="5" type="subTitle"/>
          </p:nvPr>
        </p:nvSpPr>
        <p:spPr>
          <a:xfrm>
            <a:off x="2642550" y="4123949"/>
            <a:ext cx="3858900" cy="27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6" name="Google Shape;666;p76"/>
          <p:cNvSpPr/>
          <p:nvPr/>
        </p:nvSpPr>
        <p:spPr>
          <a:xfrm>
            <a:off x="-824250" y="-1263175"/>
            <a:ext cx="3718119" cy="2687246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4">
  <p:cSld name="CUSTOM_18"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7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69" name="Google Shape;669;p77"/>
          <p:cNvSpPr txBox="1"/>
          <p:nvPr>
            <p:ph idx="1" type="subTitle"/>
          </p:nvPr>
        </p:nvSpPr>
        <p:spPr>
          <a:xfrm>
            <a:off x="813825" y="21848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670" name="Google Shape;670;p77"/>
          <p:cNvSpPr txBox="1"/>
          <p:nvPr>
            <p:ph idx="2" type="subTitle"/>
          </p:nvPr>
        </p:nvSpPr>
        <p:spPr>
          <a:xfrm>
            <a:off x="813818" y="1740201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671" name="Google Shape;671;p77"/>
          <p:cNvSpPr txBox="1"/>
          <p:nvPr>
            <p:ph idx="3" type="subTitle"/>
          </p:nvPr>
        </p:nvSpPr>
        <p:spPr>
          <a:xfrm>
            <a:off x="4672575" y="2183000"/>
            <a:ext cx="3657600" cy="2414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marR="18288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●"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●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○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Char char="■"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672" name="Google Shape;672;p77"/>
          <p:cNvSpPr txBox="1"/>
          <p:nvPr>
            <p:ph idx="4" type="subTitle"/>
          </p:nvPr>
        </p:nvSpPr>
        <p:spPr>
          <a:xfrm>
            <a:off x="4672582" y="1740200"/>
            <a:ext cx="3657600" cy="35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Black Han Sans"/>
              <a:buNone/>
              <a:defRPr b="1" sz="2100">
                <a:solidFill>
                  <a:schemeClr val="dk2"/>
                </a:solidFill>
                <a:latin typeface="Red Hat Display"/>
                <a:ea typeface="Red Hat Display"/>
                <a:cs typeface="Red Hat Display"/>
                <a:sym typeface="Red Hat Displa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Black Han Sans"/>
              <a:buNone/>
              <a:defRPr b="1">
                <a:solidFill>
                  <a:schemeClr val="accent3"/>
                </a:solidFill>
                <a:latin typeface="Black Han Sans"/>
                <a:ea typeface="Black Han Sans"/>
                <a:cs typeface="Black Han Sans"/>
                <a:sym typeface="Black Han Sans"/>
              </a:defRPr>
            </a:lvl9pPr>
          </a:lstStyle>
          <a:p/>
        </p:txBody>
      </p:sp>
      <p:sp>
        <p:nvSpPr>
          <p:cNvPr id="673" name="Google Shape;673;p77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p77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77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"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78"/>
          <p:cNvSpPr/>
          <p:nvPr/>
        </p:nvSpPr>
        <p:spPr>
          <a:xfrm>
            <a:off x="8021050" y="-1193075"/>
            <a:ext cx="1649771" cy="4899744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78"/>
          <p:cNvSpPr/>
          <p:nvPr/>
        </p:nvSpPr>
        <p:spPr>
          <a:xfrm>
            <a:off x="7431550" y="3039525"/>
            <a:ext cx="1103463" cy="1065506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78"/>
          <p:cNvSpPr/>
          <p:nvPr/>
        </p:nvSpPr>
        <p:spPr>
          <a:xfrm>
            <a:off x="5887000" y="3518888"/>
            <a:ext cx="4050309" cy="207011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0" name="Google Shape;680;p78"/>
          <p:cNvSpPr/>
          <p:nvPr/>
        </p:nvSpPr>
        <p:spPr>
          <a:xfrm>
            <a:off x="7079633" y="2940075"/>
            <a:ext cx="2547800" cy="245471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78"/>
          <p:cNvSpPr/>
          <p:nvPr/>
        </p:nvSpPr>
        <p:spPr>
          <a:xfrm rot="5400000">
            <a:off x="-2408215" y="1095176"/>
            <a:ext cx="5950091" cy="111223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78"/>
          <p:cNvSpPr/>
          <p:nvPr/>
        </p:nvSpPr>
        <p:spPr>
          <a:xfrm rot="10035811">
            <a:off x="-956817" y="-1268"/>
            <a:ext cx="2478412" cy="2387858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p78"/>
          <p:cNvSpPr/>
          <p:nvPr/>
        </p:nvSpPr>
        <p:spPr>
          <a:xfrm rot="7254111">
            <a:off x="317774" y="1904531"/>
            <a:ext cx="701392" cy="689742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78"/>
          <p:cNvSpPr txBox="1"/>
          <p:nvPr>
            <p:ph type="title"/>
          </p:nvPr>
        </p:nvSpPr>
        <p:spPr>
          <a:xfrm>
            <a:off x="2642550" y="789725"/>
            <a:ext cx="38589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6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>
                <a:latin typeface="Francois One"/>
                <a:ea typeface="Francois One"/>
                <a:cs typeface="Francois One"/>
                <a:sym typeface="Francois One"/>
              </a:defRPr>
            </a:lvl9pPr>
          </a:lstStyle>
          <a:p/>
        </p:txBody>
      </p:sp>
      <p:sp>
        <p:nvSpPr>
          <p:cNvPr id="685" name="Google Shape;685;p78"/>
          <p:cNvSpPr txBox="1"/>
          <p:nvPr>
            <p:ph idx="1" type="subTitle"/>
          </p:nvPr>
        </p:nvSpPr>
        <p:spPr>
          <a:xfrm>
            <a:off x="2642550" y="1771376"/>
            <a:ext cx="38589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b="1"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86" name="Google Shape;686;p78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Roboto"/>
              <a:buNone/>
              <a:defRPr sz="21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87" name="Google Shape;687;p78"/>
          <p:cNvSpPr txBox="1"/>
          <p:nvPr/>
        </p:nvSpPr>
        <p:spPr>
          <a:xfrm>
            <a:off x="2827500" y="3611875"/>
            <a:ext cx="3489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chivo Narrow"/>
              <a:buNone/>
            </a:pP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CREDITS: This presentation template was created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including icons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, and infographics &amp; images by </a:t>
            </a:r>
            <a:r>
              <a:rPr b="1" lang="en-CA" sz="1200">
                <a:solidFill>
                  <a:schemeClr val="dk1"/>
                </a:solidFill>
                <a:uFill>
                  <a:noFill/>
                </a:uFill>
                <a:latin typeface="Syne"/>
                <a:ea typeface="Syne"/>
                <a:cs typeface="Syne"/>
                <a:sym typeface="Syne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-CA" sz="12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rPr>
              <a:t> </a:t>
            </a:r>
            <a:endParaRPr sz="1200">
              <a:solidFill>
                <a:schemeClr val="dk1"/>
              </a:solidFill>
              <a:latin typeface="Syne"/>
              <a:ea typeface="Syne"/>
              <a:cs typeface="Syne"/>
              <a:sym typeface="Syne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17"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79"/>
          <p:cNvSpPr/>
          <p:nvPr/>
        </p:nvSpPr>
        <p:spPr>
          <a:xfrm>
            <a:off x="6430655" y="185597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79"/>
          <p:cNvSpPr/>
          <p:nvPr/>
        </p:nvSpPr>
        <p:spPr>
          <a:xfrm>
            <a:off x="-362825" y="-3203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79"/>
          <p:cNvSpPr/>
          <p:nvPr/>
        </p:nvSpPr>
        <p:spPr>
          <a:xfrm>
            <a:off x="6705700" y="2199100"/>
            <a:ext cx="3543224" cy="341376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17_1"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80"/>
          <p:cNvSpPr/>
          <p:nvPr/>
        </p:nvSpPr>
        <p:spPr>
          <a:xfrm>
            <a:off x="-2872720" y="3172028"/>
            <a:ext cx="6884659" cy="4975843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p80"/>
          <p:cNvSpPr/>
          <p:nvPr/>
        </p:nvSpPr>
        <p:spPr>
          <a:xfrm flipH="1">
            <a:off x="4764725" y="-224775"/>
            <a:ext cx="5841347" cy="2519468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80"/>
          <p:cNvSpPr/>
          <p:nvPr/>
        </p:nvSpPr>
        <p:spPr>
          <a:xfrm rot="4500029">
            <a:off x="93659" y="2718207"/>
            <a:ext cx="3543161" cy="3413704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2"/>
          <p:cNvSpPr/>
          <p:nvPr/>
        </p:nvSpPr>
        <p:spPr>
          <a:xfrm>
            <a:off x="-730625" y="4473225"/>
            <a:ext cx="4115987" cy="769394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82"/>
          <p:cNvSpPr/>
          <p:nvPr/>
        </p:nvSpPr>
        <p:spPr>
          <a:xfrm>
            <a:off x="6965275" y="-156625"/>
            <a:ext cx="2453450" cy="158050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2" name="Google Shape;702;p82"/>
          <p:cNvSpPr/>
          <p:nvPr/>
        </p:nvSpPr>
        <p:spPr>
          <a:xfrm>
            <a:off x="6836925" y="-5398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" name="Google Shape;703;p82"/>
          <p:cNvSpPr/>
          <p:nvPr/>
        </p:nvSpPr>
        <p:spPr>
          <a:xfrm rot="3995726">
            <a:off x="-130622" y="3655115"/>
            <a:ext cx="2199510" cy="1987525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" name="Google Shape;704;p82"/>
          <p:cNvSpPr/>
          <p:nvPr/>
        </p:nvSpPr>
        <p:spPr>
          <a:xfrm rot="-644234">
            <a:off x="6088289" y="3622766"/>
            <a:ext cx="3520410" cy="1799358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82"/>
          <p:cNvSpPr/>
          <p:nvPr/>
        </p:nvSpPr>
        <p:spPr>
          <a:xfrm>
            <a:off x="-798250" y="-738525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6" name="Google Shape;706;p82"/>
          <p:cNvSpPr/>
          <p:nvPr/>
        </p:nvSpPr>
        <p:spPr>
          <a:xfrm rot="430479">
            <a:off x="48915" y="-222860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82"/>
          <p:cNvSpPr/>
          <p:nvPr/>
        </p:nvSpPr>
        <p:spPr>
          <a:xfrm>
            <a:off x="7098900" y="3115900"/>
            <a:ext cx="2290125" cy="2206451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p82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50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09" name="Google Shape;709;p82"/>
          <p:cNvSpPr txBox="1"/>
          <p:nvPr>
            <p:ph idx="1" type="subTitle"/>
          </p:nvPr>
        </p:nvSpPr>
        <p:spPr>
          <a:xfrm>
            <a:off x="1762900" y="3607600"/>
            <a:ext cx="35631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83"/>
          <p:cNvSpPr/>
          <p:nvPr/>
        </p:nvSpPr>
        <p:spPr>
          <a:xfrm flipH="1">
            <a:off x="-2339200" y="-202835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83"/>
          <p:cNvSpPr/>
          <p:nvPr/>
        </p:nvSpPr>
        <p:spPr>
          <a:xfrm>
            <a:off x="7277150" y="260195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83"/>
          <p:cNvSpPr/>
          <p:nvPr/>
        </p:nvSpPr>
        <p:spPr>
          <a:xfrm>
            <a:off x="7158125" y="-793875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83"/>
          <p:cNvSpPr txBox="1"/>
          <p:nvPr>
            <p:ph type="title"/>
          </p:nvPr>
        </p:nvSpPr>
        <p:spPr>
          <a:xfrm>
            <a:off x="1020206" y="1932275"/>
            <a:ext cx="5107800" cy="1312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b="1" sz="46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15" name="Google Shape;715;p83"/>
          <p:cNvSpPr txBox="1"/>
          <p:nvPr>
            <p:ph idx="1" type="subTitle"/>
          </p:nvPr>
        </p:nvSpPr>
        <p:spPr>
          <a:xfrm>
            <a:off x="1018406" y="3408100"/>
            <a:ext cx="51114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16" name="Google Shape;716;p83"/>
          <p:cNvSpPr txBox="1"/>
          <p:nvPr>
            <p:ph hasCustomPrompt="1" idx="2" type="title"/>
          </p:nvPr>
        </p:nvSpPr>
        <p:spPr>
          <a:xfrm>
            <a:off x="6004594" y="1530150"/>
            <a:ext cx="21210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fmla="val 5000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9"/>
          <p:cNvSpPr txBox="1"/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6" name="Google Shape;96;p9"/>
          <p:cNvSpPr txBox="1"/>
          <p:nvPr>
            <p:ph idx="1" type="subTitle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97" name="Google Shape;97;p9"/>
          <p:cNvSpPr txBox="1"/>
          <p:nvPr>
            <p:ph idx="2" type="body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84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9" name="Google Shape;719;p84"/>
          <p:cNvSpPr/>
          <p:nvPr/>
        </p:nvSpPr>
        <p:spPr>
          <a:xfrm rot="10800000">
            <a:off x="6583825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p84"/>
          <p:cNvSpPr/>
          <p:nvPr/>
        </p:nvSpPr>
        <p:spPr>
          <a:xfrm>
            <a:off x="-706900" y="-25977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1" name="Google Shape;721;p8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2" name="Google Shape;722;p84"/>
          <p:cNvSpPr txBox="1"/>
          <p:nvPr>
            <p:ph idx="1" type="subTitle"/>
          </p:nvPr>
        </p:nvSpPr>
        <p:spPr>
          <a:xfrm>
            <a:off x="713200" y="1525025"/>
            <a:ext cx="7717500" cy="3169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85"/>
          <p:cNvSpPr/>
          <p:nvPr/>
        </p:nvSpPr>
        <p:spPr>
          <a:xfrm>
            <a:off x="1353872" y="-169303"/>
            <a:ext cx="7887674" cy="10687980"/>
          </a:xfrm>
          <a:custGeom>
            <a:rect b="b" l="l" r="r" t="t"/>
            <a:pathLst>
              <a:path extrusionOk="0" h="31753" w="23730">
                <a:moveTo>
                  <a:pt x="1" y="0"/>
                </a:moveTo>
                <a:cubicBezTo>
                  <a:pt x="12" y="191"/>
                  <a:pt x="120" y="357"/>
                  <a:pt x="191" y="524"/>
                </a:cubicBezTo>
                <a:cubicBezTo>
                  <a:pt x="465" y="1084"/>
                  <a:pt x="763" y="1643"/>
                  <a:pt x="1084" y="2179"/>
                </a:cubicBezTo>
                <a:cubicBezTo>
                  <a:pt x="2287" y="4179"/>
                  <a:pt x="3870" y="5846"/>
                  <a:pt x="5942" y="7013"/>
                </a:cubicBezTo>
                <a:cubicBezTo>
                  <a:pt x="7347" y="7799"/>
                  <a:pt x="8835" y="8382"/>
                  <a:pt x="10395" y="8799"/>
                </a:cubicBezTo>
                <a:cubicBezTo>
                  <a:pt x="11490" y="9097"/>
                  <a:pt x="12562" y="9454"/>
                  <a:pt x="13490" y="10168"/>
                </a:cubicBezTo>
                <a:cubicBezTo>
                  <a:pt x="14526" y="10966"/>
                  <a:pt x="15479" y="11847"/>
                  <a:pt x="16264" y="12895"/>
                </a:cubicBezTo>
                <a:cubicBezTo>
                  <a:pt x="18086" y="15252"/>
                  <a:pt x="19122" y="17931"/>
                  <a:pt x="19443" y="20907"/>
                </a:cubicBezTo>
                <a:cubicBezTo>
                  <a:pt x="19586" y="22336"/>
                  <a:pt x="19622" y="23789"/>
                  <a:pt x="19741" y="25218"/>
                </a:cubicBezTo>
                <a:cubicBezTo>
                  <a:pt x="19813" y="26230"/>
                  <a:pt x="19979" y="27206"/>
                  <a:pt x="20313" y="28170"/>
                </a:cubicBezTo>
                <a:cubicBezTo>
                  <a:pt x="20848" y="29635"/>
                  <a:pt x="21777" y="30778"/>
                  <a:pt x="23134" y="31552"/>
                </a:cubicBezTo>
                <a:cubicBezTo>
                  <a:pt x="23287" y="31643"/>
                  <a:pt x="23448" y="31752"/>
                  <a:pt x="23633" y="31752"/>
                </a:cubicBezTo>
                <a:cubicBezTo>
                  <a:pt x="23665" y="31752"/>
                  <a:pt x="23697" y="31749"/>
                  <a:pt x="23730" y="31742"/>
                </a:cubicBezTo>
                <a:lnTo>
                  <a:pt x="2373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85"/>
          <p:cNvSpPr/>
          <p:nvPr/>
        </p:nvSpPr>
        <p:spPr>
          <a:xfrm>
            <a:off x="-1234475" y="4471600"/>
            <a:ext cx="3451957" cy="747486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6" name="Google Shape;726;p85"/>
          <p:cNvSpPr/>
          <p:nvPr/>
        </p:nvSpPr>
        <p:spPr>
          <a:xfrm>
            <a:off x="6312624" y="-89900"/>
            <a:ext cx="3002097" cy="801511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p85"/>
          <p:cNvSpPr txBox="1"/>
          <p:nvPr>
            <p:ph type="title"/>
          </p:nvPr>
        </p:nvSpPr>
        <p:spPr>
          <a:xfrm>
            <a:off x="1505914" y="2913163"/>
            <a:ext cx="2898600" cy="394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28" name="Google Shape;728;p85"/>
          <p:cNvSpPr txBox="1"/>
          <p:nvPr>
            <p:ph idx="1" type="subTitle"/>
          </p:nvPr>
        </p:nvSpPr>
        <p:spPr>
          <a:xfrm>
            <a:off x="1506814" y="3406913"/>
            <a:ext cx="2896800" cy="1042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29" name="Google Shape;729;p85"/>
          <p:cNvSpPr txBox="1"/>
          <p:nvPr>
            <p:ph idx="2" type="subTitle"/>
          </p:nvPr>
        </p:nvSpPr>
        <p:spPr>
          <a:xfrm>
            <a:off x="4739486" y="1909223"/>
            <a:ext cx="2898600" cy="104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30" name="Google Shape;730;p85"/>
          <p:cNvSpPr txBox="1"/>
          <p:nvPr>
            <p:ph idx="3" type="subTitle"/>
          </p:nvPr>
        </p:nvSpPr>
        <p:spPr>
          <a:xfrm>
            <a:off x="4739486" y="1412563"/>
            <a:ext cx="2898600" cy="393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Syne SemiBold"/>
              <a:buNone/>
              <a:defRPr sz="2000">
                <a:solidFill>
                  <a:schemeClr val="lt2"/>
                </a:solidFill>
                <a:latin typeface="Syne SemiBold"/>
                <a:ea typeface="Syne SemiBold"/>
                <a:cs typeface="Syne SemiBold"/>
                <a:sym typeface="Syne SemiBold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Syne SemiBold"/>
              <a:buNone/>
              <a:defRPr sz="1600">
                <a:latin typeface="Syne SemiBold"/>
                <a:ea typeface="Syne SemiBold"/>
                <a:cs typeface="Syne SemiBold"/>
                <a:sym typeface="Syne SemiBold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86"/>
          <p:cNvSpPr/>
          <p:nvPr/>
        </p:nvSpPr>
        <p:spPr>
          <a:xfrm>
            <a:off x="-1276825" y="-338425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86"/>
          <p:cNvSpPr/>
          <p:nvPr/>
        </p:nvSpPr>
        <p:spPr>
          <a:xfrm rot="10800000">
            <a:off x="6888750" y="4295000"/>
            <a:ext cx="3566904" cy="89128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86"/>
          <p:cNvSpPr/>
          <p:nvPr/>
        </p:nvSpPr>
        <p:spPr>
          <a:xfrm>
            <a:off x="-758875" y="-493000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5" name="Google Shape;735;p8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87"/>
          <p:cNvSpPr/>
          <p:nvPr/>
        </p:nvSpPr>
        <p:spPr>
          <a:xfrm>
            <a:off x="6902721" y="-533225"/>
            <a:ext cx="3477765" cy="2240359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8" name="Google Shape;738;p87"/>
          <p:cNvSpPr/>
          <p:nvPr/>
        </p:nvSpPr>
        <p:spPr>
          <a:xfrm>
            <a:off x="6840375" y="3860538"/>
            <a:ext cx="2031884" cy="1321297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87"/>
          <p:cNvSpPr/>
          <p:nvPr/>
        </p:nvSpPr>
        <p:spPr>
          <a:xfrm>
            <a:off x="6552475" y="-34070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87"/>
          <p:cNvSpPr/>
          <p:nvPr/>
        </p:nvSpPr>
        <p:spPr>
          <a:xfrm>
            <a:off x="-208250" y="4062488"/>
            <a:ext cx="2879987" cy="1471965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87"/>
          <p:cNvSpPr/>
          <p:nvPr/>
        </p:nvSpPr>
        <p:spPr>
          <a:xfrm>
            <a:off x="7779188" y="3174075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2" name="Google Shape;742;p87"/>
          <p:cNvSpPr txBox="1"/>
          <p:nvPr>
            <p:ph idx="1" type="subTitle"/>
          </p:nvPr>
        </p:nvSpPr>
        <p:spPr>
          <a:xfrm>
            <a:off x="843000" y="1436150"/>
            <a:ext cx="4844400" cy="22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743" name="Google Shape;743;p87"/>
          <p:cNvSpPr txBox="1"/>
          <p:nvPr>
            <p:ph type="title"/>
          </p:nvPr>
        </p:nvSpPr>
        <p:spPr>
          <a:xfrm>
            <a:off x="713250" y="469500"/>
            <a:ext cx="57843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88"/>
          <p:cNvSpPr/>
          <p:nvPr/>
        </p:nvSpPr>
        <p:spPr>
          <a:xfrm>
            <a:off x="3269949" y="3913766"/>
            <a:ext cx="6732640" cy="1258519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6" name="Google Shape;746;p88"/>
          <p:cNvSpPr/>
          <p:nvPr/>
        </p:nvSpPr>
        <p:spPr>
          <a:xfrm rot="10800000">
            <a:off x="-626096" y="-193028"/>
            <a:ext cx="3369906" cy="172236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88"/>
          <p:cNvSpPr/>
          <p:nvPr/>
        </p:nvSpPr>
        <p:spPr>
          <a:xfrm>
            <a:off x="6098039" y="3457193"/>
            <a:ext cx="3402170" cy="173865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8" name="Google Shape;748;p88"/>
          <p:cNvSpPr/>
          <p:nvPr/>
        </p:nvSpPr>
        <p:spPr>
          <a:xfrm>
            <a:off x="509300" y="-193031"/>
            <a:ext cx="2657853" cy="709603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88"/>
          <p:cNvSpPr txBox="1"/>
          <p:nvPr>
            <p:ph type="title"/>
          </p:nvPr>
        </p:nvSpPr>
        <p:spPr>
          <a:xfrm>
            <a:off x="1388100" y="1724700"/>
            <a:ext cx="6367800" cy="1694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p89"/>
          <p:cNvSpPr/>
          <p:nvPr/>
        </p:nvSpPr>
        <p:spPr>
          <a:xfrm flipH="1" rot="-5400000">
            <a:off x="-534003" y="-410922"/>
            <a:ext cx="2365353" cy="254074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89"/>
          <p:cNvSpPr/>
          <p:nvPr/>
        </p:nvSpPr>
        <p:spPr>
          <a:xfrm rot="10800000">
            <a:off x="-2149526" y="3143152"/>
            <a:ext cx="4858076" cy="312954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3" name="Google Shape;753;p89"/>
          <p:cNvSpPr/>
          <p:nvPr/>
        </p:nvSpPr>
        <p:spPr>
          <a:xfrm>
            <a:off x="7519300" y="3392550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89"/>
          <p:cNvSpPr/>
          <p:nvPr/>
        </p:nvSpPr>
        <p:spPr>
          <a:xfrm rot="-1037058">
            <a:off x="-168127" y="-141641"/>
            <a:ext cx="1977187" cy="527877"/>
          </a:xfrm>
          <a:custGeom>
            <a:rect b="b" l="l" r="r" t="t"/>
            <a:pathLst>
              <a:path extrusionOk="0" h="21116" w="79091">
                <a:moveTo>
                  <a:pt x="267" y="434"/>
                </a:moveTo>
                <a:cubicBezTo>
                  <a:pt x="1" y="7006"/>
                  <a:pt x="3503" y="13044"/>
                  <a:pt x="8874" y="16713"/>
                </a:cubicBezTo>
                <a:cubicBezTo>
                  <a:pt x="15178" y="21116"/>
                  <a:pt x="22683" y="19982"/>
                  <a:pt x="29355" y="17113"/>
                </a:cubicBezTo>
                <a:cubicBezTo>
                  <a:pt x="33358" y="15379"/>
                  <a:pt x="37160" y="13177"/>
                  <a:pt x="41063" y="11342"/>
                </a:cubicBezTo>
                <a:cubicBezTo>
                  <a:pt x="45733" y="9207"/>
                  <a:pt x="50703" y="8040"/>
                  <a:pt x="55840" y="7873"/>
                </a:cubicBezTo>
                <a:cubicBezTo>
                  <a:pt x="60644" y="7740"/>
                  <a:pt x="65214" y="9207"/>
                  <a:pt x="69984" y="9474"/>
                </a:cubicBezTo>
                <a:cubicBezTo>
                  <a:pt x="73320" y="9674"/>
                  <a:pt x="76755" y="8574"/>
                  <a:pt x="78857" y="5905"/>
                </a:cubicBezTo>
                <a:cubicBezTo>
                  <a:pt x="79090" y="5572"/>
                  <a:pt x="78657" y="5171"/>
                  <a:pt x="78390" y="5471"/>
                </a:cubicBezTo>
                <a:cubicBezTo>
                  <a:pt x="75655" y="9007"/>
                  <a:pt x="71151" y="9141"/>
                  <a:pt x="67048" y="8540"/>
                </a:cubicBezTo>
                <a:cubicBezTo>
                  <a:pt x="63012" y="7973"/>
                  <a:pt x="59176" y="7173"/>
                  <a:pt x="55040" y="7239"/>
                </a:cubicBezTo>
                <a:cubicBezTo>
                  <a:pt x="47334" y="7506"/>
                  <a:pt x="40663" y="10675"/>
                  <a:pt x="33891" y="14144"/>
                </a:cubicBezTo>
                <a:cubicBezTo>
                  <a:pt x="26986" y="17680"/>
                  <a:pt x="19281" y="20916"/>
                  <a:pt x="11609" y="17513"/>
                </a:cubicBezTo>
                <a:cubicBezTo>
                  <a:pt x="5004" y="14578"/>
                  <a:pt x="501" y="7506"/>
                  <a:pt x="801" y="334"/>
                </a:cubicBezTo>
                <a:cubicBezTo>
                  <a:pt x="868" y="1"/>
                  <a:pt x="267" y="1"/>
                  <a:pt x="267" y="43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5" name="Google Shape;755;p89"/>
          <p:cNvSpPr txBox="1"/>
          <p:nvPr>
            <p:ph type="title"/>
          </p:nvPr>
        </p:nvSpPr>
        <p:spPr>
          <a:xfrm>
            <a:off x="2446975" y="1870148"/>
            <a:ext cx="4864500" cy="64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756" name="Google Shape;756;p89"/>
          <p:cNvSpPr txBox="1"/>
          <p:nvPr>
            <p:ph idx="1" type="subTitle"/>
          </p:nvPr>
        </p:nvSpPr>
        <p:spPr>
          <a:xfrm>
            <a:off x="2444575" y="2758163"/>
            <a:ext cx="4866900" cy="136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90"/>
          <p:cNvSpPr txBox="1"/>
          <p:nvPr>
            <p:ph type="title"/>
          </p:nvPr>
        </p:nvSpPr>
        <p:spPr>
          <a:xfrm>
            <a:off x="661875" y="933675"/>
            <a:ext cx="40950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91"/>
          <p:cNvSpPr/>
          <p:nvPr/>
        </p:nvSpPr>
        <p:spPr>
          <a:xfrm>
            <a:off x="2794625" y="4306375"/>
            <a:ext cx="4747219" cy="887388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91"/>
          <p:cNvSpPr/>
          <p:nvPr/>
        </p:nvSpPr>
        <p:spPr>
          <a:xfrm rot="5400000">
            <a:off x="-471136" y="3834293"/>
            <a:ext cx="2246179" cy="1460600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2" name="Google Shape;762;p91"/>
          <p:cNvSpPr/>
          <p:nvPr/>
        </p:nvSpPr>
        <p:spPr>
          <a:xfrm flipH="1">
            <a:off x="-30975" y="-39975"/>
            <a:ext cx="3514322" cy="2263908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91"/>
          <p:cNvSpPr/>
          <p:nvPr/>
        </p:nvSpPr>
        <p:spPr>
          <a:xfrm>
            <a:off x="6772625" y="3900325"/>
            <a:ext cx="2531000" cy="1293450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91"/>
          <p:cNvSpPr txBox="1"/>
          <p:nvPr>
            <p:ph hasCustomPrompt="1" type="title"/>
          </p:nvPr>
        </p:nvSpPr>
        <p:spPr>
          <a:xfrm>
            <a:off x="3925525" y="1406850"/>
            <a:ext cx="45519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65" name="Google Shape;765;p91"/>
          <p:cNvSpPr txBox="1"/>
          <p:nvPr>
            <p:ph idx="1" type="subTitle"/>
          </p:nvPr>
        </p:nvSpPr>
        <p:spPr>
          <a:xfrm>
            <a:off x="3927157" y="3342625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3"/>
          <p:cNvSpPr/>
          <p:nvPr/>
        </p:nvSpPr>
        <p:spPr>
          <a:xfrm>
            <a:off x="7916175" y="4193400"/>
            <a:ext cx="1538510" cy="10004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9" name="Google Shape;769;p93"/>
          <p:cNvSpPr/>
          <p:nvPr/>
        </p:nvSpPr>
        <p:spPr>
          <a:xfrm rot="5400000">
            <a:off x="213009" y="3380700"/>
            <a:ext cx="1000431" cy="2971193"/>
          </a:xfrm>
          <a:custGeom>
            <a:rect b="b" l="l" r="r" t="t"/>
            <a:pathLst>
              <a:path extrusionOk="0" h="26554" w="8941">
                <a:moveTo>
                  <a:pt x="4437" y="535"/>
                </a:moveTo>
                <a:cubicBezTo>
                  <a:pt x="2269" y="1335"/>
                  <a:pt x="701" y="3570"/>
                  <a:pt x="334" y="5938"/>
                </a:cubicBezTo>
                <a:cubicBezTo>
                  <a:pt x="0" y="8340"/>
                  <a:pt x="834" y="10775"/>
                  <a:pt x="2402" y="12510"/>
                </a:cubicBezTo>
                <a:cubicBezTo>
                  <a:pt x="3469" y="13711"/>
                  <a:pt x="4870" y="14611"/>
                  <a:pt x="5571" y="16079"/>
                </a:cubicBezTo>
                <a:cubicBezTo>
                  <a:pt x="6538" y="18181"/>
                  <a:pt x="5804" y="20682"/>
                  <a:pt x="5237" y="22917"/>
                </a:cubicBezTo>
                <a:cubicBezTo>
                  <a:pt x="4937" y="24085"/>
                  <a:pt x="4670" y="25352"/>
                  <a:pt x="4670" y="26553"/>
                </a:cubicBezTo>
                <a:lnTo>
                  <a:pt x="8940" y="26553"/>
                </a:lnTo>
                <a:lnTo>
                  <a:pt x="8940" y="434"/>
                </a:lnTo>
                <a:cubicBezTo>
                  <a:pt x="7406" y="68"/>
                  <a:pt x="5871" y="1"/>
                  <a:pt x="4437" y="53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93"/>
          <p:cNvSpPr/>
          <p:nvPr/>
        </p:nvSpPr>
        <p:spPr>
          <a:xfrm>
            <a:off x="-681475" y="-849132"/>
            <a:ext cx="2789405" cy="2016024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93"/>
          <p:cNvSpPr/>
          <p:nvPr/>
        </p:nvSpPr>
        <p:spPr>
          <a:xfrm>
            <a:off x="7377925" y="396547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2" name="Google Shape;772;p9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3" name="Google Shape;773;p93"/>
          <p:cNvSpPr txBox="1"/>
          <p:nvPr>
            <p:ph idx="2" type="title"/>
          </p:nvPr>
        </p:nvSpPr>
        <p:spPr>
          <a:xfrm>
            <a:off x="1698000" y="16077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4" name="Google Shape;774;p93"/>
          <p:cNvSpPr txBox="1"/>
          <p:nvPr>
            <p:ph idx="1" type="subTitle"/>
          </p:nvPr>
        </p:nvSpPr>
        <p:spPr>
          <a:xfrm>
            <a:off x="1698900" y="2304824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75" name="Google Shape;775;p93"/>
          <p:cNvSpPr txBox="1"/>
          <p:nvPr>
            <p:ph hasCustomPrompt="1" idx="3" type="title"/>
          </p:nvPr>
        </p:nvSpPr>
        <p:spPr>
          <a:xfrm>
            <a:off x="815358" y="16473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76" name="Google Shape;776;p93"/>
          <p:cNvSpPr txBox="1"/>
          <p:nvPr>
            <p:ph idx="4" type="title"/>
          </p:nvPr>
        </p:nvSpPr>
        <p:spPr>
          <a:xfrm>
            <a:off x="1671845" y="3152150"/>
            <a:ext cx="27417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77" name="Google Shape;777;p93"/>
          <p:cNvSpPr txBox="1"/>
          <p:nvPr>
            <p:ph idx="5" type="subTitle"/>
          </p:nvPr>
        </p:nvSpPr>
        <p:spPr>
          <a:xfrm>
            <a:off x="1672746" y="3848766"/>
            <a:ext cx="27399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78" name="Google Shape;778;p93"/>
          <p:cNvSpPr txBox="1"/>
          <p:nvPr>
            <p:ph hasCustomPrompt="1" idx="6" type="title"/>
          </p:nvPr>
        </p:nvSpPr>
        <p:spPr>
          <a:xfrm>
            <a:off x="813816" y="3172850"/>
            <a:ext cx="6789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79" name="Google Shape;779;p93"/>
          <p:cNvSpPr txBox="1"/>
          <p:nvPr>
            <p:ph idx="7" type="title"/>
          </p:nvPr>
        </p:nvSpPr>
        <p:spPr>
          <a:xfrm>
            <a:off x="5685076" y="16266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0" name="Google Shape;780;p93"/>
          <p:cNvSpPr txBox="1"/>
          <p:nvPr>
            <p:ph idx="8" type="subTitle"/>
          </p:nvPr>
        </p:nvSpPr>
        <p:spPr>
          <a:xfrm>
            <a:off x="5685928" y="2304288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81" name="Google Shape;781;p93"/>
          <p:cNvSpPr txBox="1"/>
          <p:nvPr>
            <p:ph hasCustomPrompt="1" idx="9" type="title"/>
          </p:nvPr>
        </p:nvSpPr>
        <p:spPr>
          <a:xfrm>
            <a:off x="4829393" y="1647361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782" name="Google Shape;782;p93"/>
          <p:cNvSpPr txBox="1"/>
          <p:nvPr>
            <p:ph idx="13" type="title"/>
          </p:nvPr>
        </p:nvSpPr>
        <p:spPr>
          <a:xfrm>
            <a:off x="5685076" y="3152150"/>
            <a:ext cx="2745600" cy="539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marR="45720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83" name="Google Shape;783;p93"/>
          <p:cNvSpPr txBox="1"/>
          <p:nvPr>
            <p:ph idx="14" type="subTitle"/>
          </p:nvPr>
        </p:nvSpPr>
        <p:spPr>
          <a:xfrm>
            <a:off x="5685928" y="3849660"/>
            <a:ext cx="2744100" cy="50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84" name="Google Shape;784;p93"/>
          <p:cNvSpPr txBox="1"/>
          <p:nvPr>
            <p:ph hasCustomPrompt="1" idx="15" type="title"/>
          </p:nvPr>
        </p:nvSpPr>
        <p:spPr>
          <a:xfrm>
            <a:off x="4829393" y="3172856"/>
            <a:ext cx="677100" cy="699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fmla="val 50000" name="adj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10"/>
          <p:cNvSpPr txBox="1"/>
          <p:nvPr>
            <p:ph idx="1" type="body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4" name="Google Shape;10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4"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94"/>
          <p:cNvSpPr/>
          <p:nvPr/>
        </p:nvSpPr>
        <p:spPr>
          <a:xfrm rot="10800000">
            <a:off x="7126268" y="-29887"/>
            <a:ext cx="2117712" cy="1377063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94"/>
          <p:cNvSpPr/>
          <p:nvPr/>
        </p:nvSpPr>
        <p:spPr>
          <a:xfrm rot="10800000">
            <a:off x="-3093192" y="2632759"/>
            <a:ext cx="4684127" cy="3017491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94"/>
          <p:cNvSpPr/>
          <p:nvPr/>
        </p:nvSpPr>
        <p:spPr>
          <a:xfrm rot="10800000">
            <a:off x="-3346390" y="1967594"/>
            <a:ext cx="5871840" cy="3682656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9" name="Google Shape;789;p94"/>
          <p:cNvSpPr txBox="1"/>
          <p:nvPr>
            <p:ph type="title"/>
          </p:nvPr>
        </p:nvSpPr>
        <p:spPr>
          <a:xfrm>
            <a:off x="1595700" y="3157300"/>
            <a:ext cx="5952600" cy="374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800"/>
              <a:buNone/>
              <a:defRPr b="1" sz="2100"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90" name="Google Shape;790;p94"/>
          <p:cNvSpPr txBox="1"/>
          <p:nvPr>
            <p:ph idx="1" type="subTitle"/>
          </p:nvPr>
        </p:nvSpPr>
        <p:spPr>
          <a:xfrm>
            <a:off x="1595700" y="1611800"/>
            <a:ext cx="5951400" cy="129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95"/>
          <p:cNvSpPr/>
          <p:nvPr/>
        </p:nvSpPr>
        <p:spPr>
          <a:xfrm flipH="1" rot="10800000">
            <a:off x="6726600" y="-233325"/>
            <a:ext cx="2947210" cy="1506323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3" name="Google Shape;793;p95"/>
          <p:cNvSpPr/>
          <p:nvPr/>
        </p:nvSpPr>
        <p:spPr>
          <a:xfrm flipH="1" rot="10800000">
            <a:off x="-798250" y="3199269"/>
            <a:ext cx="3075543" cy="2222829"/>
          </a:xfrm>
          <a:custGeom>
            <a:rect b="b" l="l" r="r" t="t"/>
            <a:pathLst>
              <a:path extrusionOk="0" h="26954" w="37294">
                <a:moveTo>
                  <a:pt x="37060" y="8807"/>
                </a:moveTo>
                <a:cubicBezTo>
                  <a:pt x="36994" y="7840"/>
                  <a:pt x="36727" y="6872"/>
                  <a:pt x="36193" y="6138"/>
                </a:cubicBezTo>
                <a:cubicBezTo>
                  <a:pt x="32390" y="668"/>
                  <a:pt x="24718" y="7406"/>
                  <a:pt x="20282" y="3303"/>
                </a:cubicBezTo>
                <a:cubicBezTo>
                  <a:pt x="18180" y="1268"/>
                  <a:pt x="17546" y="1"/>
                  <a:pt x="14111" y="1068"/>
                </a:cubicBezTo>
                <a:cubicBezTo>
                  <a:pt x="11342" y="1902"/>
                  <a:pt x="8940" y="4270"/>
                  <a:pt x="8507" y="7206"/>
                </a:cubicBezTo>
                <a:cubicBezTo>
                  <a:pt x="8240" y="8707"/>
                  <a:pt x="8507" y="10275"/>
                  <a:pt x="8407" y="11842"/>
                </a:cubicBezTo>
                <a:cubicBezTo>
                  <a:pt x="8373" y="12743"/>
                  <a:pt x="8206" y="13644"/>
                  <a:pt x="7706" y="14411"/>
                </a:cubicBezTo>
                <a:cubicBezTo>
                  <a:pt x="6272" y="16813"/>
                  <a:pt x="2836" y="17280"/>
                  <a:pt x="1435" y="19715"/>
                </a:cubicBezTo>
                <a:cubicBezTo>
                  <a:pt x="1" y="22350"/>
                  <a:pt x="2269" y="25986"/>
                  <a:pt x="5238" y="26453"/>
                </a:cubicBezTo>
                <a:cubicBezTo>
                  <a:pt x="8206" y="26953"/>
                  <a:pt x="11209" y="25085"/>
                  <a:pt x="12876" y="22550"/>
                </a:cubicBezTo>
                <a:cubicBezTo>
                  <a:pt x="13911" y="20916"/>
                  <a:pt x="14611" y="19048"/>
                  <a:pt x="16045" y="17747"/>
                </a:cubicBezTo>
                <a:cubicBezTo>
                  <a:pt x="17880" y="16145"/>
                  <a:pt x="20482" y="15912"/>
                  <a:pt x="22984" y="16145"/>
                </a:cubicBezTo>
                <a:cubicBezTo>
                  <a:pt x="23351" y="16179"/>
                  <a:pt x="23684" y="16212"/>
                  <a:pt x="24051" y="16246"/>
                </a:cubicBezTo>
                <a:cubicBezTo>
                  <a:pt x="26853" y="16579"/>
                  <a:pt x="29722" y="17146"/>
                  <a:pt x="32357" y="16145"/>
                </a:cubicBezTo>
                <a:cubicBezTo>
                  <a:pt x="35326" y="15011"/>
                  <a:pt x="37294" y="11876"/>
                  <a:pt x="37060" y="8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p95"/>
          <p:cNvSpPr/>
          <p:nvPr/>
        </p:nvSpPr>
        <p:spPr>
          <a:xfrm flipH="1" rot="10369521">
            <a:off x="-177835" y="3407852"/>
            <a:ext cx="2155859" cy="1948081"/>
          </a:xfrm>
          <a:custGeom>
            <a:rect b="b" l="l" r="r" t="t"/>
            <a:pathLst>
              <a:path extrusionOk="0" h="62546" w="69217">
                <a:moveTo>
                  <a:pt x="68549" y="368"/>
                </a:moveTo>
                <a:cubicBezTo>
                  <a:pt x="68015" y="5004"/>
                  <a:pt x="65680" y="9007"/>
                  <a:pt x="62211" y="12043"/>
                </a:cubicBezTo>
                <a:cubicBezTo>
                  <a:pt x="58542" y="15312"/>
                  <a:pt x="54005" y="16446"/>
                  <a:pt x="49202" y="16313"/>
                </a:cubicBezTo>
                <a:cubicBezTo>
                  <a:pt x="44932" y="16179"/>
                  <a:pt x="41163" y="16413"/>
                  <a:pt x="38327" y="19948"/>
                </a:cubicBezTo>
                <a:cubicBezTo>
                  <a:pt x="35592" y="23284"/>
                  <a:pt x="35559" y="27821"/>
                  <a:pt x="35259" y="31857"/>
                </a:cubicBezTo>
                <a:cubicBezTo>
                  <a:pt x="34825" y="37328"/>
                  <a:pt x="32824" y="41564"/>
                  <a:pt x="27553" y="43766"/>
                </a:cubicBezTo>
                <a:cubicBezTo>
                  <a:pt x="23550" y="45433"/>
                  <a:pt x="19080" y="45433"/>
                  <a:pt x="14844" y="45667"/>
                </a:cubicBezTo>
                <a:cubicBezTo>
                  <a:pt x="11141" y="45867"/>
                  <a:pt x="7305" y="46501"/>
                  <a:pt x="4470" y="49136"/>
                </a:cubicBezTo>
                <a:cubicBezTo>
                  <a:pt x="1201" y="52172"/>
                  <a:pt x="467" y="57942"/>
                  <a:pt x="33" y="62145"/>
                </a:cubicBezTo>
                <a:cubicBezTo>
                  <a:pt x="0" y="62546"/>
                  <a:pt x="634" y="62546"/>
                  <a:pt x="667" y="62145"/>
                </a:cubicBezTo>
                <a:cubicBezTo>
                  <a:pt x="1234" y="56541"/>
                  <a:pt x="2469" y="49803"/>
                  <a:pt x="8239" y="47468"/>
                </a:cubicBezTo>
                <a:cubicBezTo>
                  <a:pt x="12342" y="45800"/>
                  <a:pt x="17079" y="46367"/>
                  <a:pt x="21382" y="45867"/>
                </a:cubicBezTo>
                <a:cubicBezTo>
                  <a:pt x="24751" y="45500"/>
                  <a:pt x="28520" y="44633"/>
                  <a:pt x="31222" y="42398"/>
                </a:cubicBezTo>
                <a:cubicBezTo>
                  <a:pt x="34525" y="39696"/>
                  <a:pt x="35492" y="35993"/>
                  <a:pt x="35859" y="31857"/>
                </a:cubicBezTo>
                <a:cubicBezTo>
                  <a:pt x="36326" y="26720"/>
                  <a:pt x="36493" y="21016"/>
                  <a:pt x="41396" y="17980"/>
                </a:cubicBezTo>
                <a:cubicBezTo>
                  <a:pt x="43698" y="16613"/>
                  <a:pt x="46667" y="16813"/>
                  <a:pt x="49202" y="16880"/>
                </a:cubicBezTo>
                <a:cubicBezTo>
                  <a:pt x="51337" y="16946"/>
                  <a:pt x="53372" y="16846"/>
                  <a:pt x="55440" y="16313"/>
                </a:cubicBezTo>
                <a:cubicBezTo>
                  <a:pt x="62745" y="14478"/>
                  <a:pt x="68349" y="7706"/>
                  <a:pt x="69183" y="334"/>
                </a:cubicBezTo>
                <a:cubicBezTo>
                  <a:pt x="69216" y="1"/>
                  <a:pt x="68582" y="1"/>
                  <a:pt x="68549" y="3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95"/>
          <p:cNvSpPr/>
          <p:nvPr/>
        </p:nvSpPr>
        <p:spPr>
          <a:xfrm flipH="1" rot="10800000">
            <a:off x="7318425" y="-149877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95"/>
          <p:cNvSpPr txBox="1"/>
          <p:nvPr>
            <p:ph type="title"/>
          </p:nvPr>
        </p:nvSpPr>
        <p:spPr>
          <a:xfrm>
            <a:off x="2140950" y="1473238"/>
            <a:ext cx="4864500" cy="80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 sz="45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797" name="Google Shape;797;p95"/>
          <p:cNvSpPr txBox="1"/>
          <p:nvPr>
            <p:ph idx="1" type="subTitle"/>
          </p:nvPr>
        </p:nvSpPr>
        <p:spPr>
          <a:xfrm>
            <a:off x="2138550" y="2361274"/>
            <a:ext cx="4866900" cy="125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96"/>
          <p:cNvSpPr/>
          <p:nvPr/>
        </p:nvSpPr>
        <p:spPr>
          <a:xfrm>
            <a:off x="-21275" y="-60700"/>
            <a:ext cx="2635657" cy="1136802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p96"/>
          <p:cNvSpPr/>
          <p:nvPr/>
        </p:nvSpPr>
        <p:spPr>
          <a:xfrm rot="10800000">
            <a:off x="6034253" y="4475810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96"/>
          <p:cNvSpPr txBox="1"/>
          <p:nvPr>
            <p:ph type="title"/>
          </p:nvPr>
        </p:nvSpPr>
        <p:spPr>
          <a:xfrm>
            <a:off x="776299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2" name="Google Shape;802;p96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3" name="Google Shape;803;p96"/>
          <p:cNvSpPr txBox="1"/>
          <p:nvPr>
            <p:ph idx="2" type="title"/>
          </p:nvPr>
        </p:nvSpPr>
        <p:spPr>
          <a:xfrm>
            <a:off x="3415350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4" name="Google Shape;804;p96"/>
          <p:cNvSpPr txBox="1"/>
          <p:nvPr>
            <p:ph idx="3" type="subTitle"/>
          </p:nvPr>
        </p:nvSpPr>
        <p:spPr>
          <a:xfrm>
            <a:off x="3415350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5" name="Google Shape;805;p96"/>
          <p:cNvSpPr txBox="1"/>
          <p:nvPr>
            <p:ph idx="4" type="title"/>
          </p:nvPr>
        </p:nvSpPr>
        <p:spPr>
          <a:xfrm>
            <a:off x="6031851" y="3228725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6" name="Google Shape;806;p96"/>
          <p:cNvSpPr txBox="1"/>
          <p:nvPr>
            <p:ph idx="5" type="subTitle"/>
          </p:nvPr>
        </p:nvSpPr>
        <p:spPr>
          <a:xfrm>
            <a:off x="6031851" y="3718907"/>
            <a:ext cx="23133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07" name="Google Shape;807;p96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8" name="Google Shape;808;p96"/>
          <p:cNvSpPr/>
          <p:nvPr/>
        </p:nvSpPr>
        <p:spPr>
          <a:xfrm>
            <a:off x="7749100" y="3505025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4"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97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97"/>
          <p:cNvSpPr/>
          <p:nvPr/>
        </p:nvSpPr>
        <p:spPr>
          <a:xfrm flipH="1">
            <a:off x="6437789" y="909179"/>
            <a:ext cx="1080149" cy="1062207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p97"/>
          <p:cNvSpPr/>
          <p:nvPr/>
        </p:nvSpPr>
        <p:spPr>
          <a:xfrm rot="10800000">
            <a:off x="5526361" y="3306202"/>
            <a:ext cx="3897993" cy="1992042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3" name="Google Shape;813;p97"/>
          <p:cNvSpPr/>
          <p:nvPr/>
        </p:nvSpPr>
        <p:spPr>
          <a:xfrm>
            <a:off x="-19325" y="-87300"/>
            <a:ext cx="3138011" cy="1353475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4" name="Google Shape;814;p97"/>
          <p:cNvSpPr txBox="1"/>
          <p:nvPr>
            <p:ph type="title"/>
          </p:nvPr>
        </p:nvSpPr>
        <p:spPr>
          <a:xfrm>
            <a:off x="170918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815" name="Google Shape;815;p97"/>
          <p:cNvSpPr txBox="1"/>
          <p:nvPr>
            <p:ph idx="1" type="subTitle"/>
          </p:nvPr>
        </p:nvSpPr>
        <p:spPr>
          <a:xfrm>
            <a:off x="170873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_1"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98"/>
          <p:cNvSpPr/>
          <p:nvPr/>
        </p:nvSpPr>
        <p:spPr>
          <a:xfrm>
            <a:off x="576600" y="3109350"/>
            <a:ext cx="4460258" cy="2279644"/>
          </a:xfrm>
          <a:custGeom>
            <a:rect b="b" l="l" r="r" t="t"/>
            <a:pathLst>
              <a:path extrusionOk="0" h="24585" w="48102">
                <a:moveTo>
                  <a:pt x="46834" y="4870"/>
                </a:moveTo>
                <a:cubicBezTo>
                  <a:pt x="45533" y="1835"/>
                  <a:pt x="41997" y="0"/>
                  <a:pt x="38762" y="601"/>
                </a:cubicBezTo>
                <a:cubicBezTo>
                  <a:pt x="35626" y="1168"/>
                  <a:pt x="33358" y="3536"/>
                  <a:pt x="31023" y="5838"/>
                </a:cubicBezTo>
                <a:cubicBezTo>
                  <a:pt x="29121" y="7706"/>
                  <a:pt x="27153" y="9540"/>
                  <a:pt x="24652" y="10308"/>
                </a:cubicBezTo>
                <a:cubicBezTo>
                  <a:pt x="19314" y="11875"/>
                  <a:pt x="13544" y="7939"/>
                  <a:pt x="8173" y="9273"/>
                </a:cubicBezTo>
                <a:cubicBezTo>
                  <a:pt x="4671" y="10141"/>
                  <a:pt x="2202" y="13043"/>
                  <a:pt x="968" y="16512"/>
                </a:cubicBezTo>
                <a:cubicBezTo>
                  <a:pt x="368" y="18146"/>
                  <a:pt x="34" y="19881"/>
                  <a:pt x="1" y="21582"/>
                </a:cubicBezTo>
                <a:cubicBezTo>
                  <a:pt x="1" y="22583"/>
                  <a:pt x="34" y="23584"/>
                  <a:pt x="268" y="24584"/>
                </a:cubicBezTo>
                <a:lnTo>
                  <a:pt x="7439" y="24584"/>
                </a:lnTo>
                <a:lnTo>
                  <a:pt x="37194" y="24584"/>
                </a:lnTo>
                <a:cubicBezTo>
                  <a:pt x="37928" y="23384"/>
                  <a:pt x="38795" y="22216"/>
                  <a:pt x="39696" y="21149"/>
                </a:cubicBezTo>
                <a:cubicBezTo>
                  <a:pt x="41764" y="18747"/>
                  <a:pt x="44032" y="16545"/>
                  <a:pt x="45667" y="13843"/>
                </a:cubicBezTo>
                <a:cubicBezTo>
                  <a:pt x="47268" y="11175"/>
                  <a:pt x="48102" y="7772"/>
                  <a:pt x="46834" y="487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98"/>
          <p:cNvSpPr/>
          <p:nvPr/>
        </p:nvSpPr>
        <p:spPr>
          <a:xfrm>
            <a:off x="3918840" y="4487355"/>
            <a:ext cx="946605" cy="720462"/>
          </a:xfrm>
          <a:custGeom>
            <a:rect b="b" l="l" r="r" t="t"/>
            <a:pathLst>
              <a:path extrusionOk="0" h="14244" w="18715">
                <a:moveTo>
                  <a:pt x="15445" y="1735"/>
                </a:moveTo>
                <a:cubicBezTo>
                  <a:pt x="14378" y="1034"/>
                  <a:pt x="13044" y="534"/>
                  <a:pt x="11442" y="334"/>
                </a:cubicBezTo>
                <a:cubicBezTo>
                  <a:pt x="9674" y="67"/>
                  <a:pt x="7840" y="0"/>
                  <a:pt x="6205" y="634"/>
                </a:cubicBezTo>
                <a:cubicBezTo>
                  <a:pt x="3970" y="1468"/>
                  <a:pt x="2369" y="3536"/>
                  <a:pt x="1535" y="5804"/>
                </a:cubicBezTo>
                <a:cubicBezTo>
                  <a:pt x="635" y="8206"/>
                  <a:pt x="1" y="11542"/>
                  <a:pt x="501" y="14244"/>
                </a:cubicBezTo>
                <a:lnTo>
                  <a:pt x="16880" y="14244"/>
                </a:lnTo>
                <a:cubicBezTo>
                  <a:pt x="17013" y="14077"/>
                  <a:pt x="17113" y="13910"/>
                  <a:pt x="17180" y="13810"/>
                </a:cubicBezTo>
                <a:cubicBezTo>
                  <a:pt x="17880" y="12543"/>
                  <a:pt x="18181" y="11142"/>
                  <a:pt x="18347" y="9707"/>
                </a:cubicBezTo>
                <a:cubicBezTo>
                  <a:pt x="18714" y="6038"/>
                  <a:pt x="17814" y="3336"/>
                  <a:pt x="15445" y="1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98"/>
          <p:cNvSpPr/>
          <p:nvPr/>
        </p:nvSpPr>
        <p:spPr>
          <a:xfrm rot="-10445712">
            <a:off x="82197" y="-539280"/>
            <a:ext cx="3641534" cy="3508483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0" name="Google Shape;820;p98"/>
          <p:cNvSpPr/>
          <p:nvPr/>
        </p:nvSpPr>
        <p:spPr>
          <a:xfrm>
            <a:off x="1966325" y="1334050"/>
            <a:ext cx="622125" cy="600725"/>
          </a:xfrm>
          <a:custGeom>
            <a:rect b="b" l="l" r="r" t="t"/>
            <a:pathLst>
              <a:path extrusionOk="0" h="24029" w="24885">
                <a:moveTo>
                  <a:pt x="15284" y="0"/>
                </a:moveTo>
                <a:cubicBezTo>
                  <a:pt x="14056" y="0"/>
                  <a:pt x="12888" y="355"/>
                  <a:pt x="12109" y="1291"/>
                </a:cubicBezTo>
                <a:cubicBezTo>
                  <a:pt x="10541" y="3192"/>
                  <a:pt x="11542" y="5627"/>
                  <a:pt x="11241" y="7829"/>
                </a:cubicBezTo>
                <a:cubicBezTo>
                  <a:pt x="10941" y="10164"/>
                  <a:pt x="9574" y="11498"/>
                  <a:pt x="7539" y="12699"/>
                </a:cubicBezTo>
                <a:cubicBezTo>
                  <a:pt x="5838" y="13700"/>
                  <a:pt x="4003" y="14467"/>
                  <a:pt x="2502" y="15768"/>
                </a:cubicBezTo>
                <a:cubicBezTo>
                  <a:pt x="1034" y="17035"/>
                  <a:pt x="0" y="19137"/>
                  <a:pt x="600" y="20972"/>
                </a:cubicBezTo>
                <a:cubicBezTo>
                  <a:pt x="667" y="21138"/>
                  <a:pt x="734" y="21339"/>
                  <a:pt x="834" y="21505"/>
                </a:cubicBezTo>
                <a:cubicBezTo>
                  <a:pt x="1501" y="22806"/>
                  <a:pt x="2935" y="23640"/>
                  <a:pt x="4437" y="23874"/>
                </a:cubicBezTo>
                <a:cubicBezTo>
                  <a:pt x="5020" y="23981"/>
                  <a:pt x="5656" y="24029"/>
                  <a:pt x="6315" y="24029"/>
                </a:cubicBezTo>
                <a:cubicBezTo>
                  <a:pt x="8108" y="24029"/>
                  <a:pt x="10072" y="23679"/>
                  <a:pt x="11608" y="23240"/>
                </a:cubicBezTo>
                <a:cubicBezTo>
                  <a:pt x="16045" y="21906"/>
                  <a:pt x="20014" y="18970"/>
                  <a:pt x="22449" y="15001"/>
                </a:cubicBezTo>
                <a:cubicBezTo>
                  <a:pt x="23917" y="12632"/>
                  <a:pt x="24884" y="9797"/>
                  <a:pt x="24284" y="7095"/>
                </a:cubicBezTo>
                <a:cubicBezTo>
                  <a:pt x="23584" y="3926"/>
                  <a:pt x="20882" y="1491"/>
                  <a:pt x="17879" y="457"/>
                </a:cubicBezTo>
                <a:cubicBezTo>
                  <a:pt x="17062" y="180"/>
                  <a:pt x="16157" y="0"/>
                  <a:pt x="1528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1" name="Google Shape;821;p98"/>
          <p:cNvSpPr txBox="1"/>
          <p:nvPr>
            <p:ph type="title"/>
          </p:nvPr>
        </p:nvSpPr>
        <p:spPr>
          <a:xfrm>
            <a:off x="4942838" y="144071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822" name="Google Shape;822;p98"/>
          <p:cNvSpPr txBox="1"/>
          <p:nvPr>
            <p:ph idx="1" type="subTitle"/>
          </p:nvPr>
        </p:nvSpPr>
        <p:spPr>
          <a:xfrm>
            <a:off x="4942388" y="19363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5"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99"/>
          <p:cNvSpPr/>
          <p:nvPr/>
        </p:nvSpPr>
        <p:spPr>
          <a:xfrm>
            <a:off x="3929675" y="4535527"/>
            <a:ext cx="4002127" cy="748110"/>
          </a:xfrm>
          <a:custGeom>
            <a:rect b="b" l="l" r="r" t="t"/>
            <a:pathLst>
              <a:path extrusionOk="0" h="15913" w="85129">
                <a:moveTo>
                  <a:pt x="81192" y="11976"/>
                </a:moveTo>
                <a:cubicBezTo>
                  <a:pt x="76022" y="6973"/>
                  <a:pt x="68016" y="4037"/>
                  <a:pt x="61511" y="7073"/>
                </a:cubicBezTo>
                <a:cubicBezTo>
                  <a:pt x="58643" y="8407"/>
                  <a:pt x="56207" y="10575"/>
                  <a:pt x="53005" y="11075"/>
                </a:cubicBezTo>
                <a:cubicBezTo>
                  <a:pt x="51437" y="11342"/>
                  <a:pt x="49803" y="11242"/>
                  <a:pt x="48202" y="10975"/>
                </a:cubicBezTo>
                <a:cubicBezTo>
                  <a:pt x="46434" y="10608"/>
                  <a:pt x="44666" y="10008"/>
                  <a:pt x="43031" y="9241"/>
                </a:cubicBezTo>
                <a:cubicBezTo>
                  <a:pt x="38795" y="7239"/>
                  <a:pt x="34992" y="4304"/>
                  <a:pt x="30689" y="2403"/>
                </a:cubicBezTo>
                <a:cubicBezTo>
                  <a:pt x="26353" y="568"/>
                  <a:pt x="21016" y="1"/>
                  <a:pt x="17180" y="2803"/>
                </a:cubicBezTo>
                <a:cubicBezTo>
                  <a:pt x="15745" y="3870"/>
                  <a:pt x="14611" y="5338"/>
                  <a:pt x="13143" y="6405"/>
                </a:cubicBezTo>
                <a:cubicBezTo>
                  <a:pt x="10942" y="8040"/>
                  <a:pt x="8140" y="8640"/>
                  <a:pt x="5671" y="9741"/>
                </a:cubicBezTo>
                <a:cubicBezTo>
                  <a:pt x="3336" y="10842"/>
                  <a:pt x="1335" y="13210"/>
                  <a:pt x="1" y="15912"/>
                </a:cubicBezTo>
                <a:lnTo>
                  <a:pt x="44032" y="15912"/>
                </a:lnTo>
                <a:lnTo>
                  <a:pt x="85128" y="15912"/>
                </a:lnTo>
                <a:cubicBezTo>
                  <a:pt x="83727" y="14678"/>
                  <a:pt x="82526" y="13244"/>
                  <a:pt x="81192" y="1197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5" name="Google Shape;825;p99"/>
          <p:cNvSpPr/>
          <p:nvPr/>
        </p:nvSpPr>
        <p:spPr>
          <a:xfrm>
            <a:off x="-40125" y="-49167"/>
            <a:ext cx="2605145" cy="650961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99"/>
          <p:cNvSpPr/>
          <p:nvPr/>
        </p:nvSpPr>
        <p:spPr>
          <a:xfrm>
            <a:off x="7615100" y="3954513"/>
            <a:ext cx="1917225" cy="1847175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7" name="Google Shape;827;p99"/>
          <p:cNvSpPr/>
          <p:nvPr/>
        </p:nvSpPr>
        <p:spPr>
          <a:xfrm flipH="1" rot="10800000">
            <a:off x="-79600" y="-109724"/>
            <a:ext cx="2755853" cy="596752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99"/>
          <p:cNvSpPr txBox="1"/>
          <p:nvPr>
            <p:ph type="title"/>
          </p:nvPr>
        </p:nvSpPr>
        <p:spPr>
          <a:xfrm>
            <a:off x="905375" y="2156701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9" name="Google Shape;829;p99"/>
          <p:cNvSpPr txBox="1"/>
          <p:nvPr>
            <p:ph idx="1" type="subTitle"/>
          </p:nvPr>
        </p:nvSpPr>
        <p:spPr>
          <a:xfrm>
            <a:off x="907862" y="2737725"/>
            <a:ext cx="2093100" cy="10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30" name="Google Shape;830;p99"/>
          <p:cNvSpPr txBox="1"/>
          <p:nvPr>
            <p:ph idx="2" type="title"/>
          </p:nvPr>
        </p:nvSpPr>
        <p:spPr>
          <a:xfrm>
            <a:off x="6144625" y="2015125"/>
            <a:ext cx="2094000" cy="411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1" name="Google Shape;831;p99"/>
          <p:cNvSpPr txBox="1"/>
          <p:nvPr>
            <p:ph idx="3" type="subTitle"/>
          </p:nvPr>
        </p:nvSpPr>
        <p:spPr>
          <a:xfrm>
            <a:off x="6144637" y="2589995"/>
            <a:ext cx="2094000" cy="1024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32" name="Google Shape;832;p99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CUSTOM_6"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00"/>
          <p:cNvSpPr/>
          <p:nvPr/>
        </p:nvSpPr>
        <p:spPr>
          <a:xfrm>
            <a:off x="-804300" y="4317374"/>
            <a:ext cx="2023768" cy="1315931"/>
          </a:xfrm>
          <a:custGeom>
            <a:rect b="b" l="l" r="r" t="t"/>
            <a:pathLst>
              <a:path extrusionOk="0" h="17888" w="27509">
                <a:moveTo>
                  <a:pt x="18162" y="0"/>
                </a:moveTo>
                <a:cubicBezTo>
                  <a:pt x="18036" y="0"/>
                  <a:pt x="17908" y="3"/>
                  <a:pt x="17780" y="8"/>
                </a:cubicBezTo>
                <a:cubicBezTo>
                  <a:pt x="15078" y="74"/>
                  <a:pt x="12443" y="1209"/>
                  <a:pt x="10174" y="2710"/>
                </a:cubicBezTo>
                <a:cubicBezTo>
                  <a:pt x="4971" y="6112"/>
                  <a:pt x="1301" y="11749"/>
                  <a:pt x="1" y="17887"/>
                </a:cubicBezTo>
                <a:lnTo>
                  <a:pt x="23818" y="17887"/>
                </a:lnTo>
                <a:cubicBezTo>
                  <a:pt x="25586" y="15619"/>
                  <a:pt x="26786" y="13150"/>
                  <a:pt x="26987" y="10782"/>
                </a:cubicBezTo>
                <a:cubicBezTo>
                  <a:pt x="27509" y="5200"/>
                  <a:pt x="23973" y="0"/>
                  <a:pt x="1816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p100"/>
          <p:cNvSpPr/>
          <p:nvPr/>
        </p:nvSpPr>
        <p:spPr>
          <a:xfrm flipH="1">
            <a:off x="5818606" y="-1008971"/>
            <a:ext cx="3641723" cy="3911762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100"/>
          <p:cNvSpPr/>
          <p:nvPr/>
        </p:nvSpPr>
        <p:spPr>
          <a:xfrm rot="3180931">
            <a:off x="6093995" y="-214534"/>
            <a:ext cx="3897900" cy="1991995"/>
          </a:xfrm>
          <a:custGeom>
            <a:rect b="b" l="l" r="r" t="t"/>
            <a:pathLst>
              <a:path extrusionOk="0" h="51738" w="101240">
                <a:moveTo>
                  <a:pt x="100572" y="234"/>
                </a:moveTo>
                <a:cubicBezTo>
                  <a:pt x="96369" y="2669"/>
                  <a:pt x="93000" y="6139"/>
                  <a:pt x="90531" y="10342"/>
                </a:cubicBezTo>
                <a:cubicBezTo>
                  <a:pt x="89364" y="12343"/>
                  <a:pt x="88530" y="14511"/>
                  <a:pt x="87930" y="16746"/>
                </a:cubicBezTo>
                <a:cubicBezTo>
                  <a:pt x="87162" y="19581"/>
                  <a:pt x="87029" y="22584"/>
                  <a:pt x="86162" y="25352"/>
                </a:cubicBezTo>
                <a:cubicBezTo>
                  <a:pt x="83827" y="32624"/>
                  <a:pt x="75354" y="33091"/>
                  <a:pt x="69150" y="31490"/>
                </a:cubicBezTo>
                <a:cubicBezTo>
                  <a:pt x="64513" y="30322"/>
                  <a:pt x="59476" y="27687"/>
                  <a:pt x="55206" y="31223"/>
                </a:cubicBezTo>
                <a:cubicBezTo>
                  <a:pt x="53572" y="32624"/>
                  <a:pt x="52671" y="34726"/>
                  <a:pt x="51737" y="36594"/>
                </a:cubicBezTo>
                <a:cubicBezTo>
                  <a:pt x="50369" y="39362"/>
                  <a:pt x="48702" y="41797"/>
                  <a:pt x="46133" y="43632"/>
                </a:cubicBezTo>
                <a:cubicBezTo>
                  <a:pt x="40162" y="47802"/>
                  <a:pt x="34692" y="43899"/>
                  <a:pt x="29488" y="40763"/>
                </a:cubicBezTo>
                <a:cubicBezTo>
                  <a:pt x="20582" y="35326"/>
                  <a:pt x="9307" y="37494"/>
                  <a:pt x="3002" y="45700"/>
                </a:cubicBezTo>
                <a:cubicBezTo>
                  <a:pt x="1701" y="47368"/>
                  <a:pt x="801" y="49236"/>
                  <a:pt x="134" y="51204"/>
                </a:cubicBezTo>
                <a:cubicBezTo>
                  <a:pt x="0" y="51571"/>
                  <a:pt x="567" y="51738"/>
                  <a:pt x="701" y="51371"/>
                </a:cubicBezTo>
                <a:cubicBezTo>
                  <a:pt x="2702" y="45667"/>
                  <a:pt x="7139" y="41297"/>
                  <a:pt x="12843" y="39296"/>
                </a:cubicBezTo>
                <a:cubicBezTo>
                  <a:pt x="19181" y="37061"/>
                  <a:pt x="25485" y="38862"/>
                  <a:pt x="30889" y="42364"/>
                </a:cubicBezTo>
                <a:cubicBezTo>
                  <a:pt x="35092" y="45033"/>
                  <a:pt x="39195" y="47301"/>
                  <a:pt x="44198" y="45400"/>
                </a:cubicBezTo>
                <a:cubicBezTo>
                  <a:pt x="48802" y="43665"/>
                  <a:pt x="51037" y="39462"/>
                  <a:pt x="53138" y="35359"/>
                </a:cubicBezTo>
                <a:cubicBezTo>
                  <a:pt x="54639" y="32457"/>
                  <a:pt x="56574" y="30222"/>
                  <a:pt x="60076" y="30056"/>
                </a:cubicBezTo>
                <a:cubicBezTo>
                  <a:pt x="63345" y="29889"/>
                  <a:pt x="66648" y="31523"/>
                  <a:pt x="69717" y="32324"/>
                </a:cubicBezTo>
                <a:cubicBezTo>
                  <a:pt x="74220" y="33458"/>
                  <a:pt x="79724" y="33491"/>
                  <a:pt x="83493" y="30322"/>
                </a:cubicBezTo>
                <a:cubicBezTo>
                  <a:pt x="87729" y="26787"/>
                  <a:pt x="87396" y="21216"/>
                  <a:pt x="88730" y="16312"/>
                </a:cubicBezTo>
                <a:cubicBezTo>
                  <a:pt x="90231" y="10809"/>
                  <a:pt x="93800" y="5938"/>
                  <a:pt x="98304" y="2469"/>
                </a:cubicBezTo>
                <a:cubicBezTo>
                  <a:pt x="99138" y="1835"/>
                  <a:pt x="100038" y="1302"/>
                  <a:pt x="100906" y="768"/>
                </a:cubicBezTo>
                <a:cubicBezTo>
                  <a:pt x="101239" y="568"/>
                  <a:pt x="100906" y="1"/>
                  <a:pt x="100572" y="2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p100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8" name="Google Shape;838;p100"/>
          <p:cNvSpPr txBox="1"/>
          <p:nvPr>
            <p:ph idx="2" type="title"/>
          </p:nvPr>
        </p:nvSpPr>
        <p:spPr>
          <a:xfrm>
            <a:off x="13076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39" name="Google Shape;839;p100"/>
          <p:cNvSpPr txBox="1"/>
          <p:nvPr>
            <p:ph idx="1" type="subTitle"/>
          </p:nvPr>
        </p:nvSpPr>
        <p:spPr>
          <a:xfrm>
            <a:off x="13056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40" name="Google Shape;840;p100"/>
          <p:cNvSpPr txBox="1"/>
          <p:nvPr>
            <p:ph hasCustomPrompt="1" idx="3" type="title"/>
          </p:nvPr>
        </p:nvSpPr>
        <p:spPr>
          <a:xfrm>
            <a:off x="18315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41" name="Google Shape;841;p100"/>
          <p:cNvSpPr txBox="1"/>
          <p:nvPr>
            <p:ph idx="4" type="title"/>
          </p:nvPr>
        </p:nvSpPr>
        <p:spPr>
          <a:xfrm>
            <a:off x="363015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2" name="Google Shape;842;p100"/>
          <p:cNvSpPr txBox="1"/>
          <p:nvPr>
            <p:ph idx="5" type="subTitle"/>
          </p:nvPr>
        </p:nvSpPr>
        <p:spPr>
          <a:xfrm>
            <a:off x="362820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43" name="Google Shape;843;p100"/>
          <p:cNvSpPr txBox="1"/>
          <p:nvPr>
            <p:ph hasCustomPrompt="1" idx="6" type="title"/>
          </p:nvPr>
        </p:nvSpPr>
        <p:spPr>
          <a:xfrm>
            <a:off x="4154100" y="1571491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844" name="Google Shape;844;p100"/>
          <p:cNvSpPr txBox="1"/>
          <p:nvPr>
            <p:ph idx="7" type="title"/>
          </p:nvPr>
        </p:nvSpPr>
        <p:spPr>
          <a:xfrm>
            <a:off x="5952700" y="2661175"/>
            <a:ext cx="18837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1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45" name="Google Shape;845;p100"/>
          <p:cNvSpPr txBox="1"/>
          <p:nvPr>
            <p:ph idx="8" type="subTitle"/>
          </p:nvPr>
        </p:nvSpPr>
        <p:spPr>
          <a:xfrm>
            <a:off x="5950750" y="3151350"/>
            <a:ext cx="1887600" cy="795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846" name="Google Shape;846;p100"/>
          <p:cNvSpPr txBox="1"/>
          <p:nvPr>
            <p:ph hasCustomPrompt="1" idx="9" type="title"/>
          </p:nvPr>
        </p:nvSpPr>
        <p:spPr>
          <a:xfrm>
            <a:off x="6476650" y="1558700"/>
            <a:ext cx="8358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7"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01"/>
          <p:cNvSpPr/>
          <p:nvPr/>
        </p:nvSpPr>
        <p:spPr>
          <a:xfrm flipH="1" rot="10800000">
            <a:off x="7837877" y="2932289"/>
            <a:ext cx="3678948" cy="2369960"/>
          </a:xfrm>
          <a:custGeom>
            <a:rect b="b" l="l" r="r" t="t"/>
            <a:pathLst>
              <a:path extrusionOk="0" h="63220" w="98138">
                <a:moveTo>
                  <a:pt x="2536" y="0"/>
                </a:moveTo>
                <a:cubicBezTo>
                  <a:pt x="768" y="2535"/>
                  <a:pt x="1" y="5704"/>
                  <a:pt x="535" y="8740"/>
                </a:cubicBezTo>
                <a:cubicBezTo>
                  <a:pt x="2036" y="17146"/>
                  <a:pt x="12410" y="20982"/>
                  <a:pt x="15879" y="28721"/>
                </a:cubicBezTo>
                <a:cubicBezTo>
                  <a:pt x="17914" y="33257"/>
                  <a:pt x="17280" y="38561"/>
                  <a:pt x="16513" y="43465"/>
                </a:cubicBezTo>
                <a:cubicBezTo>
                  <a:pt x="16079" y="46100"/>
                  <a:pt x="15612" y="48869"/>
                  <a:pt x="16446" y="51437"/>
                </a:cubicBezTo>
                <a:cubicBezTo>
                  <a:pt x="17046" y="53238"/>
                  <a:pt x="18181" y="54739"/>
                  <a:pt x="19448" y="56107"/>
                </a:cubicBezTo>
                <a:cubicBezTo>
                  <a:pt x="23932" y="60782"/>
                  <a:pt x="30436" y="63219"/>
                  <a:pt x="36910" y="63219"/>
                </a:cubicBezTo>
                <a:cubicBezTo>
                  <a:pt x="41754" y="63219"/>
                  <a:pt x="46583" y="61855"/>
                  <a:pt x="50537" y="59042"/>
                </a:cubicBezTo>
                <a:cubicBezTo>
                  <a:pt x="56375" y="54873"/>
                  <a:pt x="60044" y="48301"/>
                  <a:pt x="65548" y="43732"/>
                </a:cubicBezTo>
                <a:cubicBezTo>
                  <a:pt x="70526" y="39593"/>
                  <a:pt x="76988" y="37341"/>
                  <a:pt x="83454" y="37341"/>
                </a:cubicBezTo>
                <a:cubicBezTo>
                  <a:pt x="84180" y="37341"/>
                  <a:pt x="84905" y="37370"/>
                  <a:pt x="85629" y="37427"/>
                </a:cubicBezTo>
                <a:cubicBezTo>
                  <a:pt x="89591" y="37744"/>
                  <a:pt x="93614" y="38905"/>
                  <a:pt x="97525" y="38905"/>
                </a:cubicBezTo>
                <a:cubicBezTo>
                  <a:pt x="97730" y="38905"/>
                  <a:pt x="97934" y="38901"/>
                  <a:pt x="98138" y="38895"/>
                </a:cubicBezTo>
                <a:lnTo>
                  <a:pt x="98138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9" name="Google Shape;849;p101"/>
          <p:cNvSpPr/>
          <p:nvPr/>
        </p:nvSpPr>
        <p:spPr>
          <a:xfrm rot="10800000">
            <a:off x="-1316617" y="-1310600"/>
            <a:ext cx="2933467" cy="2884739"/>
          </a:xfrm>
          <a:custGeom>
            <a:rect b="b" l="l" r="r" t="t"/>
            <a:pathLst>
              <a:path extrusionOk="0" h="27588" w="28054">
                <a:moveTo>
                  <a:pt x="20915" y="1969"/>
                </a:moveTo>
                <a:cubicBezTo>
                  <a:pt x="20548" y="1635"/>
                  <a:pt x="20114" y="1302"/>
                  <a:pt x="19647" y="1035"/>
                </a:cubicBezTo>
                <a:cubicBezTo>
                  <a:pt x="17779" y="1"/>
                  <a:pt x="15244" y="168"/>
                  <a:pt x="13576" y="1535"/>
                </a:cubicBezTo>
                <a:cubicBezTo>
                  <a:pt x="11608" y="3070"/>
                  <a:pt x="10608" y="5805"/>
                  <a:pt x="9707" y="8040"/>
                </a:cubicBezTo>
                <a:cubicBezTo>
                  <a:pt x="9640" y="8173"/>
                  <a:pt x="9607" y="8240"/>
                  <a:pt x="9574" y="8374"/>
                </a:cubicBezTo>
                <a:cubicBezTo>
                  <a:pt x="8573" y="10809"/>
                  <a:pt x="7305" y="12043"/>
                  <a:pt x="4970" y="13411"/>
                </a:cubicBezTo>
                <a:cubicBezTo>
                  <a:pt x="4136" y="13911"/>
                  <a:pt x="3236" y="14411"/>
                  <a:pt x="2569" y="15145"/>
                </a:cubicBezTo>
                <a:cubicBezTo>
                  <a:pt x="0" y="17714"/>
                  <a:pt x="934" y="22417"/>
                  <a:pt x="3769" y="24685"/>
                </a:cubicBezTo>
                <a:cubicBezTo>
                  <a:pt x="7439" y="27587"/>
                  <a:pt x="12876" y="26853"/>
                  <a:pt x="17179" y="25019"/>
                </a:cubicBezTo>
                <a:cubicBezTo>
                  <a:pt x="17980" y="24685"/>
                  <a:pt x="18747" y="24318"/>
                  <a:pt x="19481" y="23885"/>
                </a:cubicBezTo>
                <a:cubicBezTo>
                  <a:pt x="21182" y="22917"/>
                  <a:pt x="22783" y="21750"/>
                  <a:pt x="23984" y="20215"/>
                </a:cubicBezTo>
                <a:cubicBezTo>
                  <a:pt x="28053" y="14978"/>
                  <a:pt x="25652" y="6072"/>
                  <a:pt x="20915" y="19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0" name="Google Shape;850;p101"/>
          <p:cNvSpPr/>
          <p:nvPr/>
        </p:nvSpPr>
        <p:spPr>
          <a:xfrm rot="10800000">
            <a:off x="-1339675" y="4064989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1" name="Google Shape;851;p101"/>
          <p:cNvSpPr txBox="1"/>
          <p:nvPr>
            <p:ph type="title"/>
          </p:nvPr>
        </p:nvSpPr>
        <p:spPr>
          <a:xfrm>
            <a:off x="1204188" y="1756923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Font typeface="Commissioner"/>
              <a:buNone/>
              <a:defRPr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9pPr>
          </a:lstStyle>
          <a:p/>
        </p:txBody>
      </p:sp>
      <p:sp>
        <p:nvSpPr>
          <p:cNvPr id="852" name="Google Shape;852;p101"/>
          <p:cNvSpPr txBox="1"/>
          <p:nvPr>
            <p:ph idx="1" type="subTitle"/>
          </p:nvPr>
        </p:nvSpPr>
        <p:spPr>
          <a:xfrm>
            <a:off x="1203750" y="2252577"/>
            <a:ext cx="3265200" cy="113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8"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02"/>
          <p:cNvSpPr/>
          <p:nvPr/>
        </p:nvSpPr>
        <p:spPr>
          <a:xfrm>
            <a:off x="-112000" y="-8083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102"/>
          <p:cNvSpPr/>
          <p:nvPr/>
        </p:nvSpPr>
        <p:spPr>
          <a:xfrm>
            <a:off x="6107775" y="-1417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102"/>
          <p:cNvSpPr/>
          <p:nvPr/>
        </p:nvSpPr>
        <p:spPr>
          <a:xfrm>
            <a:off x="-138925" y="4678900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7" name="Google Shape;857;p102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58" name="Google Shape;858;p102"/>
          <p:cNvSpPr/>
          <p:nvPr/>
        </p:nvSpPr>
        <p:spPr>
          <a:xfrm rot="10800000">
            <a:off x="6981453" y="459903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8_1"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03"/>
          <p:cNvSpPr/>
          <p:nvPr/>
        </p:nvSpPr>
        <p:spPr>
          <a:xfrm flipH="1">
            <a:off x="8110630" y="-463650"/>
            <a:ext cx="2045324" cy="2196988"/>
          </a:xfrm>
          <a:custGeom>
            <a:rect b="b" l="l" r="r" t="t"/>
            <a:pathLst>
              <a:path extrusionOk="0" h="57509" w="53539">
                <a:moveTo>
                  <a:pt x="8006" y="49169"/>
                </a:moveTo>
                <a:cubicBezTo>
                  <a:pt x="8307" y="47268"/>
                  <a:pt x="7973" y="45333"/>
                  <a:pt x="8273" y="43399"/>
                </a:cubicBezTo>
                <a:cubicBezTo>
                  <a:pt x="8707" y="40330"/>
                  <a:pt x="10942" y="37528"/>
                  <a:pt x="13844" y="36327"/>
                </a:cubicBezTo>
                <a:cubicBezTo>
                  <a:pt x="16646" y="35193"/>
                  <a:pt x="19815" y="35526"/>
                  <a:pt x="22817" y="35393"/>
                </a:cubicBezTo>
                <a:cubicBezTo>
                  <a:pt x="25819" y="35259"/>
                  <a:pt x="29188" y="34425"/>
                  <a:pt x="30789" y="31890"/>
                </a:cubicBezTo>
                <a:cubicBezTo>
                  <a:pt x="31523" y="30689"/>
                  <a:pt x="31790" y="29255"/>
                  <a:pt x="32057" y="27887"/>
                </a:cubicBezTo>
                <a:cubicBezTo>
                  <a:pt x="32524" y="25753"/>
                  <a:pt x="33058" y="23651"/>
                  <a:pt x="34158" y="21750"/>
                </a:cubicBezTo>
                <a:cubicBezTo>
                  <a:pt x="35226" y="19882"/>
                  <a:pt x="36994" y="18314"/>
                  <a:pt x="39129" y="17847"/>
                </a:cubicBezTo>
                <a:cubicBezTo>
                  <a:pt x="40530" y="17547"/>
                  <a:pt x="42031" y="17747"/>
                  <a:pt x="43498" y="17680"/>
                </a:cubicBezTo>
                <a:cubicBezTo>
                  <a:pt x="47368" y="17413"/>
                  <a:pt x="50837" y="14978"/>
                  <a:pt x="53205" y="11876"/>
                </a:cubicBezTo>
                <a:cubicBezTo>
                  <a:pt x="53339" y="11709"/>
                  <a:pt x="53405" y="11576"/>
                  <a:pt x="53539" y="11409"/>
                </a:cubicBezTo>
                <a:cubicBezTo>
                  <a:pt x="52505" y="9541"/>
                  <a:pt x="51404" y="7473"/>
                  <a:pt x="49369" y="6706"/>
                </a:cubicBezTo>
                <a:cubicBezTo>
                  <a:pt x="45867" y="5405"/>
                  <a:pt x="42398" y="8974"/>
                  <a:pt x="38695" y="9241"/>
                </a:cubicBezTo>
                <a:cubicBezTo>
                  <a:pt x="35726" y="9508"/>
                  <a:pt x="33058" y="7673"/>
                  <a:pt x="30522" y="6072"/>
                </a:cubicBezTo>
                <a:cubicBezTo>
                  <a:pt x="24718" y="2536"/>
                  <a:pt x="17513" y="1"/>
                  <a:pt x="11209" y="2536"/>
                </a:cubicBezTo>
                <a:cubicBezTo>
                  <a:pt x="9674" y="3170"/>
                  <a:pt x="8206" y="4070"/>
                  <a:pt x="6972" y="5171"/>
                </a:cubicBezTo>
                <a:cubicBezTo>
                  <a:pt x="4504" y="7306"/>
                  <a:pt x="2636" y="10141"/>
                  <a:pt x="1668" y="13244"/>
                </a:cubicBezTo>
                <a:cubicBezTo>
                  <a:pt x="167" y="18181"/>
                  <a:pt x="835" y="23651"/>
                  <a:pt x="1" y="28688"/>
                </a:cubicBezTo>
                <a:lnTo>
                  <a:pt x="1" y="57509"/>
                </a:lnTo>
                <a:cubicBezTo>
                  <a:pt x="134" y="57442"/>
                  <a:pt x="267" y="57409"/>
                  <a:pt x="368" y="57409"/>
                </a:cubicBezTo>
                <a:cubicBezTo>
                  <a:pt x="4204" y="56274"/>
                  <a:pt x="7439" y="53072"/>
                  <a:pt x="8006" y="491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1" name="Google Shape;861;p103"/>
          <p:cNvSpPr/>
          <p:nvPr/>
        </p:nvSpPr>
        <p:spPr>
          <a:xfrm flipH="1">
            <a:off x="-2205846" y="-379750"/>
            <a:ext cx="3075550" cy="1928900"/>
          </a:xfrm>
          <a:custGeom>
            <a:rect b="b" l="l" r="r" t="t"/>
            <a:pathLst>
              <a:path extrusionOk="0" h="77156" w="123022">
                <a:moveTo>
                  <a:pt x="5338" y="334"/>
                </a:moveTo>
                <a:cubicBezTo>
                  <a:pt x="0" y="9707"/>
                  <a:pt x="4504" y="20548"/>
                  <a:pt x="12242" y="26986"/>
                </a:cubicBezTo>
                <a:cubicBezTo>
                  <a:pt x="16345" y="30355"/>
                  <a:pt x="21582" y="31990"/>
                  <a:pt x="25519" y="35626"/>
                </a:cubicBezTo>
                <a:cubicBezTo>
                  <a:pt x="30622" y="40363"/>
                  <a:pt x="29121" y="47801"/>
                  <a:pt x="27754" y="53806"/>
                </a:cubicBezTo>
                <a:cubicBezTo>
                  <a:pt x="26586" y="58876"/>
                  <a:pt x="25585" y="64380"/>
                  <a:pt x="28521" y="69083"/>
                </a:cubicBezTo>
                <a:cubicBezTo>
                  <a:pt x="31089" y="73253"/>
                  <a:pt x="36526" y="75421"/>
                  <a:pt x="41130" y="76088"/>
                </a:cubicBezTo>
                <a:cubicBezTo>
                  <a:pt x="46600" y="76889"/>
                  <a:pt x="51537" y="74254"/>
                  <a:pt x="55907" y="71351"/>
                </a:cubicBezTo>
                <a:cubicBezTo>
                  <a:pt x="60977" y="67982"/>
                  <a:pt x="65614" y="63913"/>
                  <a:pt x="71451" y="61845"/>
                </a:cubicBezTo>
                <a:cubicBezTo>
                  <a:pt x="76121" y="60177"/>
                  <a:pt x="81225" y="60143"/>
                  <a:pt x="86095" y="60577"/>
                </a:cubicBezTo>
                <a:cubicBezTo>
                  <a:pt x="91466" y="61077"/>
                  <a:pt x="97103" y="62145"/>
                  <a:pt x="102007" y="64413"/>
                </a:cubicBezTo>
                <a:cubicBezTo>
                  <a:pt x="109412" y="67849"/>
                  <a:pt x="114315" y="75221"/>
                  <a:pt x="122488" y="77056"/>
                </a:cubicBezTo>
                <a:cubicBezTo>
                  <a:pt x="122855" y="77156"/>
                  <a:pt x="123022" y="76555"/>
                  <a:pt x="122655" y="76488"/>
                </a:cubicBezTo>
                <a:cubicBezTo>
                  <a:pt x="117184" y="75254"/>
                  <a:pt x="113014" y="71418"/>
                  <a:pt x="108745" y="68082"/>
                </a:cubicBezTo>
                <a:cubicBezTo>
                  <a:pt x="104342" y="64680"/>
                  <a:pt x="99772" y="62545"/>
                  <a:pt x="94334" y="61344"/>
                </a:cubicBezTo>
                <a:cubicBezTo>
                  <a:pt x="88497" y="60043"/>
                  <a:pt x="82393" y="59343"/>
                  <a:pt x="76422" y="60077"/>
                </a:cubicBezTo>
                <a:cubicBezTo>
                  <a:pt x="70751" y="60811"/>
                  <a:pt x="65947" y="63546"/>
                  <a:pt x="61378" y="66748"/>
                </a:cubicBezTo>
                <a:cubicBezTo>
                  <a:pt x="56441" y="70217"/>
                  <a:pt x="51571" y="74354"/>
                  <a:pt x="45466" y="75488"/>
                </a:cubicBezTo>
                <a:cubicBezTo>
                  <a:pt x="39295" y="76655"/>
                  <a:pt x="31423" y="73320"/>
                  <a:pt x="28421" y="67716"/>
                </a:cubicBezTo>
                <a:cubicBezTo>
                  <a:pt x="25252" y="61811"/>
                  <a:pt x="28621" y="54239"/>
                  <a:pt x="29521" y="48168"/>
                </a:cubicBezTo>
                <a:cubicBezTo>
                  <a:pt x="30189" y="43398"/>
                  <a:pt x="29388" y="38695"/>
                  <a:pt x="25919" y="35192"/>
                </a:cubicBezTo>
                <a:cubicBezTo>
                  <a:pt x="23717" y="32991"/>
                  <a:pt x="20749" y="31556"/>
                  <a:pt x="18047" y="30122"/>
                </a:cubicBezTo>
                <a:cubicBezTo>
                  <a:pt x="14778" y="28321"/>
                  <a:pt x="11842" y="26152"/>
                  <a:pt x="9340" y="23384"/>
                </a:cubicBezTo>
                <a:cubicBezTo>
                  <a:pt x="3736" y="17313"/>
                  <a:pt x="1602" y="8106"/>
                  <a:pt x="5871" y="701"/>
                </a:cubicBezTo>
                <a:cubicBezTo>
                  <a:pt x="6071" y="301"/>
                  <a:pt x="5538" y="0"/>
                  <a:pt x="5338" y="33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103"/>
          <p:cNvSpPr/>
          <p:nvPr/>
        </p:nvSpPr>
        <p:spPr>
          <a:xfrm flipH="1">
            <a:off x="6875929" y="4837375"/>
            <a:ext cx="2249125" cy="487025"/>
          </a:xfrm>
          <a:custGeom>
            <a:rect b="b" l="l" r="r" t="t"/>
            <a:pathLst>
              <a:path extrusionOk="0" h="19481" w="89965">
                <a:moveTo>
                  <a:pt x="734" y="17279"/>
                </a:moveTo>
                <a:cubicBezTo>
                  <a:pt x="4237" y="9807"/>
                  <a:pt x="10208" y="2335"/>
                  <a:pt x="19314" y="2902"/>
                </a:cubicBezTo>
                <a:cubicBezTo>
                  <a:pt x="24285" y="3169"/>
                  <a:pt x="28854" y="5938"/>
                  <a:pt x="33291" y="7973"/>
                </a:cubicBezTo>
                <a:cubicBezTo>
                  <a:pt x="37160" y="9774"/>
                  <a:pt x="41263" y="11075"/>
                  <a:pt x="45500" y="11375"/>
                </a:cubicBezTo>
                <a:cubicBezTo>
                  <a:pt x="49336" y="11742"/>
                  <a:pt x="52972" y="10808"/>
                  <a:pt x="56341" y="8973"/>
                </a:cubicBezTo>
                <a:cubicBezTo>
                  <a:pt x="60010" y="7005"/>
                  <a:pt x="63179" y="4203"/>
                  <a:pt x="67215" y="3036"/>
                </a:cubicBezTo>
                <a:cubicBezTo>
                  <a:pt x="77823" y="0"/>
                  <a:pt x="84961" y="11475"/>
                  <a:pt x="89198" y="19147"/>
                </a:cubicBezTo>
                <a:cubicBezTo>
                  <a:pt x="89398" y="19481"/>
                  <a:pt x="89965" y="19181"/>
                  <a:pt x="89731" y="18814"/>
                </a:cubicBezTo>
                <a:cubicBezTo>
                  <a:pt x="85628" y="11308"/>
                  <a:pt x="80491" y="2936"/>
                  <a:pt x="71051" y="2035"/>
                </a:cubicBezTo>
                <a:cubicBezTo>
                  <a:pt x="66882" y="1668"/>
                  <a:pt x="63146" y="3936"/>
                  <a:pt x="59810" y="6038"/>
                </a:cubicBezTo>
                <a:cubicBezTo>
                  <a:pt x="55273" y="8973"/>
                  <a:pt x="51037" y="10975"/>
                  <a:pt x="45533" y="10708"/>
                </a:cubicBezTo>
                <a:cubicBezTo>
                  <a:pt x="40163" y="10441"/>
                  <a:pt x="35159" y="8139"/>
                  <a:pt x="30356" y="5838"/>
                </a:cubicBezTo>
                <a:cubicBezTo>
                  <a:pt x="26186" y="3870"/>
                  <a:pt x="21950" y="2002"/>
                  <a:pt x="17246" y="2168"/>
                </a:cubicBezTo>
                <a:cubicBezTo>
                  <a:pt x="9007" y="2469"/>
                  <a:pt x="3403" y="10174"/>
                  <a:pt x="234" y="16879"/>
                </a:cubicBezTo>
                <a:cubicBezTo>
                  <a:pt x="1" y="17346"/>
                  <a:pt x="568" y="17646"/>
                  <a:pt x="734" y="172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3" name="Google Shape;863;p103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3100"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64" name="Google Shape;864;p103"/>
          <p:cNvSpPr/>
          <p:nvPr/>
        </p:nvSpPr>
        <p:spPr>
          <a:xfrm flipH="1" rot="10800000">
            <a:off x="-1878175" y="4448485"/>
            <a:ext cx="3336125" cy="833615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8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10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95.xml"/><Relationship Id="rId22" Type="http://schemas.openxmlformats.org/officeDocument/2006/relationships/slideLayout" Target="../slideLayouts/slideLayout297.xml"/><Relationship Id="rId21" Type="http://schemas.openxmlformats.org/officeDocument/2006/relationships/slideLayout" Target="../slideLayouts/slideLayout296.xml"/><Relationship Id="rId24" Type="http://schemas.openxmlformats.org/officeDocument/2006/relationships/slideLayout" Target="../slideLayouts/slideLayout299.xml"/><Relationship Id="rId23" Type="http://schemas.openxmlformats.org/officeDocument/2006/relationships/slideLayout" Target="../slideLayouts/slideLayout298.xml"/><Relationship Id="rId1" Type="http://schemas.openxmlformats.org/officeDocument/2006/relationships/slideLayout" Target="../slideLayouts/slideLayout276.xml"/><Relationship Id="rId2" Type="http://schemas.openxmlformats.org/officeDocument/2006/relationships/slideLayout" Target="../slideLayouts/slideLayout277.xml"/><Relationship Id="rId3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9.xml"/><Relationship Id="rId9" Type="http://schemas.openxmlformats.org/officeDocument/2006/relationships/slideLayout" Target="../slideLayouts/slideLayout284.xml"/><Relationship Id="rId26" Type="http://schemas.openxmlformats.org/officeDocument/2006/relationships/slideLayout" Target="../slideLayouts/slideLayout301.xml"/><Relationship Id="rId25" Type="http://schemas.openxmlformats.org/officeDocument/2006/relationships/slideLayout" Target="../slideLayouts/slideLayout300.xml"/><Relationship Id="rId28" Type="http://schemas.openxmlformats.org/officeDocument/2006/relationships/slideLayout" Target="../slideLayouts/slideLayout303.xml"/><Relationship Id="rId27" Type="http://schemas.openxmlformats.org/officeDocument/2006/relationships/slideLayout" Target="../slideLayouts/slideLayout302.xml"/><Relationship Id="rId5" Type="http://schemas.openxmlformats.org/officeDocument/2006/relationships/slideLayout" Target="../slideLayouts/slideLayout280.xml"/><Relationship Id="rId6" Type="http://schemas.openxmlformats.org/officeDocument/2006/relationships/slideLayout" Target="../slideLayouts/slideLayout281.xml"/><Relationship Id="rId29" Type="http://schemas.openxmlformats.org/officeDocument/2006/relationships/slideLayout" Target="../slideLayouts/slideLayout304.xml"/><Relationship Id="rId7" Type="http://schemas.openxmlformats.org/officeDocument/2006/relationships/slideLayout" Target="../slideLayouts/slideLayout282.xml"/><Relationship Id="rId8" Type="http://schemas.openxmlformats.org/officeDocument/2006/relationships/slideLayout" Target="../slideLayouts/slideLayout283.xml"/><Relationship Id="rId31" Type="http://schemas.openxmlformats.org/officeDocument/2006/relationships/slideLayout" Target="../slideLayouts/slideLayout306.xml"/><Relationship Id="rId30" Type="http://schemas.openxmlformats.org/officeDocument/2006/relationships/slideLayout" Target="../slideLayouts/slideLayout305.xml"/><Relationship Id="rId11" Type="http://schemas.openxmlformats.org/officeDocument/2006/relationships/slideLayout" Target="../slideLayouts/slideLayout286.xml"/><Relationship Id="rId33" Type="http://schemas.openxmlformats.org/officeDocument/2006/relationships/slideLayout" Target="../slideLayouts/slideLayout308.xml"/><Relationship Id="rId10" Type="http://schemas.openxmlformats.org/officeDocument/2006/relationships/slideLayout" Target="../slideLayouts/slideLayout285.xml"/><Relationship Id="rId32" Type="http://schemas.openxmlformats.org/officeDocument/2006/relationships/slideLayout" Target="../slideLayouts/slideLayout307.xml"/><Relationship Id="rId13" Type="http://schemas.openxmlformats.org/officeDocument/2006/relationships/slideLayout" Target="../slideLayouts/slideLayout288.xml"/><Relationship Id="rId12" Type="http://schemas.openxmlformats.org/officeDocument/2006/relationships/slideLayout" Target="../slideLayouts/slideLayout287.xml"/><Relationship Id="rId34" Type="http://schemas.openxmlformats.org/officeDocument/2006/relationships/theme" Target="../theme/theme9.xml"/><Relationship Id="rId15" Type="http://schemas.openxmlformats.org/officeDocument/2006/relationships/slideLayout" Target="../slideLayouts/slideLayout290.xml"/><Relationship Id="rId14" Type="http://schemas.openxmlformats.org/officeDocument/2006/relationships/slideLayout" Target="../slideLayouts/slideLayout289.xml"/><Relationship Id="rId17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291.xml"/><Relationship Id="rId19" Type="http://schemas.openxmlformats.org/officeDocument/2006/relationships/slideLayout" Target="../slideLayouts/slideLayout294.xml"/><Relationship Id="rId18" Type="http://schemas.openxmlformats.org/officeDocument/2006/relationships/slideLayout" Target="../slideLayouts/slideLayout293.xml"/></Relationships>
</file>

<file path=ppt/slideMasters/_rels/slideMaster1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28.xml"/><Relationship Id="rId22" Type="http://schemas.openxmlformats.org/officeDocument/2006/relationships/slideLayout" Target="../slideLayouts/slideLayout330.xml"/><Relationship Id="rId21" Type="http://schemas.openxmlformats.org/officeDocument/2006/relationships/slideLayout" Target="../slideLayouts/slideLayout329.xml"/><Relationship Id="rId24" Type="http://schemas.openxmlformats.org/officeDocument/2006/relationships/slideLayout" Target="../slideLayouts/slideLayout332.xml"/><Relationship Id="rId23" Type="http://schemas.openxmlformats.org/officeDocument/2006/relationships/slideLayout" Target="../slideLayouts/slideLayout331.xml"/><Relationship Id="rId1" Type="http://schemas.openxmlformats.org/officeDocument/2006/relationships/slideLayout" Target="../slideLayouts/slideLayout309.xml"/><Relationship Id="rId2" Type="http://schemas.openxmlformats.org/officeDocument/2006/relationships/slideLayout" Target="../slideLayouts/slideLayout310.xml"/><Relationship Id="rId3" Type="http://schemas.openxmlformats.org/officeDocument/2006/relationships/slideLayout" Target="../slideLayouts/slideLayout311.xml"/><Relationship Id="rId4" Type="http://schemas.openxmlformats.org/officeDocument/2006/relationships/slideLayout" Target="../slideLayouts/slideLayout312.xml"/><Relationship Id="rId9" Type="http://schemas.openxmlformats.org/officeDocument/2006/relationships/slideLayout" Target="../slideLayouts/slideLayout317.xml"/><Relationship Id="rId26" Type="http://schemas.openxmlformats.org/officeDocument/2006/relationships/slideLayout" Target="../slideLayouts/slideLayout334.xml"/><Relationship Id="rId25" Type="http://schemas.openxmlformats.org/officeDocument/2006/relationships/slideLayout" Target="../slideLayouts/slideLayout333.xml"/><Relationship Id="rId28" Type="http://schemas.openxmlformats.org/officeDocument/2006/relationships/slideLayout" Target="../slideLayouts/slideLayout336.xml"/><Relationship Id="rId27" Type="http://schemas.openxmlformats.org/officeDocument/2006/relationships/slideLayout" Target="../slideLayouts/slideLayout335.xml"/><Relationship Id="rId5" Type="http://schemas.openxmlformats.org/officeDocument/2006/relationships/slideLayout" Target="../slideLayouts/slideLayout313.xml"/><Relationship Id="rId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37.xml"/><Relationship Id="rId7" Type="http://schemas.openxmlformats.org/officeDocument/2006/relationships/slideLayout" Target="../slideLayouts/slideLayout315.xml"/><Relationship Id="rId8" Type="http://schemas.openxmlformats.org/officeDocument/2006/relationships/slideLayout" Target="../slideLayouts/slideLayout316.xml"/><Relationship Id="rId31" Type="http://schemas.openxmlformats.org/officeDocument/2006/relationships/slideLayout" Target="../slideLayouts/slideLayout339.xml"/><Relationship Id="rId30" Type="http://schemas.openxmlformats.org/officeDocument/2006/relationships/slideLayout" Target="../slideLayouts/slideLayout338.xml"/><Relationship Id="rId11" Type="http://schemas.openxmlformats.org/officeDocument/2006/relationships/slideLayout" Target="../slideLayouts/slideLayout319.xml"/><Relationship Id="rId33" Type="http://schemas.openxmlformats.org/officeDocument/2006/relationships/slideLayout" Target="../slideLayouts/slideLayout341.xml"/><Relationship Id="rId10" Type="http://schemas.openxmlformats.org/officeDocument/2006/relationships/slideLayout" Target="../slideLayouts/slideLayout318.xml"/><Relationship Id="rId32" Type="http://schemas.openxmlformats.org/officeDocument/2006/relationships/slideLayout" Target="../slideLayouts/slideLayout340.xml"/><Relationship Id="rId13" Type="http://schemas.openxmlformats.org/officeDocument/2006/relationships/slideLayout" Target="../slideLayouts/slideLayout321.xml"/><Relationship Id="rId12" Type="http://schemas.openxmlformats.org/officeDocument/2006/relationships/slideLayout" Target="../slideLayouts/slideLayout320.xml"/><Relationship Id="rId34" Type="http://schemas.openxmlformats.org/officeDocument/2006/relationships/theme" Target="../theme/theme14.xml"/><Relationship Id="rId15" Type="http://schemas.openxmlformats.org/officeDocument/2006/relationships/slideLayout" Target="../slideLayouts/slideLayout323.xml"/><Relationship Id="rId14" Type="http://schemas.openxmlformats.org/officeDocument/2006/relationships/slideLayout" Target="../slideLayouts/slideLayout322.xml"/><Relationship Id="rId17" Type="http://schemas.openxmlformats.org/officeDocument/2006/relationships/slideLayout" Target="../slideLayouts/slideLayout325.xml"/><Relationship Id="rId16" Type="http://schemas.openxmlformats.org/officeDocument/2006/relationships/slideLayout" Target="../slideLayouts/slideLayout324.xml"/><Relationship Id="rId19" Type="http://schemas.openxmlformats.org/officeDocument/2006/relationships/slideLayout" Target="../slideLayouts/slideLayout327.xml"/><Relationship Id="rId18" Type="http://schemas.openxmlformats.org/officeDocument/2006/relationships/slideLayout" Target="../slideLayouts/slideLayout326.xml"/></Relationships>
</file>

<file path=ppt/slideMasters/_rels/slideMaster1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3.xml"/><Relationship Id="rId21" Type="http://schemas.openxmlformats.org/officeDocument/2006/relationships/slideLayout" Target="../slideLayouts/slideLayout362.xml"/><Relationship Id="rId24" Type="http://schemas.openxmlformats.org/officeDocument/2006/relationships/slideLayout" Target="../slideLayouts/slideLayout365.xml"/><Relationship Id="rId23" Type="http://schemas.openxmlformats.org/officeDocument/2006/relationships/slideLayout" Target="../slideLayouts/slideLayout364.xml"/><Relationship Id="rId1" Type="http://schemas.openxmlformats.org/officeDocument/2006/relationships/slideLayout" Target="../slideLayouts/slideLayout342.xml"/><Relationship Id="rId2" Type="http://schemas.openxmlformats.org/officeDocument/2006/relationships/slideLayout" Target="../slideLayouts/slideLayout343.xml"/><Relationship Id="rId3" Type="http://schemas.openxmlformats.org/officeDocument/2006/relationships/slideLayout" Target="../slideLayouts/slideLayout344.xml"/><Relationship Id="rId4" Type="http://schemas.openxmlformats.org/officeDocument/2006/relationships/slideLayout" Target="../slideLayouts/slideLayout345.xml"/><Relationship Id="rId9" Type="http://schemas.openxmlformats.org/officeDocument/2006/relationships/slideLayout" Target="../slideLayouts/slideLayout350.xml"/><Relationship Id="rId26" Type="http://schemas.openxmlformats.org/officeDocument/2006/relationships/slideLayout" Target="../slideLayouts/slideLayout367.xml"/><Relationship Id="rId25" Type="http://schemas.openxmlformats.org/officeDocument/2006/relationships/slideLayout" Target="../slideLayouts/slideLayout366.xml"/><Relationship Id="rId28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68.xml"/><Relationship Id="rId5" Type="http://schemas.openxmlformats.org/officeDocument/2006/relationships/slideLayout" Target="../slideLayouts/slideLayout346.xml"/><Relationship Id="rId6" Type="http://schemas.openxmlformats.org/officeDocument/2006/relationships/slideLayout" Target="../slideLayouts/slideLayout347.xml"/><Relationship Id="rId29" Type="http://schemas.openxmlformats.org/officeDocument/2006/relationships/slideLayout" Target="../slideLayouts/slideLayout370.xml"/><Relationship Id="rId7" Type="http://schemas.openxmlformats.org/officeDocument/2006/relationships/slideLayout" Target="../slideLayouts/slideLayout348.xml"/><Relationship Id="rId8" Type="http://schemas.openxmlformats.org/officeDocument/2006/relationships/slideLayout" Target="../slideLayouts/slideLayout349.xml"/><Relationship Id="rId31" Type="http://schemas.openxmlformats.org/officeDocument/2006/relationships/slideLayout" Target="../slideLayouts/slideLayout372.xml"/><Relationship Id="rId30" Type="http://schemas.openxmlformats.org/officeDocument/2006/relationships/slideLayout" Target="../slideLayouts/slideLayout371.xml"/><Relationship Id="rId11" Type="http://schemas.openxmlformats.org/officeDocument/2006/relationships/slideLayout" Target="../slideLayouts/slideLayout352.xml"/><Relationship Id="rId33" Type="http://schemas.openxmlformats.org/officeDocument/2006/relationships/slideLayout" Target="../slideLayouts/slideLayout374.xml"/><Relationship Id="rId10" Type="http://schemas.openxmlformats.org/officeDocument/2006/relationships/slideLayout" Target="../slideLayouts/slideLayout351.xml"/><Relationship Id="rId32" Type="http://schemas.openxmlformats.org/officeDocument/2006/relationships/slideLayout" Target="../slideLayouts/slideLayout373.xml"/><Relationship Id="rId13" Type="http://schemas.openxmlformats.org/officeDocument/2006/relationships/slideLayout" Target="../slideLayouts/slideLayout354.xml"/><Relationship Id="rId12" Type="http://schemas.openxmlformats.org/officeDocument/2006/relationships/slideLayout" Target="../slideLayouts/slideLayout353.xml"/><Relationship Id="rId34" Type="http://schemas.openxmlformats.org/officeDocument/2006/relationships/theme" Target="../theme/theme3.xml"/><Relationship Id="rId15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55.xml"/><Relationship Id="rId17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59.xml"/></Relationships>
</file>

<file path=ppt/slideMasters/_rels/slideMaster1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94.xml"/><Relationship Id="rId22" Type="http://schemas.openxmlformats.org/officeDocument/2006/relationships/slideLayout" Target="../slideLayouts/slideLayout396.xml"/><Relationship Id="rId21" Type="http://schemas.openxmlformats.org/officeDocument/2006/relationships/slideLayout" Target="../slideLayouts/slideLayout395.xml"/><Relationship Id="rId24" Type="http://schemas.openxmlformats.org/officeDocument/2006/relationships/slideLayout" Target="../slideLayouts/slideLayout398.xml"/><Relationship Id="rId23" Type="http://schemas.openxmlformats.org/officeDocument/2006/relationships/slideLayout" Target="../slideLayouts/slideLayout397.xml"/><Relationship Id="rId1" Type="http://schemas.openxmlformats.org/officeDocument/2006/relationships/slideLayout" Target="../slideLayouts/slideLayout375.xml"/><Relationship Id="rId2" Type="http://schemas.openxmlformats.org/officeDocument/2006/relationships/slideLayout" Target="../slideLayouts/slideLayout376.xml"/><Relationship Id="rId3" Type="http://schemas.openxmlformats.org/officeDocument/2006/relationships/slideLayout" Target="../slideLayouts/slideLayout377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Relationship Id="rId26" Type="http://schemas.openxmlformats.org/officeDocument/2006/relationships/slideLayout" Target="../slideLayouts/slideLayout400.xml"/><Relationship Id="rId25" Type="http://schemas.openxmlformats.org/officeDocument/2006/relationships/slideLayout" Target="../slideLayouts/slideLayout399.xml"/><Relationship Id="rId28" Type="http://schemas.openxmlformats.org/officeDocument/2006/relationships/slideLayout" Target="../slideLayouts/slideLayout402.xml"/><Relationship Id="rId27" Type="http://schemas.openxmlformats.org/officeDocument/2006/relationships/slideLayout" Target="../slideLayouts/slideLayout401.xml"/><Relationship Id="rId5" Type="http://schemas.openxmlformats.org/officeDocument/2006/relationships/slideLayout" Target="../slideLayouts/slideLayout379.xml"/><Relationship Id="rId6" Type="http://schemas.openxmlformats.org/officeDocument/2006/relationships/slideLayout" Target="../slideLayouts/slideLayout380.xml"/><Relationship Id="rId29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81.xml"/><Relationship Id="rId8" Type="http://schemas.openxmlformats.org/officeDocument/2006/relationships/slideLayout" Target="../slideLayouts/slideLayout382.xml"/><Relationship Id="rId31" Type="http://schemas.openxmlformats.org/officeDocument/2006/relationships/slideLayout" Target="../slideLayouts/slideLayout405.xml"/><Relationship Id="rId30" Type="http://schemas.openxmlformats.org/officeDocument/2006/relationships/slideLayout" Target="../slideLayouts/slideLayout404.xml"/><Relationship Id="rId11" Type="http://schemas.openxmlformats.org/officeDocument/2006/relationships/slideLayout" Target="../slideLayouts/slideLayout385.xml"/><Relationship Id="rId33" Type="http://schemas.openxmlformats.org/officeDocument/2006/relationships/slideLayout" Target="../slideLayouts/slideLayout407.xml"/><Relationship Id="rId10" Type="http://schemas.openxmlformats.org/officeDocument/2006/relationships/slideLayout" Target="../slideLayouts/slideLayout384.xml"/><Relationship Id="rId32" Type="http://schemas.openxmlformats.org/officeDocument/2006/relationships/slideLayout" Target="../slideLayouts/slideLayout406.xml"/><Relationship Id="rId13" Type="http://schemas.openxmlformats.org/officeDocument/2006/relationships/slideLayout" Target="../slideLayouts/slideLayout387.xml"/><Relationship Id="rId12" Type="http://schemas.openxmlformats.org/officeDocument/2006/relationships/slideLayout" Target="../slideLayouts/slideLayout386.xml"/><Relationship Id="rId34" Type="http://schemas.openxmlformats.org/officeDocument/2006/relationships/theme" Target="../theme/theme13.xml"/><Relationship Id="rId15" Type="http://schemas.openxmlformats.org/officeDocument/2006/relationships/slideLayout" Target="../slideLayouts/slideLayout389.xml"/><Relationship Id="rId14" Type="http://schemas.openxmlformats.org/officeDocument/2006/relationships/slideLayout" Target="../slideLayouts/slideLayout388.xml"/><Relationship Id="rId17" Type="http://schemas.openxmlformats.org/officeDocument/2006/relationships/slideLayout" Target="../slideLayouts/slideLayout391.xml"/><Relationship Id="rId16" Type="http://schemas.openxmlformats.org/officeDocument/2006/relationships/slideLayout" Target="../slideLayouts/slideLayout390.xml"/><Relationship Id="rId19" Type="http://schemas.openxmlformats.org/officeDocument/2006/relationships/slideLayout" Target="../slideLayouts/slideLayout393.xml"/><Relationship Id="rId18" Type="http://schemas.openxmlformats.org/officeDocument/2006/relationships/slideLayout" Target="../slideLayouts/slideLayout392.xml"/></Relationships>
</file>

<file path=ppt/slideMasters/_rels/slideMaster1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427.xml"/><Relationship Id="rId22" Type="http://schemas.openxmlformats.org/officeDocument/2006/relationships/slideLayout" Target="../slideLayouts/slideLayout429.xml"/><Relationship Id="rId21" Type="http://schemas.openxmlformats.org/officeDocument/2006/relationships/slideLayout" Target="../slideLayouts/slideLayout428.xml"/><Relationship Id="rId24" Type="http://schemas.openxmlformats.org/officeDocument/2006/relationships/slideLayout" Target="../slideLayouts/slideLayout431.xml"/><Relationship Id="rId23" Type="http://schemas.openxmlformats.org/officeDocument/2006/relationships/slideLayout" Target="../slideLayouts/slideLayout430.xml"/><Relationship Id="rId1" Type="http://schemas.openxmlformats.org/officeDocument/2006/relationships/slideLayout" Target="../slideLayouts/slideLayout408.xml"/><Relationship Id="rId2" Type="http://schemas.openxmlformats.org/officeDocument/2006/relationships/slideLayout" Target="../slideLayouts/slideLayout409.xml"/><Relationship Id="rId3" Type="http://schemas.openxmlformats.org/officeDocument/2006/relationships/slideLayout" Target="../slideLayouts/slideLayout410.xml"/><Relationship Id="rId4" Type="http://schemas.openxmlformats.org/officeDocument/2006/relationships/slideLayout" Target="../slideLayouts/slideLayout411.xml"/><Relationship Id="rId9" Type="http://schemas.openxmlformats.org/officeDocument/2006/relationships/slideLayout" Target="../slideLayouts/slideLayout416.xml"/><Relationship Id="rId26" Type="http://schemas.openxmlformats.org/officeDocument/2006/relationships/slideLayout" Target="../slideLayouts/slideLayout433.xml"/><Relationship Id="rId25" Type="http://schemas.openxmlformats.org/officeDocument/2006/relationships/slideLayout" Target="../slideLayouts/slideLayout432.xml"/><Relationship Id="rId28" Type="http://schemas.openxmlformats.org/officeDocument/2006/relationships/slideLayout" Target="../slideLayouts/slideLayout435.xml"/><Relationship Id="rId27" Type="http://schemas.openxmlformats.org/officeDocument/2006/relationships/slideLayout" Target="../slideLayouts/slideLayout434.xml"/><Relationship Id="rId5" Type="http://schemas.openxmlformats.org/officeDocument/2006/relationships/slideLayout" Target="../slideLayouts/slideLayout412.xml"/><Relationship Id="rId6" Type="http://schemas.openxmlformats.org/officeDocument/2006/relationships/slideLayout" Target="../slideLayouts/slideLayout413.xml"/><Relationship Id="rId29" Type="http://schemas.openxmlformats.org/officeDocument/2006/relationships/slideLayout" Target="../slideLayouts/slideLayout436.xml"/><Relationship Id="rId7" Type="http://schemas.openxmlformats.org/officeDocument/2006/relationships/slideLayout" Target="../slideLayouts/slideLayout414.xml"/><Relationship Id="rId8" Type="http://schemas.openxmlformats.org/officeDocument/2006/relationships/slideLayout" Target="../slideLayouts/slideLayout415.xml"/><Relationship Id="rId31" Type="http://schemas.openxmlformats.org/officeDocument/2006/relationships/slideLayout" Target="../slideLayouts/slideLayout438.xml"/><Relationship Id="rId30" Type="http://schemas.openxmlformats.org/officeDocument/2006/relationships/slideLayout" Target="../slideLayouts/slideLayout437.xml"/><Relationship Id="rId11" Type="http://schemas.openxmlformats.org/officeDocument/2006/relationships/slideLayout" Target="../slideLayouts/slideLayout418.xml"/><Relationship Id="rId33" Type="http://schemas.openxmlformats.org/officeDocument/2006/relationships/slideLayout" Target="../slideLayouts/slideLayout440.xml"/><Relationship Id="rId10" Type="http://schemas.openxmlformats.org/officeDocument/2006/relationships/slideLayout" Target="../slideLayouts/slideLayout417.xml"/><Relationship Id="rId32" Type="http://schemas.openxmlformats.org/officeDocument/2006/relationships/slideLayout" Target="../slideLayouts/slideLayout439.xml"/><Relationship Id="rId13" Type="http://schemas.openxmlformats.org/officeDocument/2006/relationships/slideLayout" Target="../slideLayouts/slideLayout420.xml"/><Relationship Id="rId12" Type="http://schemas.openxmlformats.org/officeDocument/2006/relationships/slideLayout" Target="../slideLayouts/slideLayout419.xml"/><Relationship Id="rId34" Type="http://schemas.openxmlformats.org/officeDocument/2006/relationships/theme" Target="../theme/theme10.xml"/><Relationship Id="rId15" Type="http://schemas.openxmlformats.org/officeDocument/2006/relationships/slideLayout" Target="../slideLayouts/slideLayout422.xml"/><Relationship Id="rId14" Type="http://schemas.openxmlformats.org/officeDocument/2006/relationships/slideLayout" Target="../slideLayouts/slideLayout421.xml"/><Relationship Id="rId17" Type="http://schemas.openxmlformats.org/officeDocument/2006/relationships/slideLayout" Target="../slideLayouts/slideLayout424.xml"/><Relationship Id="rId16" Type="http://schemas.openxmlformats.org/officeDocument/2006/relationships/slideLayout" Target="../slideLayouts/slideLayout423.xml"/><Relationship Id="rId19" Type="http://schemas.openxmlformats.org/officeDocument/2006/relationships/slideLayout" Target="../slideLayouts/slideLayout426.xml"/><Relationship Id="rId18" Type="http://schemas.openxmlformats.org/officeDocument/2006/relationships/slideLayout" Target="../slideLayouts/slideLayout425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29" Type="http://schemas.openxmlformats.org/officeDocument/2006/relationships/slideLayout" Target="../slideLayouts/slideLayout40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2.xml"/><Relationship Id="rId33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21.xml"/><Relationship Id="rId32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34" Type="http://schemas.openxmlformats.org/officeDocument/2006/relationships/theme" Target="../theme/theme15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/Relationships>
</file>

<file path=ppt/slideMasters/_rels/slideMaster3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65.xml"/><Relationship Id="rId24" Type="http://schemas.openxmlformats.org/officeDocument/2006/relationships/slideLayout" Target="../slideLayouts/slideLayout68.xml"/><Relationship Id="rId23" Type="http://schemas.openxmlformats.org/officeDocument/2006/relationships/slideLayout" Target="../slideLayouts/slideLayout67.xml"/><Relationship Id="rId1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70.xml"/><Relationship Id="rId25" Type="http://schemas.openxmlformats.org/officeDocument/2006/relationships/slideLayout" Target="../slideLayouts/slideLayout69.xml"/><Relationship Id="rId28" Type="http://schemas.openxmlformats.org/officeDocument/2006/relationships/slideLayout" Target="../slideLayouts/slideLayout72.xml"/><Relationship Id="rId27" Type="http://schemas.openxmlformats.org/officeDocument/2006/relationships/slideLayout" Target="../slideLayouts/slideLayout71.xml"/><Relationship Id="rId5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73.xml"/><Relationship Id="rId7" Type="http://schemas.openxmlformats.org/officeDocument/2006/relationships/slideLayout" Target="../slideLayouts/slideLayout51.xml"/><Relationship Id="rId8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75.xml"/><Relationship Id="rId30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55.xml"/><Relationship Id="rId33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4.xml"/><Relationship Id="rId32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6.xml"/><Relationship Id="rId34" Type="http://schemas.openxmlformats.org/officeDocument/2006/relationships/theme" Target="../theme/theme4.xml"/><Relationship Id="rId15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2.xml"/></Relationships>
</file>

<file path=ppt/slideMasters/_rels/slideMaster4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97.xml"/><Relationship Id="rId22" Type="http://schemas.openxmlformats.org/officeDocument/2006/relationships/slideLayout" Target="../slideLayouts/slideLayout99.xml"/><Relationship Id="rId21" Type="http://schemas.openxmlformats.org/officeDocument/2006/relationships/slideLayout" Target="../slideLayouts/slideLayout98.xml"/><Relationship Id="rId24" Type="http://schemas.openxmlformats.org/officeDocument/2006/relationships/slideLayout" Target="../slideLayouts/slideLayout101.xml"/><Relationship Id="rId23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9.xml"/><Relationship Id="rId3" Type="http://schemas.openxmlformats.org/officeDocument/2006/relationships/slideLayout" Target="../slideLayouts/slideLayout80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103.xml"/><Relationship Id="rId25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5.xml"/><Relationship Id="rId27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84.xml"/><Relationship Id="rId8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108.xml"/><Relationship Id="rId30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88.xml"/><Relationship Id="rId33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87.xml"/><Relationship Id="rId32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89.xml"/><Relationship Id="rId34" Type="http://schemas.openxmlformats.org/officeDocument/2006/relationships/theme" Target="../theme/theme5.xml"/><Relationship Id="rId15" Type="http://schemas.openxmlformats.org/officeDocument/2006/relationships/slideLayout" Target="../slideLayouts/slideLayout92.xml"/><Relationship Id="rId14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93.xml"/><Relationship Id="rId19" Type="http://schemas.openxmlformats.org/officeDocument/2006/relationships/slideLayout" Target="../slideLayouts/slideLayout96.xml"/><Relationship Id="rId18" Type="http://schemas.openxmlformats.org/officeDocument/2006/relationships/slideLayout" Target="../slideLayouts/slideLayout95.xml"/></Relationships>
</file>

<file path=ppt/slideMasters/_rels/slideMaster5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2.xml"/><Relationship Id="rId2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34.xml"/><Relationship Id="rId23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26" Type="http://schemas.openxmlformats.org/officeDocument/2006/relationships/slideLayout" Target="../slideLayouts/slideLayout136.xml"/><Relationship Id="rId25" Type="http://schemas.openxmlformats.org/officeDocument/2006/relationships/slideLayout" Target="../slideLayouts/slideLayout135.xml"/><Relationship Id="rId28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16.xml"/><Relationship Id="rId29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118.xml"/><Relationship Id="rId31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21.xml"/><Relationship Id="rId33" Type="http://schemas.openxmlformats.org/officeDocument/2006/relationships/slideLayout" Target="../slideLayouts/slideLayout143.xml"/><Relationship Id="rId10" Type="http://schemas.openxmlformats.org/officeDocument/2006/relationships/slideLayout" Target="../slideLayouts/slideLayout120.xml"/><Relationship Id="rId32" Type="http://schemas.openxmlformats.org/officeDocument/2006/relationships/slideLayout" Target="../slideLayouts/slideLayout142.xml"/><Relationship Id="rId1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2.xml"/><Relationship Id="rId34" Type="http://schemas.openxmlformats.org/officeDocument/2006/relationships/theme" Target="../theme/theme1.xml"/><Relationship Id="rId15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24.xml"/><Relationship Id="rId17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28.xml"/></Relationships>
</file>

<file path=ppt/slideMasters/_rels/slideMaster6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63.xml"/><Relationship Id="rId22" Type="http://schemas.openxmlformats.org/officeDocument/2006/relationships/slideLayout" Target="../slideLayouts/slideLayout165.xml"/><Relationship Id="rId21" Type="http://schemas.openxmlformats.org/officeDocument/2006/relationships/slideLayout" Target="../slideLayouts/slideLayout164.xml"/><Relationship Id="rId24" Type="http://schemas.openxmlformats.org/officeDocument/2006/relationships/slideLayout" Target="../slideLayouts/slideLayout167.xml"/><Relationship Id="rId23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45.xml"/><Relationship Id="rId3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26" Type="http://schemas.openxmlformats.org/officeDocument/2006/relationships/slideLayout" Target="../slideLayouts/slideLayout169.xml"/><Relationship Id="rId25" Type="http://schemas.openxmlformats.org/officeDocument/2006/relationships/slideLayout" Target="../slideLayouts/slideLayout168.xml"/><Relationship Id="rId28" Type="http://schemas.openxmlformats.org/officeDocument/2006/relationships/slideLayout" Target="../slideLayouts/slideLayout171.xml"/><Relationship Id="rId27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49.xml"/><Relationship Id="rId29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50.xml"/><Relationship Id="rId8" Type="http://schemas.openxmlformats.org/officeDocument/2006/relationships/slideLayout" Target="../slideLayouts/slideLayout151.xml"/><Relationship Id="rId31" Type="http://schemas.openxmlformats.org/officeDocument/2006/relationships/slideLayout" Target="../slideLayouts/slideLayout174.xml"/><Relationship Id="rId30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54.xml"/><Relationship Id="rId33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53.xml"/><Relationship Id="rId32" Type="http://schemas.openxmlformats.org/officeDocument/2006/relationships/slideLayout" Target="../slideLayouts/slideLayout175.xml"/><Relationship Id="rId13" Type="http://schemas.openxmlformats.org/officeDocument/2006/relationships/slideLayout" Target="../slideLayouts/slideLayout156.xml"/><Relationship Id="rId12" Type="http://schemas.openxmlformats.org/officeDocument/2006/relationships/slideLayout" Target="../slideLayouts/slideLayout155.xml"/><Relationship Id="rId34" Type="http://schemas.openxmlformats.org/officeDocument/2006/relationships/theme" Target="../theme/theme11.xml"/><Relationship Id="rId15" Type="http://schemas.openxmlformats.org/officeDocument/2006/relationships/slideLayout" Target="../slideLayouts/slideLayout158.xml"/><Relationship Id="rId14" Type="http://schemas.openxmlformats.org/officeDocument/2006/relationships/slideLayout" Target="../slideLayouts/slideLayout157.xml"/><Relationship Id="rId17" Type="http://schemas.openxmlformats.org/officeDocument/2006/relationships/slideLayout" Target="../slideLayouts/slideLayout160.xml"/><Relationship Id="rId16" Type="http://schemas.openxmlformats.org/officeDocument/2006/relationships/slideLayout" Target="../slideLayouts/slideLayout159.xml"/><Relationship Id="rId19" Type="http://schemas.openxmlformats.org/officeDocument/2006/relationships/slideLayout" Target="../slideLayouts/slideLayout162.xml"/><Relationship Id="rId18" Type="http://schemas.openxmlformats.org/officeDocument/2006/relationships/slideLayout" Target="../slideLayouts/slideLayout161.xml"/></Relationships>
</file>

<file path=ppt/slideMasters/_rels/slideMaster7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198.xml"/><Relationship Id="rId21" Type="http://schemas.openxmlformats.org/officeDocument/2006/relationships/slideLayout" Target="../slideLayouts/slideLayout197.xml"/><Relationship Id="rId24" Type="http://schemas.openxmlformats.org/officeDocument/2006/relationships/slideLayout" Target="../slideLayouts/slideLayout200.xml"/><Relationship Id="rId23" Type="http://schemas.openxmlformats.org/officeDocument/2006/relationships/slideLayout" Target="../slideLayouts/slideLayout199.xml"/><Relationship Id="rId1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26" Type="http://schemas.openxmlformats.org/officeDocument/2006/relationships/slideLayout" Target="../slideLayouts/slideLayout202.xml"/><Relationship Id="rId25" Type="http://schemas.openxmlformats.org/officeDocument/2006/relationships/slideLayout" Target="../slideLayouts/slideLayout201.xml"/><Relationship Id="rId28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2.xml"/><Relationship Id="rId29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183.xml"/><Relationship Id="rId8" Type="http://schemas.openxmlformats.org/officeDocument/2006/relationships/slideLayout" Target="../slideLayouts/slideLayout184.xml"/><Relationship Id="rId31" Type="http://schemas.openxmlformats.org/officeDocument/2006/relationships/slideLayout" Target="../slideLayouts/slideLayout207.xml"/><Relationship Id="rId30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187.xml"/><Relationship Id="rId33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186.xml"/><Relationship Id="rId32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189.xml"/><Relationship Id="rId12" Type="http://schemas.openxmlformats.org/officeDocument/2006/relationships/slideLayout" Target="../slideLayouts/slideLayout188.xml"/><Relationship Id="rId34" Type="http://schemas.openxmlformats.org/officeDocument/2006/relationships/theme" Target="../theme/theme2.xml"/><Relationship Id="rId15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0.xml"/><Relationship Id="rId17" Type="http://schemas.openxmlformats.org/officeDocument/2006/relationships/slideLayout" Target="../slideLayouts/slideLayout193.xml"/><Relationship Id="rId16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194.xml"/></Relationships>
</file>

<file path=ppt/slideMasters/_rels/slideMaster8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29.xml"/><Relationship Id="rId22" Type="http://schemas.openxmlformats.org/officeDocument/2006/relationships/slideLayout" Target="../slideLayouts/slideLayout231.xml"/><Relationship Id="rId21" Type="http://schemas.openxmlformats.org/officeDocument/2006/relationships/slideLayout" Target="../slideLayouts/slideLayout230.xml"/><Relationship Id="rId24" Type="http://schemas.openxmlformats.org/officeDocument/2006/relationships/slideLayout" Target="../slideLayouts/slideLayout233.xml"/><Relationship Id="rId23" Type="http://schemas.openxmlformats.org/officeDocument/2006/relationships/slideLayout" Target="../slideLayouts/slideLayout232.xml"/><Relationship Id="rId1" Type="http://schemas.openxmlformats.org/officeDocument/2006/relationships/slideLayout" Target="../slideLayouts/slideLayout210.xml"/><Relationship Id="rId2" Type="http://schemas.openxmlformats.org/officeDocument/2006/relationships/slideLayout" Target="../slideLayouts/slideLayout211.xml"/><Relationship Id="rId3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Relationship Id="rId26" Type="http://schemas.openxmlformats.org/officeDocument/2006/relationships/slideLayout" Target="../slideLayouts/slideLayout235.xml"/><Relationship Id="rId25" Type="http://schemas.openxmlformats.org/officeDocument/2006/relationships/slideLayout" Target="../slideLayouts/slideLayout234.xml"/><Relationship Id="rId28" Type="http://schemas.openxmlformats.org/officeDocument/2006/relationships/slideLayout" Target="../slideLayouts/slideLayout237.xml"/><Relationship Id="rId27" Type="http://schemas.openxmlformats.org/officeDocument/2006/relationships/slideLayout" Target="../slideLayouts/slideLayout236.xml"/><Relationship Id="rId5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5.xml"/><Relationship Id="rId29" Type="http://schemas.openxmlformats.org/officeDocument/2006/relationships/slideLayout" Target="../slideLayouts/slideLayout238.xml"/><Relationship Id="rId7" Type="http://schemas.openxmlformats.org/officeDocument/2006/relationships/slideLayout" Target="../slideLayouts/slideLayout216.xml"/><Relationship Id="rId8" Type="http://schemas.openxmlformats.org/officeDocument/2006/relationships/slideLayout" Target="../slideLayouts/slideLayout217.xml"/><Relationship Id="rId31" Type="http://schemas.openxmlformats.org/officeDocument/2006/relationships/slideLayout" Target="../slideLayouts/slideLayout240.xml"/><Relationship Id="rId30" Type="http://schemas.openxmlformats.org/officeDocument/2006/relationships/slideLayout" Target="../slideLayouts/slideLayout239.xml"/><Relationship Id="rId11" Type="http://schemas.openxmlformats.org/officeDocument/2006/relationships/slideLayout" Target="../slideLayouts/slideLayout220.xml"/><Relationship Id="rId33" Type="http://schemas.openxmlformats.org/officeDocument/2006/relationships/slideLayout" Target="../slideLayouts/slideLayout242.xml"/><Relationship Id="rId10" Type="http://schemas.openxmlformats.org/officeDocument/2006/relationships/slideLayout" Target="../slideLayouts/slideLayout219.xml"/><Relationship Id="rId32" Type="http://schemas.openxmlformats.org/officeDocument/2006/relationships/slideLayout" Target="../slideLayouts/slideLayout241.xml"/><Relationship Id="rId13" Type="http://schemas.openxmlformats.org/officeDocument/2006/relationships/slideLayout" Target="../slideLayouts/slideLayout222.xml"/><Relationship Id="rId12" Type="http://schemas.openxmlformats.org/officeDocument/2006/relationships/slideLayout" Target="../slideLayouts/slideLayout221.xml"/><Relationship Id="rId34" Type="http://schemas.openxmlformats.org/officeDocument/2006/relationships/theme" Target="../theme/theme6.xml"/><Relationship Id="rId15" Type="http://schemas.openxmlformats.org/officeDocument/2006/relationships/slideLayout" Target="../slideLayouts/slideLayout224.xml"/><Relationship Id="rId14" Type="http://schemas.openxmlformats.org/officeDocument/2006/relationships/slideLayout" Target="../slideLayouts/slideLayout223.xml"/><Relationship Id="rId17" Type="http://schemas.openxmlformats.org/officeDocument/2006/relationships/slideLayout" Target="../slideLayouts/slideLayout226.xml"/><Relationship Id="rId16" Type="http://schemas.openxmlformats.org/officeDocument/2006/relationships/slideLayout" Target="../slideLayouts/slideLayout225.xml"/><Relationship Id="rId19" Type="http://schemas.openxmlformats.org/officeDocument/2006/relationships/slideLayout" Target="../slideLayouts/slideLayout228.xml"/><Relationship Id="rId18" Type="http://schemas.openxmlformats.org/officeDocument/2006/relationships/slideLayout" Target="../slideLayouts/slideLayout227.xml"/></Relationships>
</file>

<file path=ppt/slideMasters/_rels/slideMaster9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62.xml"/><Relationship Id="rId22" Type="http://schemas.openxmlformats.org/officeDocument/2006/relationships/slideLayout" Target="../slideLayouts/slideLayout264.xml"/><Relationship Id="rId21" Type="http://schemas.openxmlformats.org/officeDocument/2006/relationships/slideLayout" Target="../slideLayouts/slideLayout263.xml"/><Relationship Id="rId24" Type="http://schemas.openxmlformats.org/officeDocument/2006/relationships/slideLayout" Target="../slideLayouts/slideLayout266.xml"/><Relationship Id="rId23" Type="http://schemas.openxmlformats.org/officeDocument/2006/relationships/slideLayout" Target="../slideLayouts/slideLayout265.xml"/><Relationship Id="rId1" Type="http://schemas.openxmlformats.org/officeDocument/2006/relationships/slideLayout" Target="../slideLayouts/slideLayout243.xml"/><Relationship Id="rId2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45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Relationship Id="rId26" Type="http://schemas.openxmlformats.org/officeDocument/2006/relationships/slideLayout" Target="../slideLayouts/slideLayout268.xml"/><Relationship Id="rId25" Type="http://schemas.openxmlformats.org/officeDocument/2006/relationships/slideLayout" Target="../slideLayouts/slideLayout267.xml"/><Relationship Id="rId28" Type="http://schemas.openxmlformats.org/officeDocument/2006/relationships/slideLayout" Target="../slideLayouts/slideLayout270.xml"/><Relationship Id="rId27" Type="http://schemas.openxmlformats.org/officeDocument/2006/relationships/slideLayout" Target="../slideLayouts/slideLayout269.xml"/><Relationship Id="rId5" Type="http://schemas.openxmlformats.org/officeDocument/2006/relationships/slideLayout" Target="../slideLayouts/slideLayout247.xml"/><Relationship Id="rId6" Type="http://schemas.openxmlformats.org/officeDocument/2006/relationships/slideLayout" Target="../slideLayouts/slideLayout248.xml"/><Relationship Id="rId29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49.xml"/><Relationship Id="rId8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3.xml"/><Relationship Id="rId30" Type="http://schemas.openxmlformats.org/officeDocument/2006/relationships/slideLayout" Target="../slideLayouts/slideLayout272.xml"/><Relationship Id="rId11" Type="http://schemas.openxmlformats.org/officeDocument/2006/relationships/slideLayout" Target="../slideLayouts/slideLayout253.xml"/><Relationship Id="rId33" Type="http://schemas.openxmlformats.org/officeDocument/2006/relationships/slideLayout" Target="../slideLayouts/slideLayout275.xml"/><Relationship Id="rId10" Type="http://schemas.openxmlformats.org/officeDocument/2006/relationships/slideLayout" Target="../slideLayouts/slideLayout252.xml"/><Relationship Id="rId32" Type="http://schemas.openxmlformats.org/officeDocument/2006/relationships/slideLayout" Target="../slideLayouts/slideLayout274.xml"/><Relationship Id="rId13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54.xml"/><Relationship Id="rId34" Type="http://schemas.openxmlformats.org/officeDocument/2006/relationships/theme" Target="../theme/theme7.xml"/><Relationship Id="rId15" Type="http://schemas.openxmlformats.org/officeDocument/2006/relationships/slideLayout" Target="../slideLayouts/slideLayout257.xml"/><Relationship Id="rId14" Type="http://schemas.openxmlformats.org/officeDocument/2006/relationships/slideLayout" Target="../slideLayouts/slideLayout256.xml"/><Relationship Id="rId17" Type="http://schemas.openxmlformats.org/officeDocument/2006/relationships/slideLayout" Target="../slideLayouts/slideLayout259.xml"/><Relationship Id="rId16" Type="http://schemas.openxmlformats.org/officeDocument/2006/relationships/slideLayout" Target="../slideLayouts/slideLayout258.xml"/><Relationship Id="rId19" Type="http://schemas.openxmlformats.org/officeDocument/2006/relationships/slideLayout" Target="../slideLayouts/slideLayout261.xml"/><Relationship Id="rId18" Type="http://schemas.openxmlformats.org/officeDocument/2006/relationships/slideLayout" Target="../slideLayouts/slideLayout2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focus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394" name="Shape 2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5" name="Google Shape;2395;p285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2396" name="Google Shape;2396;p285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8" r:id="rId16"/>
    <p:sldLayoutId id="2147483939" r:id="rId17"/>
    <p:sldLayoutId id="2147483940" r:id="rId18"/>
    <p:sldLayoutId id="2147483941" r:id="rId19"/>
    <p:sldLayoutId id="2147483942" r:id="rId20"/>
    <p:sldLayoutId id="2147483943" r:id="rId21"/>
    <p:sldLayoutId id="2147483944" r:id="rId22"/>
    <p:sldLayoutId id="2147483945" r:id="rId23"/>
    <p:sldLayoutId id="2147483946" r:id="rId24"/>
    <p:sldLayoutId id="2147483947" r:id="rId25"/>
    <p:sldLayoutId id="2147483948" r:id="rId26"/>
    <p:sldLayoutId id="2147483949" r:id="rId27"/>
    <p:sldLayoutId id="2147483950" r:id="rId28"/>
    <p:sldLayoutId id="2147483951" r:id="rId29"/>
    <p:sldLayoutId id="2147483952" r:id="rId30"/>
    <p:sldLayoutId id="2147483953" r:id="rId31"/>
    <p:sldLayoutId id="2147483954" r:id="rId32"/>
    <p:sldLayoutId id="2147483955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677" name="Shape 2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8" name="Google Shape;2678;p319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2679" name="Google Shape;2679;p319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956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  <p:sldLayoutId id="2147483967" r:id="rId12"/>
    <p:sldLayoutId id="2147483968" r:id="rId13"/>
    <p:sldLayoutId id="2147483969" r:id="rId14"/>
    <p:sldLayoutId id="2147483970" r:id="rId15"/>
    <p:sldLayoutId id="2147483971" r:id="rId16"/>
    <p:sldLayoutId id="2147483972" r:id="rId17"/>
    <p:sldLayoutId id="2147483973" r:id="rId18"/>
    <p:sldLayoutId id="2147483974" r:id="rId19"/>
    <p:sldLayoutId id="2147483975" r:id="rId20"/>
    <p:sldLayoutId id="2147483976" r:id="rId21"/>
    <p:sldLayoutId id="2147483977" r:id="rId22"/>
    <p:sldLayoutId id="2147483978" r:id="rId23"/>
    <p:sldLayoutId id="2147483979" r:id="rId24"/>
    <p:sldLayoutId id="2147483980" r:id="rId25"/>
    <p:sldLayoutId id="2147483981" r:id="rId26"/>
    <p:sldLayoutId id="2147483982" r:id="rId27"/>
    <p:sldLayoutId id="2147483983" r:id="rId28"/>
    <p:sldLayoutId id="2147483984" r:id="rId29"/>
    <p:sldLayoutId id="2147483985" r:id="rId30"/>
    <p:sldLayoutId id="2147483986" r:id="rId31"/>
    <p:sldLayoutId id="2147483987" r:id="rId32"/>
    <p:sldLayoutId id="2147483988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60" name="Shape 2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1" name="Google Shape;2961;p353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2962" name="Google Shape;2962;p353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  <p:sldLayoutId id="2147484001" r:id="rId13"/>
    <p:sldLayoutId id="2147484002" r:id="rId14"/>
    <p:sldLayoutId id="2147484003" r:id="rId15"/>
    <p:sldLayoutId id="2147484004" r:id="rId16"/>
    <p:sldLayoutId id="2147484005" r:id="rId17"/>
    <p:sldLayoutId id="2147484006" r:id="rId18"/>
    <p:sldLayoutId id="2147484007" r:id="rId19"/>
    <p:sldLayoutId id="2147484008" r:id="rId20"/>
    <p:sldLayoutId id="2147484009" r:id="rId21"/>
    <p:sldLayoutId id="2147484010" r:id="rId22"/>
    <p:sldLayoutId id="2147484011" r:id="rId23"/>
    <p:sldLayoutId id="2147484012" r:id="rId24"/>
    <p:sldLayoutId id="2147484013" r:id="rId25"/>
    <p:sldLayoutId id="2147484014" r:id="rId26"/>
    <p:sldLayoutId id="2147484015" r:id="rId27"/>
    <p:sldLayoutId id="2147484016" r:id="rId28"/>
    <p:sldLayoutId id="2147484017" r:id="rId29"/>
    <p:sldLayoutId id="2147484018" r:id="rId30"/>
    <p:sldLayoutId id="2147484019" r:id="rId31"/>
    <p:sldLayoutId id="2147484020" r:id="rId32"/>
    <p:sldLayoutId id="2147484021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243" name="Shape 3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4" name="Google Shape;3244;p387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3245" name="Google Shape;3245;p387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4022" r:id="rId1"/>
    <p:sldLayoutId id="2147484023" r:id="rId2"/>
    <p:sldLayoutId id="2147484024" r:id="rId3"/>
    <p:sldLayoutId id="2147484025" r:id="rId4"/>
    <p:sldLayoutId id="2147484026" r:id="rId5"/>
    <p:sldLayoutId id="2147484027" r:id="rId6"/>
    <p:sldLayoutId id="2147484028" r:id="rId7"/>
    <p:sldLayoutId id="2147484029" r:id="rId8"/>
    <p:sldLayoutId id="2147484030" r:id="rId9"/>
    <p:sldLayoutId id="2147484031" r:id="rId10"/>
    <p:sldLayoutId id="2147484032" r:id="rId11"/>
    <p:sldLayoutId id="2147484033" r:id="rId12"/>
    <p:sldLayoutId id="2147484034" r:id="rId13"/>
    <p:sldLayoutId id="2147484035" r:id="rId14"/>
    <p:sldLayoutId id="2147484036" r:id="rId15"/>
    <p:sldLayoutId id="2147484037" r:id="rId16"/>
    <p:sldLayoutId id="2147484038" r:id="rId17"/>
    <p:sldLayoutId id="2147484039" r:id="rId18"/>
    <p:sldLayoutId id="2147484040" r:id="rId19"/>
    <p:sldLayoutId id="2147484041" r:id="rId20"/>
    <p:sldLayoutId id="2147484042" r:id="rId21"/>
    <p:sldLayoutId id="2147484043" r:id="rId22"/>
    <p:sldLayoutId id="2147484044" r:id="rId23"/>
    <p:sldLayoutId id="2147484045" r:id="rId24"/>
    <p:sldLayoutId id="2147484046" r:id="rId25"/>
    <p:sldLayoutId id="2147484047" r:id="rId26"/>
    <p:sldLayoutId id="2147484048" r:id="rId27"/>
    <p:sldLayoutId id="2147484049" r:id="rId28"/>
    <p:sldLayoutId id="2147484050" r:id="rId29"/>
    <p:sldLayoutId id="2147484051" r:id="rId30"/>
    <p:sldLayoutId id="2147484052" r:id="rId31"/>
    <p:sldLayoutId id="2147484053" r:id="rId32"/>
    <p:sldLayoutId id="2147484054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526" name="Shape 3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7" name="Google Shape;3527;p42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3528" name="Google Shape;3528;p42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  <p:sldLayoutId id="2147484067" r:id="rId13"/>
    <p:sldLayoutId id="2147484068" r:id="rId14"/>
    <p:sldLayoutId id="2147484069" r:id="rId15"/>
    <p:sldLayoutId id="2147484070" r:id="rId16"/>
    <p:sldLayoutId id="2147484071" r:id="rId17"/>
    <p:sldLayoutId id="2147484072" r:id="rId18"/>
    <p:sldLayoutId id="2147484073" r:id="rId19"/>
    <p:sldLayoutId id="2147484074" r:id="rId20"/>
    <p:sldLayoutId id="2147484075" r:id="rId21"/>
    <p:sldLayoutId id="2147484076" r:id="rId22"/>
    <p:sldLayoutId id="2147484077" r:id="rId23"/>
    <p:sldLayoutId id="2147484078" r:id="rId24"/>
    <p:sldLayoutId id="2147484079" r:id="rId25"/>
    <p:sldLayoutId id="2147484080" r:id="rId26"/>
    <p:sldLayoutId id="2147484081" r:id="rId27"/>
    <p:sldLayoutId id="2147484082" r:id="rId28"/>
    <p:sldLayoutId id="2147484083" r:id="rId29"/>
    <p:sldLayoutId id="2147484084" r:id="rId30"/>
    <p:sldLayoutId id="2147484085" r:id="rId31"/>
    <p:sldLayoutId id="2147484086" r:id="rId32"/>
    <p:sldLayoutId id="2147484087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3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132" name="Google Shape;132;p13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7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415" name="Google Shape;415;p47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  <p:sldLayoutId id="2147483704" r:id="rId13"/>
    <p:sldLayoutId id="2147483705" r:id="rId14"/>
    <p:sldLayoutId id="2147483706" r:id="rId15"/>
    <p:sldLayoutId id="2147483707" r:id="rId16"/>
    <p:sldLayoutId id="2147483708" r:id="rId17"/>
    <p:sldLayoutId id="2147483709" r:id="rId18"/>
    <p:sldLayoutId id="2147483710" r:id="rId19"/>
    <p:sldLayoutId id="2147483711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  <p:sldLayoutId id="2147483723" r:id="rId32"/>
    <p:sldLayoutId id="2147483724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8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698" name="Google Shape;698;p8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  <p:sldLayoutId id="2147483741" r:id="rId17"/>
    <p:sldLayoutId id="2147483742" r:id="rId18"/>
    <p:sldLayoutId id="2147483743" r:id="rId19"/>
    <p:sldLayoutId id="2147483744" r:id="rId20"/>
    <p:sldLayoutId id="2147483745" r:id="rId21"/>
    <p:sldLayoutId id="2147483746" r:id="rId22"/>
    <p:sldLayoutId id="2147483747" r:id="rId23"/>
    <p:sldLayoutId id="2147483748" r:id="rId24"/>
    <p:sldLayoutId id="2147483749" r:id="rId25"/>
    <p:sldLayoutId id="2147483750" r:id="rId26"/>
    <p:sldLayoutId id="2147483751" r:id="rId27"/>
    <p:sldLayoutId id="2147483752" r:id="rId28"/>
    <p:sldLayoutId id="2147483753" r:id="rId29"/>
    <p:sldLayoutId id="2147483754" r:id="rId30"/>
    <p:sldLayoutId id="2147483755" r:id="rId31"/>
    <p:sldLayoutId id="2147483756" r:id="rId32"/>
    <p:sldLayoutId id="2147483757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115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981" name="Google Shape;981;p115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  <p:sldLayoutId id="2147483785" r:id="rId28"/>
    <p:sldLayoutId id="2147483786" r:id="rId29"/>
    <p:sldLayoutId id="2147483787" r:id="rId30"/>
    <p:sldLayoutId id="2147483788" r:id="rId31"/>
    <p:sldLayoutId id="2147483789" r:id="rId32"/>
    <p:sldLayoutId id="2147483790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149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1264" name="Google Shape;1264;p149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  <p:sldLayoutId id="2147483809" r:id="rId19"/>
    <p:sldLayoutId id="2147483810" r:id="rId20"/>
    <p:sldLayoutId id="2147483811" r:id="rId21"/>
    <p:sldLayoutId id="2147483812" r:id="rId22"/>
    <p:sldLayoutId id="2147483813" r:id="rId23"/>
    <p:sldLayoutId id="2147483814" r:id="rId24"/>
    <p:sldLayoutId id="2147483815" r:id="rId25"/>
    <p:sldLayoutId id="2147483816" r:id="rId26"/>
    <p:sldLayoutId id="2147483817" r:id="rId27"/>
    <p:sldLayoutId id="2147483818" r:id="rId28"/>
    <p:sldLayoutId id="2147483819" r:id="rId29"/>
    <p:sldLayoutId id="2147483820" r:id="rId30"/>
    <p:sldLayoutId id="2147483821" r:id="rId31"/>
    <p:sldLayoutId id="2147483822" r:id="rId32"/>
    <p:sldLayoutId id="2147483823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545" name="Shape 1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" name="Google Shape;1546;p183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1547" name="Google Shape;1547;p183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40" r:id="rId17"/>
    <p:sldLayoutId id="2147483841" r:id="rId18"/>
    <p:sldLayoutId id="2147483842" r:id="rId19"/>
    <p:sldLayoutId id="2147483843" r:id="rId20"/>
    <p:sldLayoutId id="2147483844" r:id="rId21"/>
    <p:sldLayoutId id="2147483845" r:id="rId22"/>
    <p:sldLayoutId id="2147483846" r:id="rId23"/>
    <p:sldLayoutId id="2147483847" r:id="rId24"/>
    <p:sldLayoutId id="2147483848" r:id="rId25"/>
    <p:sldLayoutId id="2147483849" r:id="rId26"/>
    <p:sldLayoutId id="2147483850" r:id="rId27"/>
    <p:sldLayoutId id="2147483851" r:id="rId28"/>
    <p:sldLayoutId id="2147483852" r:id="rId29"/>
    <p:sldLayoutId id="2147483853" r:id="rId30"/>
    <p:sldLayoutId id="2147483854" r:id="rId31"/>
    <p:sldLayoutId id="2147483855" r:id="rId32"/>
    <p:sldLayoutId id="2147483856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1828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9" name="Google Shape;1829;p217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1830" name="Google Shape;1830;p217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  <p:sldLayoutId id="2147483874" r:id="rId18"/>
    <p:sldLayoutId id="2147483875" r:id="rId19"/>
    <p:sldLayoutId id="2147483876" r:id="rId20"/>
    <p:sldLayoutId id="2147483877" r:id="rId21"/>
    <p:sldLayoutId id="2147483878" r:id="rId22"/>
    <p:sldLayoutId id="2147483879" r:id="rId23"/>
    <p:sldLayoutId id="2147483880" r:id="rId24"/>
    <p:sldLayoutId id="2147483881" r:id="rId25"/>
    <p:sldLayoutId id="2147483882" r:id="rId26"/>
    <p:sldLayoutId id="2147483883" r:id="rId27"/>
    <p:sldLayoutId id="2147483884" r:id="rId28"/>
    <p:sldLayoutId id="2147483885" r:id="rId29"/>
    <p:sldLayoutId id="2147483886" r:id="rId30"/>
    <p:sldLayoutId id="2147483887" r:id="rId31"/>
    <p:sldLayoutId id="2147483888" r:id="rId32"/>
    <p:sldLayoutId id="2147483889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11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251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3100">
                <a:solidFill>
                  <a:schemeClr val="dk2"/>
                </a:solidFill>
                <a:latin typeface="Commissioner ExtraBold"/>
                <a:ea typeface="Commissioner ExtraBold"/>
                <a:cs typeface="Commissioner ExtraBold"/>
                <a:sym typeface="Commissioner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Barlow SemiBold"/>
              <a:buNone/>
              <a:defRPr sz="28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/>
        </p:txBody>
      </p:sp>
      <p:sp>
        <p:nvSpPr>
          <p:cNvPr id="2113" name="Google Shape;2113;p25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yne"/>
              <a:buChar char="●"/>
              <a:defRPr sz="1800"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●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○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yne"/>
              <a:buChar char="■"/>
              <a:defRPr>
                <a:solidFill>
                  <a:schemeClr val="dk1"/>
                </a:solidFill>
                <a:latin typeface="Syne"/>
                <a:ea typeface="Syne"/>
                <a:cs typeface="Syne"/>
                <a:sym typeface="Sy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90" r:id="rId1"/>
    <p:sldLayoutId id="2147483891" r:id="rId2"/>
    <p:sldLayoutId id="2147483892" r:id="rId3"/>
    <p:sldLayoutId id="2147483893" r:id="rId4"/>
    <p:sldLayoutId id="2147483894" r:id="rId5"/>
    <p:sldLayoutId id="2147483895" r:id="rId6"/>
    <p:sldLayoutId id="2147483896" r:id="rId7"/>
    <p:sldLayoutId id="2147483897" r:id="rId8"/>
    <p:sldLayoutId id="2147483898" r:id="rId9"/>
    <p:sldLayoutId id="2147483899" r:id="rId10"/>
    <p:sldLayoutId id="2147483900" r:id="rId11"/>
    <p:sldLayoutId id="2147483901" r:id="rId12"/>
    <p:sldLayoutId id="2147483902" r:id="rId13"/>
    <p:sldLayoutId id="2147483903" r:id="rId14"/>
    <p:sldLayoutId id="2147483904" r:id="rId15"/>
    <p:sldLayoutId id="2147483905" r:id="rId16"/>
    <p:sldLayoutId id="2147483906" r:id="rId17"/>
    <p:sldLayoutId id="2147483907" r:id="rId18"/>
    <p:sldLayoutId id="2147483908" r:id="rId19"/>
    <p:sldLayoutId id="2147483909" r:id="rId20"/>
    <p:sldLayoutId id="2147483910" r:id="rId21"/>
    <p:sldLayoutId id="2147483911" r:id="rId22"/>
    <p:sldLayoutId id="2147483912" r:id="rId23"/>
    <p:sldLayoutId id="2147483913" r:id="rId24"/>
    <p:sldLayoutId id="2147483914" r:id="rId25"/>
    <p:sldLayoutId id="2147483915" r:id="rId26"/>
    <p:sldLayoutId id="2147483916" r:id="rId27"/>
    <p:sldLayoutId id="2147483917" r:id="rId28"/>
    <p:sldLayoutId id="2147483918" r:id="rId29"/>
    <p:sldLayoutId id="2147483919" r:id="rId30"/>
    <p:sldLayoutId id="2147483920" r:id="rId31"/>
    <p:sldLayoutId id="2147483921" r:id="rId32"/>
    <p:sldLayoutId id="2147483922" r:id="rId3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6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6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docs.google.com/spreadsheets/d/1vzYtntF8x_NbxkUV20vWgdxo3PBY-XbYo4QdMgsZTXM/copy#gid=432191622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12.png"/><Relationship Id="rId6" Type="http://schemas.openxmlformats.org/officeDocument/2006/relationships/image" Target="../media/image9.png"/><Relationship Id="rId7" Type="http://schemas.openxmlformats.org/officeDocument/2006/relationships/image" Target="../media/image4.png"/><Relationship Id="rId8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0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8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8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8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drive.google.com/file/d/1V0kGaVOEMl_X3Ff3z0jcraVWj16hHx3D/view" TargetMode="External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2" name="Shape 3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3" name="Google Shape;3813;p455"/>
          <p:cNvSpPr txBox="1"/>
          <p:nvPr>
            <p:ph type="ctrTitle"/>
          </p:nvPr>
        </p:nvSpPr>
        <p:spPr>
          <a:xfrm>
            <a:off x="1597000" y="1369050"/>
            <a:ext cx="5115900" cy="1917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400"/>
              <a:t>FJELLVENN</a:t>
            </a:r>
            <a:endParaRPr sz="6400"/>
          </a:p>
        </p:txBody>
      </p:sp>
      <p:sp>
        <p:nvSpPr>
          <p:cNvPr id="3814" name="Google Shape;3814;p455"/>
          <p:cNvSpPr/>
          <p:nvPr/>
        </p:nvSpPr>
        <p:spPr>
          <a:xfrm>
            <a:off x="1597000" y="3549250"/>
            <a:ext cx="5530500" cy="411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15" name="Google Shape;3815;p455"/>
          <p:cNvSpPr txBox="1"/>
          <p:nvPr>
            <p:ph idx="1" type="subTitle"/>
          </p:nvPr>
        </p:nvSpPr>
        <p:spPr>
          <a:xfrm>
            <a:off x="1762900" y="3607600"/>
            <a:ext cx="53067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An app for outdoor enthusiasts looking to reduce emissions</a:t>
            </a:r>
            <a:endParaRPr/>
          </a:p>
        </p:txBody>
      </p:sp>
      <p:pic>
        <p:nvPicPr>
          <p:cNvPr id="3816" name="Google Shape;3816;p4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5600" y="1515451"/>
            <a:ext cx="2505225" cy="1771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1" name="Shape 3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2" name="Google Shape;3912;p464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BUDGET</a:t>
            </a:r>
            <a:endParaRPr/>
          </a:p>
        </p:txBody>
      </p:sp>
      <p:graphicFrame>
        <p:nvGraphicFramePr>
          <p:cNvPr id="3913" name="Google Shape;3913;p464"/>
          <p:cNvGraphicFramePr/>
          <p:nvPr/>
        </p:nvGraphicFramePr>
        <p:xfrm>
          <a:off x="2334263" y="1515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{C7804F81-2F74-4750-95FF-1FC93D1FA01E}</a:tableStyleId>
              </a:tblPr>
              <a:tblGrid>
                <a:gridCol w="1831075"/>
                <a:gridCol w="1540800"/>
                <a:gridCol w="1103575"/>
              </a:tblGrid>
              <a:tr h="6095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CA">
                          <a:solidFill>
                            <a:schemeClr val="lt1"/>
                          </a:solidFill>
                          <a:latin typeface="Syne"/>
                          <a:ea typeface="Syne"/>
                          <a:cs typeface="Syne"/>
                          <a:sym typeface="Syne"/>
                        </a:rPr>
                        <a:t>Item</a:t>
                      </a:r>
                      <a:endParaRPr b="1">
                        <a:solidFill>
                          <a:schemeClr val="lt1"/>
                        </a:solidFill>
                        <a:latin typeface="Syne"/>
                        <a:ea typeface="Syne"/>
                        <a:cs typeface="Syne"/>
                        <a:sym typeface="Syn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CA">
                          <a:solidFill>
                            <a:schemeClr val="lt1"/>
                          </a:solidFill>
                          <a:latin typeface="Syne"/>
                          <a:ea typeface="Syne"/>
                          <a:cs typeface="Syne"/>
                          <a:sym typeface="Syne"/>
                        </a:rPr>
                        <a:t>Price</a:t>
                      </a:r>
                      <a:endParaRPr b="1">
                        <a:solidFill>
                          <a:schemeClr val="lt1"/>
                        </a:solidFill>
                        <a:latin typeface="Syne"/>
                        <a:ea typeface="Syne"/>
                        <a:cs typeface="Syne"/>
                        <a:sym typeface="Syne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dk2"/>
                    </a:solidFill>
                  </a:tcPr>
                </a:tc>
                <a:tc hMerge="1"/>
              </a:tr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dk2"/>
                          </a:solidFill>
                          <a:latin typeface="Syne SemiBold"/>
                          <a:ea typeface="Syne SemiBold"/>
                          <a:cs typeface="Syne SemiBold"/>
                          <a:sym typeface="Syne SemiBold"/>
                        </a:rPr>
                        <a:t>App Development</a:t>
                      </a:r>
                      <a:endParaRPr>
                        <a:solidFill>
                          <a:schemeClr val="dk2"/>
                        </a:solidFill>
                        <a:latin typeface="Syne SemiBold"/>
                        <a:ea typeface="Syne SemiBold"/>
                        <a:cs typeface="Syne SemiBold"/>
                        <a:sym typeface="Syne SemiBol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dk1"/>
                          </a:solidFill>
                          <a:latin typeface="Syne"/>
                          <a:ea typeface="Syne"/>
                          <a:cs typeface="Syne"/>
                          <a:sym typeface="Syne"/>
                        </a:rPr>
                        <a:t>200.000 NOK</a:t>
                      </a:r>
                      <a:endParaRPr>
                        <a:solidFill>
                          <a:schemeClr val="dk1"/>
                        </a:solidFill>
                        <a:latin typeface="Syne"/>
                        <a:ea typeface="Syne"/>
                        <a:cs typeface="Syne"/>
                        <a:sym typeface="Syne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hMerge="1"/>
              </a:tr>
              <a:tr h="822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dk2"/>
                          </a:solidFill>
                          <a:latin typeface="Syne SemiBold"/>
                          <a:ea typeface="Syne SemiBold"/>
                          <a:cs typeface="Syne SemiBold"/>
                          <a:sym typeface="Syne SemiBold"/>
                        </a:rPr>
                        <a:t>Maintenance of the app</a:t>
                      </a:r>
                      <a:endParaRPr>
                        <a:solidFill>
                          <a:schemeClr val="dk2"/>
                        </a:solidFill>
                        <a:latin typeface="Syne SemiBold"/>
                        <a:ea typeface="Syne SemiBold"/>
                        <a:cs typeface="Syne SemiBold"/>
                        <a:sym typeface="Syne SemiBol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dk1"/>
                          </a:solidFill>
                          <a:latin typeface="Syne"/>
                          <a:ea typeface="Syne"/>
                          <a:cs typeface="Syne"/>
                          <a:sym typeface="Syne"/>
                        </a:rPr>
                        <a:t>20% off the app development each year</a:t>
                      </a:r>
                      <a:endParaRPr>
                        <a:solidFill>
                          <a:schemeClr val="dk1"/>
                        </a:solidFill>
                        <a:latin typeface="Syne"/>
                        <a:ea typeface="Syne"/>
                        <a:cs typeface="Syne"/>
                        <a:sym typeface="Syne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39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dk2"/>
                          </a:solidFill>
                          <a:latin typeface="Syne SemiBold"/>
                          <a:ea typeface="Syne SemiBold"/>
                          <a:cs typeface="Syne SemiBold"/>
                          <a:sym typeface="Syne SemiBold"/>
                        </a:rPr>
                        <a:t> App Profits</a:t>
                      </a:r>
                      <a:endParaRPr>
                        <a:solidFill>
                          <a:schemeClr val="dk2"/>
                        </a:solidFill>
                        <a:latin typeface="Syne SemiBold"/>
                        <a:ea typeface="Syne SemiBold"/>
                        <a:cs typeface="Syne SemiBold"/>
                        <a:sym typeface="Syne SemiBold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dk1"/>
                          </a:solidFill>
                          <a:latin typeface="Syne"/>
                          <a:ea typeface="Syne"/>
                          <a:cs typeface="Syne"/>
                          <a:sym typeface="Syne"/>
                        </a:rPr>
                        <a:t>20 NOK per ride (5 rides per day = 40 000 a year) + advertisements (20 000)</a:t>
                      </a:r>
                      <a:endParaRPr>
                        <a:solidFill>
                          <a:schemeClr val="dk1"/>
                        </a:solidFill>
                        <a:latin typeface="Syne"/>
                        <a:ea typeface="Syne"/>
                        <a:cs typeface="Syne"/>
                        <a:sym typeface="Syne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7" name="Shape 3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8" name="Google Shape;3918;p465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TIMING</a:t>
            </a:r>
            <a:endParaRPr/>
          </a:p>
        </p:txBody>
      </p:sp>
      <p:sp>
        <p:nvSpPr>
          <p:cNvPr id="3919" name="Google Shape;3919;p465"/>
          <p:cNvSpPr/>
          <p:nvPr/>
        </p:nvSpPr>
        <p:spPr>
          <a:xfrm>
            <a:off x="818337" y="3255813"/>
            <a:ext cx="1213500" cy="411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0" name="Google Shape;3920;p465"/>
          <p:cNvSpPr txBox="1"/>
          <p:nvPr>
            <p:ph type="title"/>
          </p:nvPr>
        </p:nvSpPr>
        <p:spPr>
          <a:xfrm>
            <a:off x="857587" y="3288075"/>
            <a:ext cx="1170300" cy="276300"/>
          </a:xfrm>
          <a:prstGeom prst="rect">
            <a:avLst/>
          </a:prstGeom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 sz="14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rPr>
              <a:t> 4 Weeks</a:t>
            </a:r>
            <a:endParaRPr sz="2500"/>
          </a:p>
        </p:txBody>
      </p:sp>
      <p:sp>
        <p:nvSpPr>
          <p:cNvPr id="3921" name="Google Shape;3921;p465"/>
          <p:cNvSpPr txBox="1"/>
          <p:nvPr>
            <p:ph idx="4294967295" type="subTitle"/>
          </p:nvPr>
        </p:nvSpPr>
        <p:spPr>
          <a:xfrm>
            <a:off x="844737" y="3824250"/>
            <a:ext cx="1160700" cy="762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1400"/>
              <a:t>App development/Testing phase</a:t>
            </a:r>
            <a:endParaRPr sz="1400"/>
          </a:p>
        </p:txBody>
      </p:sp>
      <p:sp>
        <p:nvSpPr>
          <p:cNvPr id="3922" name="Google Shape;3922;p465"/>
          <p:cNvSpPr/>
          <p:nvPr/>
        </p:nvSpPr>
        <p:spPr>
          <a:xfrm>
            <a:off x="867300" y="1306504"/>
            <a:ext cx="1160700" cy="11607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3" name="Google Shape;3923;p465"/>
          <p:cNvSpPr/>
          <p:nvPr/>
        </p:nvSpPr>
        <p:spPr>
          <a:xfrm>
            <a:off x="713250" y="1152450"/>
            <a:ext cx="1468800" cy="1468800"/>
          </a:xfrm>
          <a:prstGeom prst="arc">
            <a:avLst>
              <a:gd fmla="val 5506684" name="adj1"/>
              <a:gd fmla="val 1623510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24" name="Google Shape;3924;p465"/>
          <p:cNvCxnSpPr>
            <a:stCxn id="3923" idx="0"/>
            <a:endCxn id="3925" idx="0"/>
          </p:cNvCxnSpPr>
          <p:nvPr/>
        </p:nvCxnSpPr>
        <p:spPr>
          <a:xfrm>
            <a:off x="1424863" y="2620896"/>
            <a:ext cx="300" cy="28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926" name="Google Shape;3926;p465"/>
          <p:cNvCxnSpPr>
            <a:endCxn id="3925" idx="2"/>
          </p:cNvCxnSpPr>
          <p:nvPr/>
        </p:nvCxnSpPr>
        <p:spPr>
          <a:xfrm>
            <a:off x="706587" y="2969125"/>
            <a:ext cx="659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25" name="Google Shape;3925;p465"/>
          <p:cNvSpPr/>
          <p:nvPr/>
        </p:nvSpPr>
        <p:spPr>
          <a:xfrm>
            <a:off x="1365987" y="2910025"/>
            <a:ext cx="118200" cy="118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27" name="Google Shape;3927;p465"/>
          <p:cNvCxnSpPr>
            <a:stCxn id="3925" idx="6"/>
            <a:endCxn id="3928" idx="2"/>
          </p:cNvCxnSpPr>
          <p:nvPr/>
        </p:nvCxnSpPr>
        <p:spPr>
          <a:xfrm flipH="1" rot="10800000">
            <a:off x="1484187" y="2964625"/>
            <a:ext cx="2013000" cy="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28" name="Google Shape;3928;p465"/>
          <p:cNvSpPr/>
          <p:nvPr/>
        </p:nvSpPr>
        <p:spPr>
          <a:xfrm>
            <a:off x="3497200" y="2905638"/>
            <a:ext cx="118200" cy="118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29" name="Google Shape;3929;p465"/>
          <p:cNvCxnSpPr>
            <a:stCxn id="3928" idx="6"/>
            <a:endCxn id="3930" idx="2"/>
          </p:cNvCxnSpPr>
          <p:nvPr/>
        </p:nvCxnSpPr>
        <p:spPr>
          <a:xfrm>
            <a:off x="3615400" y="2964738"/>
            <a:ext cx="2016900" cy="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30" name="Google Shape;3930;p465"/>
          <p:cNvSpPr/>
          <p:nvPr/>
        </p:nvSpPr>
        <p:spPr>
          <a:xfrm>
            <a:off x="5632387" y="2905945"/>
            <a:ext cx="118200" cy="118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31" name="Google Shape;3931;p465"/>
          <p:cNvCxnSpPr>
            <a:stCxn id="3930" idx="6"/>
            <a:endCxn id="3932" idx="2"/>
          </p:cNvCxnSpPr>
          <p:nvPr/>
        </p:nvCxnSpPr>
        <p:spPr>
          <a:xfrm>
            <a:off x="5750587" y="2965045"/>
            <a:ext cx="1995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32" name="Google Shape;3932;p465"/>
          <p:cNvSpPr/>
          <p:nvPr/>
        </p:nvSpPr>
        <p:spPr>
          <a:xfrm>
            <a:off x="7745962" y="2905932"/>
            <a:ext cx="118200" cy="1182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3" name="Google Shape;3933;p465"/>
          <p:cNvSpPr/>
          <p:nvPr/>
        </p:nvSpPr>
        <p:spPr>
          <a:xfrm>
            <a:off x="2949550" y="3255813"/>
            <a:ext cx="1213500" cy="411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4" name="Google Shape;3934;p465"/>
          <p:cNvSpPr txBox="1"/>
          <p:nvPr>
            <p:ph type="title"/>
          </p:nvPr>
        </p:nvSpPr>
        <p:spPr>
          <a:xfrm>
            <a:off x="2971150" y="3323463"/>
            <a:ext cx="1170300" cy="276300"/>
          </a:xfrm>
          <a:prstGeom prst="rect">
            <a:avLst/>
          </a:prstGeom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 sz="14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rPr>
              <a:t>1 - 4 Weeks</a:t>
            </a:r>
            <a:endParaRPr sz="2500"/>
          </a:p>
        </p:txBody>
      </p:sp>
      <p:sp>
        <p:nvSpPr>
          <p:cNvPr id="3935" name="Google Shape;3935;p465"/>
          <p:cNvSpPr txBox="1"/>
          <p:nvPr>
            <p:ph idx="4294967295" type="subTitle"/>
          </p:nvPr>
        </p:nvSpPr>
        <p:spPr>
          <a:xfrm>
            <a:off x="2975950" y="3824250"/>
            <a:ext cx="1160700" cy="762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400"/>
              <a:t>Advertising  and marketing strategy.</a:t>
            </a:r>
            <a:endParaRPr sz="1400"/>
          </a:p>
        </p:txBody>
      </p:sp>
      <p:cxnSp>
        <p:nvCxnSpPr>
          <p:cNvPr id="3936" name="Google Shape;3936;p465"/>
          <p:cNvCxnSpPr>
            <a:stCxn id="3932" idx="6"/>
          </p:cNvCxnSpPr>
          <p:nvPr/>
        </p:nvCxnSpPr>
        <p:spPr>
          <a:xfrm>
            <a:off x="7864162" y="2965032"/>
            <a:ext cx="5922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37" name="Google Shape;3937;p465"/>
          <p:cNvSpPr/>
          <p:nvPr/>
        </p:nvSpPr>
        <p:spPr>
          <a:xfrm>
            <a:off x="5084737" y="3255813"/>
            <a:ext cx="1213500" cy="411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8" name="Google Shape;3938;p465"/>
          <p:cNvSpPr txBox="1"/>
          <p:nvPr>
            <p:ph type="title"/>
          </p:nvPr>
        </p:nvSpPr>
        <p:spPr>
          <a:xfrm>
            <a:off x="5106337" y="3323463"/>
            <a:ext cx="1170300" cy="276300"/>
          </a:xfrm>
          <a:prstGeom prst="rect">
            <a:avLst/>
          </a:prstGeom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 sz="14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rPr>
              <a:t>1-4 Weeks</a:t>
            </a:r>
            <a:endParaRPr sz="2500"/>
          </a:p>
        </p:txBody>
      </p:sp>
      <p:sp>
        <p:nvSpPr>
          <p:cNvPr id="3939" name="Google Shape;3939;p465"/>
          <p:cNvSpPr txBox="1"/>
          <p:nvPr>
            <p:ph idx="4294967295" type="subTitle"/>
          </p:nvPr>
        </p:nvSpPr>
        <p:spPr>
          <a:xfrm>
            <a:off x="5111137" y="3824250"/>
            <a:ext cx="1160700" cy="762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400"/>
              <a:t>Revising and </a:t>
            </a:r>
            <a:endParaRPr sz="1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400"/>
              <a:t>App support</a:t>
            </a:r>
            <a:endParaRPr sz="1400"/>
          </a:p>
        </p:txBody>
      </p:sp>
      <p:sp>
        <p:nvSpPr>
          <p:cNvPr id="3940" name="Google Shape;3940;p465"/>
          <p:cNvSpPr/>
          <p:nvPr/>
        </p:nvSpPr>
        <p:spPr>
          <a:xfrm>
            <a:off x="7198312" y="3255813"/>
            <a:ext cx="1213500" cy="4116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1" name="Google Shape;3941;p465"/>
          <p:cNvSpPr txBox="1"/>
          <p:nvPr>
            <p:ph type="title"/>
          </p:nvPr>
        </p:nvSpPr>
        <p:spPr>
          <a:xfrm>
            <a:off x="7219912" y="3323463"/>
            <a:ext cx="1170300" cy="276300"/>
          </a:xfrm>
          <a:prstGeom prst="rect">
            <a:avLst/>
          </a:prstGeom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 sz="14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rPr>
              <a:t>Total of 3 months</a:t>
            </a:r>
            <a:endParaRPr sz="2500"/>
          </a:p>
        </p:txBody>
      </p:sp>
      <p:sp>
        <p:nvSpPr>
          <p:cNvPr id="3942" name="Google Shape;3942;p465"/>
          <p:cNvSpPr txBox="1"/>
          <p:nvPr>
            <p:ph idx="4294967295" type="subTitle"/>
          </p:nvPr>
        </p:nvSpPr>
        <p:spPr>
          <a:xfrm>
            <a:off x="7224712" y="3824250"/>
            <a:ext cx="1160700" cy="7629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1440" marR="9144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400"/>
              <a:t>Finished and working app</a:t>
            </a:r>
            <a:endParaRPr sz="1400"/>
          </a:p>
        </p:txBody>
      </p:sp>
      <p:grpSp>
        <p:nvGrpSpPr>
          <p:cNvPr id="3943" name="Google Shape;3943;p465"/>
          <p:cNvGrpSpPr/>
          <p:nvPr/>
        </p:nvGrpSpPr>
        <p:grpSpPr>
          <a:xfrm>
            <a:off x="1017524" y="398460"/>
            <a:ext cx="407662" cy="406113"/>
            <a:chOff x="2851327" y="2735185"/>
            <a:chExt cx="462202" cy="460446"/>
          </a:xfrm>
        </p:grpSpPr>
        <p:sp>
          <p:nvSpPr>
            <p:cNvPr id="3944" name="Google Shape;3944;p465"/>
            <p:cNvSpPr/>
            <p:nvPr/>
          </p:nvSpPr>
          <p:spPr>
            <a:xfrm>
              <a:off x="2896535" y="2966217"/>
              <a:ext cx="108063" cy="87955"/>
            </a:xfrm>
            <a:custGeom>
              <a:rect b="b" l="l" r="r" t="t"/>
              <a:pathLst>
                <a:path extrusionOk="0" h="1251" w="1537">
                  <a:moveTo>
                    <a:pt x="941" y="0"/>
                  </a:moveTo>
                  <a:cubicBezTo>
                    <a:pt x="608" y="0"/>
                    <a:pt x="215" y="358"/>
                    <a:pt x="48" y="536"/>
                  </a:cubicBezTo>
                  <a:cubicBezTo>
                    <a:pt x="1" y="584"/>
                    <a:pt x="1" y="667"/>
                    <a:pt x="48" y="715"/>
                  </a:cubicBezTo>
                  <a:cubicBezTo>
                    <a:pt x="215" y="893"/>
                    <a:pt x="608" y="1251"/>
                    <a:pt x="941" y="1251"/>
                  </a:cubicBezTo>
                  <a:cubicBezTo>
                    <a:pt x="1287" y="1251"/>
                    <a:pt x="1465" y="1072"/>
                    <a:pt x="1525" y="834"/>
                  </a:cubicBezTo>
                  <a:lnTo>
                    <a:pt x="1049" y="834"/>
                  </a:lnTo>
                  <a:cubicBezTo>
                    <a:pt x="953" y="822"/>
                    <a:pt x="870" y="727"/>
                    <a:pt x="870" y="631"/>
                  </a:cubicBezTo>
                  <a:cubicBezTo>
                    <a:pt x="870" y="524"/>
                    <a:pt x="953" y="429"/>
                    <a:pt x="1060" y="429"/>
                  </a:cubicBezTo>
                  <a:lnTo>
                    <a:pt x="1537" y="429"/>
                  </a:lnTo>
                  <a:cubicBezTo>
                    <a:pt x="1477" y="179"/>
                    <a:pt x="1299" y="0"/>
                    <a:pt x="9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5" name="Google Shape;3945;p465"/>
            <p:cNvSpPr/>
            <p:nvPr/>
          </p:nvSpPr>
          <p:spPr>
            <a:xfrm>
              <a:off x="3156042" y="3032306"/>
              <a:ext cx="95548" cy="77127"/>
            </a:xfrm>
            <a:custGeom>
              <a:rect b="b" l="l" r="r" t="t"/>
              <a:pathLst>
                <a:path extrusionOk="0" h="1097" w="1359">
                  <a:moveTo>
                    <a:pt x="525" y="1"/>
                  </a:moveTo>
                  <a:cubicBezTo>
                    <a:pt x="215" y="1"/>
                    <a:pt x="48" y="144"/>
                    <a:pt x="1" y="370"/>
                  </a:cubicBezTo>
                  <a:lnTo>
                    <a:pt x="417" y="370"/>
                  </a:lnTo>
                  <a:cubicBezTo>
                    <a:pt x="525" y="370"/>
                    <a:pt x="620" y="441"/>
                    <a:pt x="620" y="561"/>
                  </a:cubicBezTo>
                  <a:cubicBezTo>
                    <a:pt x="620" y="668"/>
                    <a:pt x="525" y="763"/>
                    <a:pt x="417" y="763"/>
                  </a:cubicBezTo>
                  <a:lnTo>
                    <a:pt x="1" y="763"/>
                  </a:lnTo>
                  <a:cubicBezTo>
                    <a:pt x="60" y="965"/>
                    <a:pt x="227" y="1096"/>
                    <a:pt x="525" y="1096"/>
                  </a:cubicBezTo>
                  <a:cubicBezTo>
                    <a:pt x="810" y="1096"/>
                    <a:pt x="1156" y="799"/>
                    <a:pt x="1310" y="644"/>
                  </a:cubicBezTo>
                  <a:cubicBezTo>
                    <a:pt x="1358" y="596"/>
                    <a:pt x="1358" y="501"/>
                    <a:pt x="1310" y="465"/>
                  </a:cubicBezTo>
                  <a:cubicBezTo>
                    <a:pt x="1168" y="299"/>
                    <a:pt x="822" y="1"/>
                    <a:pt x="5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6" name="Google Shape;3946;p465"/>
            <p:cNvSpPr/>
            <p:nvPr/>
          </p:nvSpPr>
          <p:spPr>
            <a:xfrm>
              <a:off x="2851327" y="2978732"/>
              <a:ext cx="462202" cy="216899"/>
            </a:xfrm>
            <a:custGeom>
              <a:rect b="b" l="l" r="r" t="t"/>
              <a:pathLst>
                <a:path extrusionOk="0" h="3085" w="6574">
                  <a:moveTo>
                    <a:pt x="3120" y="1"/>
                  </a:moveTo>
                  <a:lnTo>
                    <a:pt x="3120" y="418"/>
                  </a:lnTo>
                  <a:cubicBezTo>
                    <a:pt x="2966" y="299"/>
                    <a:pt x="2775" y="239"/>
                    <a:pt x="2561" y="239"/>
                  </a:cubicBezTo>
                  <a:lnTo>
                    <a:pt x="2144" y="239"/>
                  </a:lnTo>
                  <a:cubicBezTo>
                    <a:pt x="2168" y="299"/>
                    <a:pt x="2168" y="358"/>
                    <a:pt x="2168" y="418"/>
                  </a:cubicBezTo>
                  <a:cubicBezTo>
                    <a:pt x="2168" y="489"/>
                    <a:pt x="2144" y="572"/>
                    <a:pt x="2132" y="632"/>
                  </a:cubicBezTo>
                  <a:lnTo>
                    <a:pt x="2561" y="632"/>
                  </a:lnTo>
                  <a:cubicBezTo>
                    <a:pt x="2858" y="632"/>
                    <a:pt x="3097" y="870"/>
                    <a:pt x="3097" y="1168"/>
                  </a:cubicBezTo>
                  <a:lnTo>
                    <a:pt x="3097" y="2680"/>
                  </a:lnTo>
                  <a:lnTo>
                    <a:pt x="203" y="2680"/>
                  </a:lnTo>
                  <a:cubicBezTo>
                    <a:pt x="96" y="2692"/>
                    <a:pt x="1" y="2787"/>
                    <a:pt x="1" y="2894"/>
                  </a:cubicBezTo>
                  <a:cubicBezTo>
                    <a:pt x="1" y="2989"/>
                    <a:pt x="96" y="3085"/>
                    <a:pt x="203" y="3085"/>
                  </a:cubicBezTo>
                  <a:lnTo>
                    <a:pt x="6371" y="3085"/>
                  </a:lnTo>
                  <a:cubicBezTo>
                    <a:pt x="6478" y="3085"/>
                    <a:pt x="6573" y="2989"/>
                    <a:pt x="6573" y="2894"/>
                  </a:cubicBezTo>
                  <a:cubicBezTo>
                    <a:pt x="6573" y="2787"/>
                    <a:pt x="6514" y="2716"/>
                    <a:pt x="6406" y="2692"/>
                  </a:cubicBezTo>
                  <a:lnTo>
                    <a:pt x="3501" y="2692"/>
                  </a:lnTo>
                  <a:lnTo>
                    <a:pt x="3501" y="1977"/>
                  </a:lnTo>
                  <a:cubicBezTo>
                    <a:pt x="3501" y="1727"/>
                    <a:pt x="3728" y="1501"/>
                    <a:pt x="3978" y="1501"/>
                  </a:cubicBezTo>
                  <a:lnTo>
                    <a:pt x="4370" y="1501"/>
                  </a:lnTo>
                  <a:cubicBezTo>
                    <a:pt x="4359" y="1442"/>
                    <a:pt x="4335" y="1370"/>
                    <a:pt x="4335" y="1299"/>
                  </a:cubicBezTo>
                  <a:cubicBezTo>
                    <a:pt x="4335" y="1239"/>
                    <a:pt x="4335" y="1168"/>
                    <a:pt x="4347" y="1120"/>
                  </a:cubicBezTo>
                  <a:lnTo>
                    <a:pt x="3954" y="1120"/>
                  </a:lnTo>
                  <a:cubicBezTo>
                    <a:pt x="3787" y="1120"/>
                    <a:pt x="3620" y="1168"/>
                    <a:pt x="3489" y="1251"/>
                  </a:cubicBezTo>
                  <a:lnTo>
                    <a:pt x="348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7" name="Google Shape;3947;p465"/>
            <p:cNvSpPr/>
            <p:nvPr/>
          </p:nvSpPr>
          <p:spPr>
            <a:xfrm>
              <a:off x="3120888" y="2740176"/>
              <a:ext cx="74596" cy="91329"/>
            </a:xfrm>
            <a:custGeom>
              <a:rect b="b" l="l" r="r" t="t"/>
              <a:pathLst>
                <a:path extrusionOk="0" h="1299" w="1061">
                  <a:moveTo>
                    <a:pt x="1" y="1"/>
                  </a:moveTo>
                  <a:lnTo>
                    <a:pt x="1" y="1"/>
                  </a:lnTo>
                  <a:cubicBezTo>
                    <a:pt x="25" y="48"/>
                    <a:pt x="60" y="108"/>
                    <a:pt x="72" y="179"/>
                  </a:cubicBezTo>
                  <a:cubicBezTo>
                    <a:pt x="167" y="489"/>
                    <a:pt x="227" y="882"/>
                    <a:pt x="239" y="1298"/>
                  </a:cubicBezTo>
                  <a:lnTo>
                    <a:pt x="1060" y="1298"/>
                  </a:lnTo>
                  <a:cubicBezTo>
                    <a:pt x="977" y="703"/>
                    <a:pt x="560" y="19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8" name="Google Shape;3948;p465"/>
            <p:cNvSpPr/>
            <p:nvPr/>
          </p:nvSpPr>
          <p:spPr>
            <a:xfrm>
              <a:off x="3058947" y="2859067"/>
              <a:ext cx="50270" cy="98009"/>
            </a:xfrm>
            <a:custGeom>
              <a:rect b="b" l="l" r="r" t="t"/>
              <a:pathLst>
                <a:path extrusionOk="0" h="1394" w="715">
                  <a:moveTo>
                    <a:pt x="1" y="0"/>
                  </a:moveTo>
                  <a:cubicBezTo>
                    <a:pt x="13" y="358"/>
                    <a:pt x="60" y="691"/>
                    <a:pt x="132" y="953"/>
                  </a:cubicBezTo>
                  <a:cubicBezTo>
                    <a:pt x="227" y="1251"/>
                    <a:pt x="310" y="1358"/>
                    <a:pt x="358" y="1393"/>
                  </a:cubicBezTo>
                  <a:lnTo>
                    <a:pt x="370" y="1381"/>
                  </a:lnTo>
                  <a:cubicBezTo>
                    <a:pt x="405" y="1346"/>
                    <a:pt x="513" y="1239"/>
                    <a:pt x="584" y="941"/>
                  </a:cubicBezTo>
                  <a:cubicBezTo>
                    <a:pt x="655" y="691"/>
                    <a:pt x="703" y="358"/>
                    <a:pt x="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9" name="Google Shape;3949;p465"/>
            <p:cNvSpPr/>
            <p:nvPr/>
          </p:nvSpPr>
          <p:spPr>
            <a:xfrm>
              <a:off x="3058947" y="2735185"/>
              <a:ext cx="50270" cy="96321"/>
            </a:xfrm>
            <a:custGeom>
              <a:rect b="b" l="l" r="r" t="t"/>
              <a:pathLst>
                <a:path extrusionOk="0" h="1370" w="715">
                  <a:moveTo>
                    <a:pt x="358" y="0"/>
                  </a:moveTo>
                  <a:cubicBezTo>
                    <a:pt x="334" y="12"/>
                    <a:pt x="227" y="119"/>
                    <a:pt x="132" y="429"/>
                  </a:cubicBezTo>
                  <a:cubicBezTo>
                    <a:pt x="60" y="679"/>
                    <a:pt x="13" y="1012"/>
                    <a:pt x="1" y="1369"/>
                  </a:cubicBezTo>
                  <a:lnTo>
                    <a:pt x="715" y="1369"/>
                  </a:lnTo>
                  <a:cubicBezTo>
                    <a:pt x="703" y="1024"/>
                    <a:pt x="655" y="703"/>
                    <a:pt x="584" y="429"/>
                  </a:cubicBezTo>
                  <a:cubicBezTo>
                    <a:pt x="489" y="119"/>
                    <a:pt x="394" y="12"/>
                    <a:pt x="3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0" name="Google Shape;3950;p465"/>
            <p:cNvSpPr/>
            <p:nvPr/>
          </p:nvSpPr>
          <p:spPr>
            <a:xfrm>
              <a:off x="2974437" y="2740176"/>
              <a:ext cx="72839" cy="91329"/>
            </a:xfrm>
            <a:custGeom>
              <a:rect b="b" l="l" r="r" t="t"/>
              <a:pathLst>
                <a:path extrusionOk="0" h="1299" w="1036">
                  <a:moveTo>
                    <a:pt x="1036" y="1"/>
                  </a:moveTo>
                  <a:lnTo>
                    <a:pt x="1036" y="1"/>
                  </a:lnTo>
                  <a:cubicBezTo>
                    <a:pt x="488" y="191"/>
                    <a:pt x="72" y="703"/>
                    <a:pt x="0" y="1298"/>
                  </a:cubicBezTo>
                  <a:lnTo>
                    <a:pt x="822" y="1298"/>
                  </a:lnTo>
                  <a:cubicBezTo>
                    <a:pt x="834" y="882"/>
                    <a:pt x="893" y="489"/>
                    <a:pt x="976" y="179"/>
                  </a:cubicBezTo>
                  <a:cubicBezTo>
                    <a:pt x="1000" y="108"/>
                    <a:pt x="1012" y="48"/>
                    <a:pt x="10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1" name="Google Shape;3951;p465"/>
            <p:cNvSpPr/>
            <p:nvPr/>
          </p:nvSpPr>
          <p:spPr>
            <a:xfrm>
              <a:off x="2974437" y="2859911"/>
              <a:ext cx="72839" cy="90486"/>
            </a:xfrm>
            <a:custGeom>
              <a:rect b="b" l="l" r="r" t="t"/>
              <a:pathLst>
                <a:path extrusionOk="0" h="1287" w="1036">
                  <a:moveTo>
                    <a:pt x="0" y="0"/>
                  </a:moveTo>
                  <a:cubicBezTo>
                    <a:pt x="72" y="596"/>
                    <a:pt x="488" y="1084"/>
                    <a:pt x="1036" y="1286"/>
                  </a:cubicBezTo>
                  <a:cubicBezTo>
                    <a:pt x="1024" y="1250"/>
                    <a:pt x="988" y="1191"/>
                    <a:pt x="976" y="1131"/>
                  </a:cubicBezTo>
                  <a:cubicBezTo>
                    <a:pt x="893" y="810"/>
                    <a:pt x="834" y="417"/>
                    <a:pt x="8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2" name="Google Shape;3952;p465"/>
            <p:cNvSpPr/>
            <p:nvPr/>
          </p:nvSpPr>
          <p:spPr>
            <a:xfrm>
              <a:off x="3120888" y="2859911"/>
              <a:ext cx="72909" cy="90486"/>
            </a:xfrm>
            <a:custGeom>
              <a:rect b="b" l="l" r="r" t="t"/>
              <a:pathLst>
                <a:path extrusionOk="0" h="1287" w="1037">
                  <a:moveTo>
                    <a:pt x="227" y="0"/>
                  </a:moveTo>
                  <a:cubicBezTo>
                    <a:pt x="203" y="429"/>
                    <a:pt x="167" y="810"/>
                    <a:pt x="60" y="1131"/>
                  </a:cubicBezTo>
                  <a:cubicBezTo>
                    <a:pt x="48" y="1191"/>
                    <a:pt x="25" y="1239"/>
                    <a:pt x="1" y="1286"/>
                  </a:cubicBezTo>
                  <a:cubicBezTo>
                    <a:pt x="560" y="1096"/>
                    <a:pt x="977" y="596"/>
                    <a:pt x="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53" name="Google Shape;3953;p465"/>
          <p:cNvSpPr/>
          <p:nvPr/>
        </p:nvSpPr>
        <p:spPr>
          <a:xfrm>
            <a:off x="2997500" y="1306198"/>
            <a:ext cx="1160700" cy="1160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4" name="Google Shape;3954;p465"/>
          <p:cNvSpPr/>
          <p:nvPr/>
        </p:nvSpPr>
        <p:spPr>
          <a:xfrm>
            <a:off x="2843450" y="1152144"/>
            <a:ext cx="1468800" cy="1468800"/>
          </a:xfrm>
          <a:prstGeom prst="arc">
            <a:avLst>
              <a:gd fmla="val 5506684" name="adj1"/>
              <a:gd fmla="val 1623510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55" name="Google Shape;3955;p465"/>
          <p:cNvCxnSpPr>
            <a:stCxn id="3954" idx="0"/>
            <a:endCxn id="3928" idx="0"/>
          </p:cNvCxnSpPr>
          <p:nvPr/>
        </p:nvCxnSpPr>
        <p:spPr>
          <a:xfrm>
            <a:off x="3555063" y="2620590"/>
            <a:ext cx="1200" cy="28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56" name="Google Shape;3956;p465"/>
          <p:cNvSpPr/>
          <p:nvPr/>
        </p:nvSpPr>
        <p:spPr>
          <a:xfrm>
            <a:off x="5127700" y="1306498"/>
            <a:ext cx="1160700" cy="1160700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7" name="Google Shape;3957;p465"/>
          <p:cNvSpPr/>
          <p:nvPr/>
        </p:nvSpPr>
        <p:spPr>
          <a:xfrm>
            <a:off x="4973650" y="1152444"/>
            <a:ext cx="1468800" cy="1468800"/>
          </a:xfrm>
          <a:prstGeom prst="arc">
            <a:avLst>
              <a:gd fmla="val 5506684" name="adj1"/>
              <a:gd fmla="val 1623510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58" name="Google Shape;3958;p465"/>
          <p:cNvCxnSpPr>
            <a:stCxn id="3957" idx="0"/>
            <a:endCxn id="3930" idx="0"/>
          </p:cNvCxnSpPr>
          <p:nvPr/>
        </p:nvCxnSpPr>
        <p:spPr>
          <a:xfrm>
            <a:off x="5685263" y="2620890"/>
            <a:ext cx="6300" cy="28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959" name="Google Shape;3959;p465"/>
          <p:cNvSpPr/>
          <p:nvPr/>
        </p:nvSpPr>
        <p:spPr>
          <a:xfrm>
            <a:off x="7235800" y="1306498"/>
            <a:ext cx="1160700" cy="1160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0" name="Google Shape;3960;p465"/>
          <p:cNvSpPr/>
          <p:nvPr/>
        </p:nvSpPr>
        <p:spPr>
          <a:xfrm>
            <a:off x="7094050" y="1152444"/>
            <a:ext cx="1468800" cy="1468800"/>
          </a:xfrm>
          <a:prstGeom prst="arc">
            <a:avLst>
              <a:gd fmla="val 5506684" name="adj1"/>
              <a:gd fmla="val 1623510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61" name="Google Shape;3961;p465"/>
          <p:cNvCxnSpPr>
            <a:stCxn id="3960" idx="0"/>
            <a:endCxn id="3932" idx="0"/>
          </p:cNvCxnSpPr>
          <p:nvPr/>
        </p:nvCxnSpPr>
        <p:spPr>
          <a:xfrm flipH="1">
            <a:off x="7805063" y="2620890"/>
            <a:ext cx="600" cy="285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962" name="Google Shape;3962;p465"/>
          <p:cNvGrpSpPr/>
          <p:nvPr/>
        </p:nvGrpSpPr>
        <p:grpSpPr>
          <a:xfrm>
            <a:off x="7640491" y="1636389"/>
            <a:ext cx="592197" cy="556553"/>
            <a:chOff x="-1951475" y="3597450"/>
            <a:chExt cx="295375" cy="291450"/>
          </a:xfrm>
        </p:grpSpPr>
        <p:sp>
          <p:nvSpPr>
            <p:cNvPr id="3963" name="Google Shape;3963;p465"/>
            <p:cNvSpPr/>
            <p:nvPr/>
          </p:nvSpPr>
          <p:spPr>
            <a:xfrm>
              <a:off x="-1951475" y="3597450"/>
              <a:ext cx="170925" cy="34675"/>
            </a:xfrm>
            <a:custGeom>
              <a:rect b="b" l="l" r="r" t="t"/>
              <a:pathLst>
                <a:path extrusionOk="0" h="1387" w="6837">
                  <a:moveTo>
                    <a:pt x="1008" y="1"/>
                  </a:moveTo>
                  <a:cubicBezTo>
                    <a:pt x="473" y="1"/>
                    <a:pt x="0" y="473"/>
                    <a:pt x="0" y="1040"/>
                  </a:cubicBezTo>
                  <a:lnTo>
                    <a:pt x="0" y="1387"/>
                  </a:lnTo>
                  <a:lnTo>
                    <a:pt x="6837" y="1387"/>
                  </a:lnTo>
                  <a:lnTo>
                    <a:pt x="6837" y="1040"/>
                  </a:lnTo>
                  <a:cubicBezTo>
                    <a:pt x="6837" y="473"/>
                    <a:pt x="6364" y="1"/>
                    <a:pt x="58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4" name="Google Shape;3964;p465"/>
            <p:cNvSpPr/>
            <p:nvPr/>
          </p:nvSpPr>
          <p:spPr>
            <a:xfrm>
              <a:off x="-1949900" y="3648650"/>
              <a:ext cx="171725" cy="173300"/>
            </a:xfrm>
            <a:custGeom>
              <a:rect b="b" l="l" r="r" t="t"/>
              <a:pathLst>
                <a:path extrusionOk="0" h="6932" w="6869">
                  <a:moveTo>
                    <a:pt x="0" y="1"/>
                  </a:moveTo>
                  <a:lnTo>
                    <a:pt x="0" y="6932"/>
                  </a:lnTo>
                  <a:lnTo>
                    <a:pt x="2426" y="6932"/>
                  </a:lnTo>
                  <a:cubicBezTo>
                    <a:pt x="2521" y="6585"/>
                    <a:pt x="2836" y="6333"/>
                    <a:pt x="3245" y="6270"/>
                  </a:cubicBezTo>
                  <a:lnTo>
                    <a:pt x="1166" y="4191"/>
                  </a:lnTo>
                  <a:cubicBezTo>
                    <a:pt x="693" y="3718"/>
                    <a:pt x="693" y="2962"/>
                    <a:pt x="1166" y="2489"/>
                  </a:cubicBezTo>
                  <a:cubicBezTo>
                    <a:pt x="1386" y="2237"/>
                    <a:pt x="1670" y="2143"/>
                    <a:pt x="2017" y="2143"/>
                  </a:cubicBezTo>
                  <a:cubicBezTo>
                    <a:pt x="2363" y="2143"/>
                    <a:pt x="2647" y="2237"/>
                    <a:pt x="2899" y="2489"/>
                  </a:cubicBezTo>
                  <a:lnTo>
                    <a:pt x="3560" y="3151"/>
                  </a:lnTo>
                  <a:cubicBezTo>
                    <a:pt x="3592" y="2994"/>
                    <a:pt x="3718" y="2836"/>
                    <a:pt x="3844" y="2710"/>
                  </a:cubicBezTo>
                  <a:cubicBezTo>
                    <a:pt x="4064" y="2489"/>
                    <a:pt x="4348" y="2363"/>
                    <a:pt x="4694" y="2363"/>
                  </a:cubicBezTo>
                  <a:cubicBezTo>
                    <a:pt x="4694" y="2048"/>
                    <a:pt x="4820" y="1733"/>
                    <a:pt x="5041" y="1513"/>
                  </a:cubicBezTo>
                  <a:cubicBezTo>
                    <a:pt x="5293" y="1261"/>
                    <a:pt x="5577" y="1135"/>
                    <a:pt x="5923" y="1135"/>
                  </a:cubicBezTo>
                  <a:cubicBezTo>
                    <a:pt x="6112" y="1135"/>
                    <a:pt x="6301" y="1198"/>
                    <a:pt x="6459" y="1261"/>
                  </a:cubicBezTo>
                  <a:cubicBezTo>
                    <a:pt x="6522" y="1072"/>
                    <a:pt x="6616" y="914"/>
                    <a:pt x="6774" y="757"/>
                  </a:cubicBezTo>
                  <a:lnTo>
                    <a:pt x="6868" y="662"/>
                  </a:lnTo>
                  <a:lnTo>
                    <a:pt x="686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5" name="Google Shape;3965;p465"/>
            <p:cNvSpPr/>
            <p:nvPr/>
          </p:nvSpPr>
          <p:spPr>
            <a:xfrm>
              <a:off x="-1951475" y="3838475"/>
              <a:ext cx="170925" cy="50425"/>
            </a:xfrm>
            <a:custGeom>
              <a:rect b="b" l="l" r="r" t="t"/>
              <a:pathLst>
                <a:path extrusionOk="0" h="2017" w="6837">
                  <a:moveTo>
                    <a:pt x="0" y="0"/>
                  </a:moveTo>
                  <a:lnTo>
                    <a:pt x="0" y="1008"/>
                  </a:lnTo>
                  <a:cubicBezTo>
                    <a:pt x="0" y="1544"/>
                    <a:pt x="473" y="2017"/>
                    <a:pt x="1008" y="2017"/>
                  </a:cubicBezTo>
                  <a:lnTo>
                    <a:pt x="5829" y="2017"/>
                  </a:lnTo>
                  <a:cubicBezTo>
                    <a:pt x="6333" y="2017"/>
                    <a:pt x="6774" y="1670"/>
                    <a:pt x="6837" y="1166"/>
                  </a:cubicBezTo>
                  <a:lnTo>
                    <a:pt x="6679" y="1071"/>
                  </a:lnTo>
                  <a:lnTo>
                    <a:pt x="3466" y="1071"/>
                  </a:lnTo>
                  <a:cubicBezTo>
                    <a:pt x="2867" y="1071"/>
                    <a:pt x="2363" y="599"/>
                    <a:pt x="2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6" name="Google Shape;3966;p465"/>
            <p:cNvSpPr/>
            <p:nvPr/>
          </p:nvSpPr>
          <p:spPr>
            <a:xfrm>
              <a:off x="-1912900" y="3675825"/>
              <a:ext cx="256800" cy="202825"/>
            </a:xfrm>
            <a:custGeom>
              <a:rect b="b" l="l" r="r" t="t"/>
              <a:pathLst>
                <a:path extrusionOk="0" h="8113" w="10272">
                  <a:moveTo>
                    <a:pt x="6085" y="0"/>
                  </a:moveTo>
                  <a:cubicBezTo>
                    <a:pt x="5955" y="0"/>
                    <a:pt x="5829" y="48"/>
                    <a:pt x="5735" y="142"/>
                  </a:cubicBezTo>
                  <a:cubicBezTo>
                    <a:pt x="5546" y="331"/>
                    <a:pt x="5546" y="646"/>
                    <a:pt x="5735" y="835"/>
                  </a:cubicBezTo>
                  <a:lnTo>
                    <a:pt x="6081" y="1213"/>
                  </a:lnTo>
                  <a:cubicBezTo>
                    <a:pt x="6207" y="1308"/>
                    <a:pt x="6207" y="1560"/>
                    <a:pt x="6081" y="1655"/>
                  </a:cubicBezTo>
                  <a:cubicBezTo>
                    <a:pt x="6034" y="1718"/>
                    <a:pt x="5948" y="1749"/>
                    <a:pt x="5857" y="1749"/>
                  </a:cubicBezTo>
                  <a:cubicBezTo>
                    <a:pt x="5766" y="1749"/>
                    <a:pt x="5672" y="1718"/>
                    <a:pt x="5609" y="1655"/>
                  </a:cubicBezTo>
                  <a:lnTo>
                    <a:pt x="4758" y="804"/>
                  </a:lnTo>
                  <a:cubicBezTo>
                    <a:pt x="4664" y="709"/>
                    <a:pt x="4538" y="662"/>
                    <a:pt x="4408" y="662"/>
                  </a:cubicBezTo>
                  <a:cubicBezTo>
                    <a:pt x="4278" y="662"/>
                    <a:pt x="4144" y="709"/>
                    <a:pt x="4034" y="804"/>
                  </a:cubicBezTo>
                  <a:cubicBezTo>
                    <a:pt x="3845" y="993"/>
                    <a:pt x="3845" y="1308"/>
                    <a:pt x="4034" y="1528"/>
                  </a:cubicBezTo>
                  <a:cubicBezTo>
                    <a:pt x="4034" y="1655"/>
                    <a:pt x="4884" y="2505"/>
                    <a:pt x="4821" y="2505"/>
                  </a:cubicBezTo>
                  <a:cubicBezTo>
                    <a:pt x="4947" y="2631"/>
                    <a:pt x="4947" y="2852"/>
                    <a:pt x="4821" y="2978"/>
                  </a:cubicBezTo>
                  <a:cubicBezTo>
                    <a:pt x="4774" y="3041"/>
                    <a:pt x="4687" y="3072"/>
                    <a:pt x="4601" y="3072"/>
                  </a:cubicBezTo>
                  <a:cubicBezTo>
                    <a:pt x="4514" y="3072"/>
                    <a:pt x="4427" y="3041"/>
                    <a:pt x="4380" y="2978"/>
                  </a:cubicBezTo>
                  <a:lnTo>
                    <a:pt x="3498" y="2096"/>
                  </a:lnTo>
                  <a:cubicBezTo>
                    <a:pt x="3403" y="2001"/>
                    <a:pt x="3277" y="1954"/>
                    <a:pt x="3151" y="1954"/>
                  </a:cubicBezTo>
                  <a:cubicBezTo>
                    <a:pt x="3025" y="1954"/>
                    <a:pt x="2899" y="2001"/>
                    <a:pt x="2805" y="2096"/>
                  </a:cubicBezTo>
                  <a:cubicBezTo>
                    <a:pt x="2584" y="2316"/>
                    <a:pt x="2584" y="2631"/>
                    <a:pt x="2805" y="2820"/>
                  </a:cubicBezTo>
                  <a:lnTo>
                    <a:pt x="3656" y="3671"/>
                  </a:lnTo>
                  <a:cubicBezTo>
                    <a:pt x="3782" y="3797"/>
                    <a:pt x="3782" y="4017"/>
                    <a:pt x="3656" y="4143"/>
                  </a:cubicBezTo>
                  <a:cubicBezTo>
                    <a:pt x="3593" y="4206"/>
                    <a:pt x="3506" y="4238"/>
                    <a:pt x="3419" y="4238"/>
                  </a:cubicBezTo>
                  <a:cubicBezTo>
                    <a:pt x="3333" y="4238"/>
                    <a:pt x="3246" y="4206"/>
                    <a:pt x="3183" y="4143"/>
                  </a:cubicBezTo>
                  <a:lnTo>
                    <a:pt x="883" y="1875"/>
                  </a:lnTo>
                  <a:cubicBezTo>
                    <a:pt x="789" y="1765"/>
                    <a:pt x="663" y="1710"/>
                    <a:pt x="537" y="1710"/>
                  </a:cubicBezTo>
                  <a:cubicBezTo>
                    <a:pt x="411" y="1710"/>
                    <a:pt x="284" y="1765"/>
                    <a:pt x="190" y="1875"/>
                  </a:cubicBezTo>
                  <a:cubicBezTo>
                    <a:pt x="1" y="2064"/>
                    <a:pt x="1" y="2379"/>
                    <a:pt x="190" y="2568"/>
                  </a:cubicBezTo>
                  <a:lnTo>
                    <a:pt x="1797" y="4206"/>
                  </a:lnTo>
                  <a:lnTo>
                    <a:pt x="3403" y="5845"/>
                  </a:lnTo>
                  <a:lnTo>
                    <a:pt x="1954" y="5845"/>
                  </a:lnTo>
                  <a:cubicBezTo>
                    <a:pt x="1671" y="5845"/>
                    <a:pt x="1450" y="6097"/>
                    <a:pt x="1450" y="6349"/>
                  </a:cubicBezTo>
                  <a:cubicBezTo>
                    <a:pt x="1450" y="6632"/>
                    <a:pt x="1671" y="6884"/>
                    <a:pt x="1954" y="6884"/>
                  </a:cubicBezTo>
                  <a:lnTo>
                    <a:pt x="5451" y="6884"/>
                  </a:lnTo>
                  <a:cubicBezTo>
                    <a:pt x="5514" y="6916"/>
                    <a:pt x="6491" y="7829"/>
                    <a:pt x="6491" y="7829"/>
                  </a:cubicBezTo>
                  <a:cubicBezTo>
                    <a:pt x="6680" y="8018"/>
                    <a:pt x="6948" y="8113"/>
                    <a:pt x="7216" y="8113"/>
                  </a:cubicBezTo>
                  <a:cubicBezTo>
                    <a:pt x="7483" y="8113"/>
                    <a:pt x="7751" y="8018"/>
                    <a:pt x="7940" y="7829"/>
                  </a:cubicBezTo>
                  <a:lnTo>
                    <a:pt x="9862" y="5876"/>
                  </a:lnTo>
                  <a:cubicBezTo>
                    <a:pt x="10272" y="5498"/>
                    <a:pt x="10272" y="4836"/>
                    <a:pt x="9862" y="4427"/>
                  </a:cubicBezTo>
                  <a:lnTo>
                    <a:pt x="9452" y="3986"/>
                  </a:lnTo>
                  <a:cubicBezTo>
                    <a:pt x="9326" y="3608"/>
                    <a:pt x="9043" y="3198"/>
                    <a:pt x="8822" y="2820"/>
                  </a:cubicBezTo>
                  <a:cubicBezTo>
                    <a:pt x="8570" y="2411"/>
                    <a:pt x="8350" y="2064"/>
                    <a:pt x="8035" y="1718"/>
                  </a:cubicBezTo>
                  <a:lnTo>
                    <a:pt x="6459" y="142"/>
                  </a:lnTo>
                  <a:cubicBezTo>
                    <a:pt x="6349" y="48"/>
                    <a:pt x="6215" y="0"/>
                    <a:pt x="60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67" name="Google Shape;3967;p465"/>
          <p:cNvGrpSpPr/>
          <p:nvPr/>
        </p:nvGrpSpPr>
        <p:grpSpPr>
          <a:xfrm>
            <a:off x="3248144" y="1598542"/>
            <a:ext cx="659406" cy="631951"/>
            <a:chOff x="-1182750" y="3962900"/>
            <a:chExt cx="294575" cy="291450"/>
          </a:xfrm>
        </p:grpSpPr>
        <p:sp>
          <p:nvSpPr>
            <p:cNvPr id="3968" name="Google Shape;3968;p465"/>
            <p:cNvSpPr/>
            <p:nvPr/>
          </p:nvSpPr>
          <p:spPr>
            <a:xfrm>
              <a:off x="-1078000" y="40306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9" name="Google Shape;3969;p465"/>
            <p:cNvSpPr/>
            <p:nvPr/>
          </p:nvSpPr>
          <p:spPr>
            <a:xfrm>
              <a:off x="-1129200" y="4099950"/>
              <a:ext cx="17350" cy="17350"/>
            </a:xfrm>
            <a:custGeom>
              <a:rect b="b" l="l" r="r" t="t"/>
              <a:pathLst>
                <a:path extrusionOk="0" h="694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6"/>
                    <a:pt x="158" y="694"/>
                    <a:pt x="347" y="694"/>
                  </a:cubicBezTo>
                  <a:cubicBezTo>
                    <a:pt x="536" y="694"/>
                    <a:pt x="693" y="536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0" name="Google Shape;3970;p465"/>
            <p:cNvSpPr/>
            <p:nvPr/>
          </p:nvSpPr>
          <p:spPr>
            <a:xfrm>
              <a:off x="-1009475" y="4081850"/>
              <a:ext cx="18125" cy="17350"/>
            </a:xfrm>
            <a:custGeom>
              <a:rect b="b" l="l" r="r" t="t"/>
              <a:pathLst>
                <a:path extrusionOk="0" h="694" w="725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cubicBezTo>
                    <a:pt x="567" y="693"/>
                    <a:pt x="725" y="536"/>
                    <a:pt x="725" y="347"/>
                  </a:cubicBezTo>
                  <a:cubicBezTo>
                    <a:pt x="725" y="158"/>
                    <a:pt x="567" y="0"/>
                    <a:pt x="3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1" name="Google Shape;3971;p465"/>
            <p:cNvSpPr/>
            <p:nvPr/>
          </p:nvSpPr>
          <p:spPr>
            <a:xfrm>
              <a:off x="-1182750" y="4168475"/>
              <a:ext cx="292225" cy="34675"/>
            </a:xfrm>
            <a:custGeom>
              <a:rect b="b" l="l" r="r" t="t"/>
              <a:pathLst>
                <a:path extrusionOk="0" h="1387" w="11689">
                  <a:moveTo>
                    <a:pt x="0" y="1"/>
                  </a:moveTo>
                  <a:lnTo>
                    <a:pt x="0" y="347"/>
                  </a:lnTo>
                  <a:lnTo>
                    <a:pt x="63" y="347"/>
                  </a:lnTo>
                  <a:cubicBezTo>
                    <a:pt x="63" y="914"/>
                    <a:pt x="504" y="1387"/>
                    <a:pt x="1071" y="1387"/>
                  </a:cubicBezTo>
                  <a:lnTo>
                    <a:pt x="10680" y="1387"/>
                  </a:lnTo>
                  <a:cubicBezTo>
                    <a:pt x="11247" y="1387"/>
                    <a:pt x="11688" y="914"/>
                    <a:pt x="11688" y="347"/>
                  </a:cubicBezTo>
                  <a:lnTo>
                    <a:pt x="116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2" name="Google Shape;3972;p465"/>
            <p:cNvSpPr/>
            <p:nvPr/>
          </p:nvSpPr>
          <p:spPr>
            <a:xfrm>
              <a:off x="-1117400" y="4220475"/>
              <a:ext cx="161500" cy="33875"/>
            </a:xfrm>
            <a:custGeom>
              <a:rect b="b" l="l" r="r" t="t"/>
              <a:pathLst>
                <a:path extrusionOk="0" h="1355" w="6460">
                  <a:moveTo>
                    <a:pt x="1513" y="0"/>
                  </a:moveTo>
                  <a:lnTo>
                    <a:pt x="1356" y="693"/>
                  </a:lnTo>
                  <a:lnTo>
                    <a:pt x="474" y="693"/>
                  </a:lnTo>
                  <a:cubicBezTo>
                    <a:pt x="32" y="693"/>
                    <a:pt x="1" y="1355"/>
                    <a:pt x="474" y="1355"/>
                  </a:cubicBezTo>
                  <a:lnTo>
                    <a:pt x="5924" y="1355"/>
                  </a:lnTo>
                  <a:cubicBezTo>
                    <a:pt x="6459" y="1355"/>
                    <a:pt x="6459" y="693"/>
                    <a:pt x="5987" y="693"/>
                  </a:cubicBezTo>
                  <a:lnTo>
                    <a:pt x="5073" y="693"/>
                  </a:lnTo>
                  <a:lnTo>
                    <a:pt x="49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3" name="Google Shape;3973;p465"/>
            <p:cNvSpPr/>
            <p:nvPr/>
          </p:nvSpPr>
          <p:spPr>
            <a:xfrm>
              <a:off x="-958300" y="4014100"/>
              <a:ext cx="18150" cy="17350"/>
            </a:xfrm>
            <a:custGeom>
              <a:rect b="b" l="l" r="r" t="t"/>
              <a:pathLst>
                <a:path extrusionOk="0" h="694" w="726">
                  <a:moveTo>
                    <a:pt x="348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8" y="694"/>
                  </a:cubicBezTo>
                  <a:cubicBezTo>
                    <a:pt x="568" y="694"/>
                    <a:pt x="726" y="536"/>
                    <a:pt x="726" y="347"/>
                  </a:cubicBezTo>
                  <a:cubicBezTo>
                    <a:pt x="726" y="158"/>
                    <a:pt x="568" y="1"/>
                    <a:pt x="3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4" name="Google Shape;3974;p465"/>
            <p:cNvSpPr/>
            <p:nvPr/>
          </p:nvSpPr>
          <p:spPr>
            <a:xfrm>
              <a:off x="-1180400" y="3962900"/>
              <a:ext cx="292225" cy="188275"/>
            </a:xfrm>
            <a:custGeom>
              <a:rect b="b" l="l" r="r" t="t"/>
              <a:pathLst>
                <a:path extrusionOk="0" h="7531" w="11689">
                  <a:moveTo>
                    <a:pt x="9232" y="1324"/>
                  </a:moveTo>
                  <a:cubicBezTo>
                    <a:pt x="9799" y="1324"/>
                    <a:pt x="10271" y="1797"/>
                    <a:pt x="10271" y="2364"/>
                  </a:cubicBezTo>
                  <a:cubicBezTo>
                    <a:pt x="10271" y="2922"/>
                    <a:pt x="9822" y="3391"/>
                    <a:pt x="9247" y="3391"/>
                  </a:cubicBezTo>
                  <a:cubicBezTo>
                    <a:pt x="9140" y="3391"/>
                    <a:pt x="9029" y="3375"/>
                    <a:pt x="8916" y="3341"/>
                  </a:cubicBezTo>
                  <a:lnTo>
                    <a:pt x="8034" y="4538"/>
                  </a:lnTo>
                  <a:cubicBezTo>
                    <a:pt x="8507" y="5199"/>
                    <a:pt x="7971" y="6144"/>
                    <a:pt x="7152" y="6144"/>
                  </a:cubicBezTo>
                  <a:cubicBezTo>
                    <a:pt x="6491" y="6144"/>
                    <a:pt x="5987" y="5514"/>
                    <a:pt x="6176" y="4790"/>
                  </a:cubicBezTo>
                  <a:lnTo>
                    <a:pt x="4978" y="3908"/>
                  </a:lnTo>
                  <a:cubicBezTo>
                    <a:pt x="4839" y="4007"/>
                    <a:pt x="4661" y="4069"/>
                    <a:pt x="4470" y="4069"/>
                  </a:cubicBezTo>
                  <a:cubicBezTo>
                    <a:pt x="4359" y="4069"/>
                    <a:pt x="4243" y="4048"/>
                    <a:pt x="4128" y="4002"/>
                  </a:cubicBezTo>
                  <a:lnTo>
                    <a:pt x="3214" y="5199"/>
                  </a:lnTo>
                  <a:cubicBezTo>
                    <a:pt x="3340" y="5357"/>
                    <a:pt x="3372" y="5546"/>
                    <a:pt x="3372" y="5735"/>
                  </a:cubicBezTo>
                  <a:cubicBezTo>
                    <a:pt x="3372" y="6302"/>
                    <a:pt x="2899" y="6775"/>
                    <a:pt x="2363" y="6775"/>
                  </a:cubicBezTo>
                  <a:cubicBezTo>
                    <a:pt x="1796" y="6775"/>
                    <a:pt x="1324" y="6302"/>
                    <a:pt x="1324" y="5735"/>
                  </a:cubicBezTo>
                  <a:cubicBezTo>
                    <a:pt x="1324" y="5199"/>
                    <a:pt x="1796" y="4727"/>
                    <a:pt x="2363" y="4727"/>
                  </a:cubicBezTo>
                  <a:cubicBezTo>
                    <a:pt x="2489" y="4727"/>
                    <a:pt x="2552" y="4758"/>
                    <a:pt x="2678" y="4758"/>
                  </a:cubicBezTo>
                  <a:lnTo>
                    <a:pt x="3592" y="3593"/>
                  </a:lnTo>
                  <a:cubicBezTo>
                    <a:pt x="3120" y="2899"/>
                    <a:pt x="3624" y="1954"/>
                    <a:pt x="4443" y="1954"/>
                  </a:cubicBezTo>
                  <a:cubicBezTo>
                    <a:pt x="5104" y="1954"/>
                    <a:pt x="5640" y="2584"/>
                    <a:pt x="5419" y="3309"/>
                  </a:cubicBezTo>
                  <a:lnTo>
                    <a:pt x="6617" y="4223"/>
                  </a:lnTo>
                  <a:cubicBezTo>
                    <a:pt x="6766" y="4116"/>
                    <a:pt x="6959" y="4038"/>
                    <a:pt x="7165" y="4038"/>
                  </a:cubicBezTo>
                  <a:cubicBezTo>
                    <a:pt x="7264" y="4038"/>
                    <a:pt x="7365" y="4056"/>
                    <a:pt x="7467" y="4097"/>
                  </a:cubicBezTo>
                  <a:lnTo>
                    <a:pt x="8381" y="2899"/>
                  </a:lnTo>
                  <a:cubicBezTo>
                    <a:pt x="8255" y="2742"/>
                    <a:pt x="8223" y="2553"/>
                    <a:pt x="8223" y="2364"/>
                  </a:cubicBezTo>
                  <a:cubicBezTo>
                    <a:pt x="8223" y="1797"/>
                    <a:pt x="8696" y="1324"/>
                    <a:pt x="9232" y="1324"/>
                  </a:cubicBezTo>
                  <a:close/>
                  <a:moveTo>
                    <a:pt x="1009" y="1"/>
                  </a:moveTo>
                  <a:cubicBezTo>
                    <a:pt x="473" y="1"/>
                    <a:pt x="1" y="474"/>
                    <a:pt x="1" y="1009"/>
                  </a:cubicBezTo>
                  <a:lnTo>
                    <a:pt x="1" y="7531"/>
                  </a:lnTo>
                  <a:lnTo>
                    <a:pt x="11689" y="7531"/>
                  </a:lnTo>
                  <a:lnTo>
                    <a:pt x="11689" y="1009"/>
                  </a:lnTo>
                  <a:cubicBezTo>
                    <a:pt x="11657" y="411"/>
                    <a:pt x="11185" y="1"/>
                    <a:pt x="10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5" name="Google Shape;3975;p465"/>
          <p:cNvGrpSpPr/>
          <p:nvPr/>
        </p:nvGrpSpPr>
        <p:grpSpPr>
          <a:xfrm>
            <a:off x="5477936" y="1636403"/>
            <a:ext cx="592194" cy="556548"/>
            <a:chOff x="-34405525" y="3558075"/>
            <a:chExt cx="292225" cy="293600"/>
          </a:xfrm>
        </p:grpSpPr>
        <p:sp>
          <p:nvSpPr>
            <p:cNvPr id="3976" name="Google Shape;3976;p465"/>
            <p:cNvSpPr/>
            <p:nvPr/>
          </p:nvSpPr>
          <p:spPr>
            <a:xfrm>
              <a:off x="-34303150" y="3663825"/>
              <a:ext cx="189850" cy="187850"/>
            </a:xfrm>
            <a:custGeom>
              <a:rect b="b" l="l" r="r" t="t"/>
              <a:pathLst>
                <a:path extrusionOk="0" h="7514" w="7594">
                  <a:moveTo>
                    <a:pt x="5487" y="0"/>
                  </a:moveTo>
                  <a:cubicBezTo>
                    <a:pt x="5380" y="0"/>
                    <a:pt x="5278" y="8"/>
                    <a:pt x="5168" y="24"/>
                  </a:cubicBezTo>
                  <a:cubicBezTo>
                    <a:pt x="4349" y="181"/>
                    <a:pt x="3656" y="843"/>
                    <a:pt x="3561" y="1630"/>
                  </a:cubicBezTo>
                  <a:cubicBezTo>
                    <a:pt x="3467" y="2198"/>
                    <a:pt x="3561" y="2513"/>
                    <a:pt x="3719" y="2891"/>
                  </a:cubicBezTo>
                  <a:lnTo>
                    <a:pt x="285" y="6325"/>
                  </a:lnTo>
                  <a:cubicBezTo>
                    <a:pt x="1" y="6608"/>
                    <a:pt x="1" y="7049"/>
                    <a:pt x="285" y="7301"/>
                  </a:cubicBezTo>
                  <a:cubicBezTo>
                    <a:pt x="426" y="7443"/>
                    <a:pt x="600" y="7514"/>
                    <a:pt x="773" y="7514"/>
                  </a:cubicBezTo>
                  <a:cubicBezTo>
                    <a:pt x="946" y="7514"/>
                    <a:pt x="1119" y="7443"/>
                    <a:pt x="1261" y="7301"/>
                  </a:cubicBezTo>
                  <a:lnTo>
                    <a:pt x="4695" y="3899"/>
                  </a:lnTo>
                  <a:cubicBezTo>
                    <a:pt x="5022" y="4016"/>
                    <a:pt x="5280" y="4080"/>
                    <a:pt x="5597" y="4080"/>
                  </a:cubicBezTo>
                  <a:cubicBezTo>
                    <a:pt x="5708" y="4080"/>
                    <a:pt x="5825" y="4073"/>
                    <a:pt x="5955" y="4056"/>
                  </a:cubicBezTo>
                  <a:cubicBezTo>
                    <a:pt x="6775" y="3899"/>
                    <a:pt x="7436" y="3206"/>
                    <a:pt x="7562" y="2418"/>
                  </a:cubicBezTo>
                  <a:cubicBezTo>
                    <a:pt x="7594" y="2198"/>
                    <a:pt x="7594" y="1945"/>
                    <a:pt x="7562" y="1756"/>
                  </a:cubicBezTo>
                  <a:cubicBezTo>
                    <a:pt x="7562" y="1630"/>
                    <a:pt x="7436" y="1504"/>
                    <a:pt x="7310" y="1473"/>
                  </a:cubicBezTo>
                  <a:cubicBezTo>
                    <a:pt x="7287" y="1465"/>
                    <a:pt x="7259" y="1461"/>
                    <a:pt x="7229" y="1461"/>
                  </a:cubicBezTo>
                  <a:cubicBezTo>
                    <a:pt x="7141" y="1461"/>
                    <a:pt x="7034" y="1497"/>
                    <a:pt x="6964" y="1567"/>
                  </a:cubicBezTo>
                  <a:lnTo>
                    <a:pt x="6491" y="2040"/>
                  </a:lnTo>
                  <a:cubicBezTo>
                    <a:pt x="6365" y="2166"/>
                    <a:pt x="6192" y="2229"/>
                    <a:pt x="6014" y="2229"/>
                  </a:cubicBezTo>
                  <a:cubicBezTo>
                    <a:pt x="5837" y="2229"/>
                    <a:pt x="5656" y="2166"/>
                    <a:pt x="5514" y="2040"/>
                  </a:cubicBezTo>
                  <a:cubicBezTo>
                    <a:pt x="5231" y="1756"/>
                    <a:pt x="5231" y="1315"/>
                    <a:pt x="5514" y="1032"/>
                  </a:cubicBezTo>
                  <a:lnTo>
                    <a:pt x="6018" y="622"/>
                  </a:lnTo>
                  <a:cubicBezTo>
                    <a:pt x="6113" y="528"/>
                    <a:pt x="6144" y="370"/>
                    <a:pt x="6113" y="276"/>
                  </a:cubicBezTo>
                  <a:cubicBezTo>
                    <a:pt x="6050" y="150"/>
                    <a:pt x="5955" y="55"/>
                    <a:pt x="5829" y="24"/>
                  </a:cubicBezTo>
                  <a:cubicBezTo>
                    <a:pt x="5703" y="8"/>
                    <a:pt x="5593" y="0"/>
                    <a:pt x="54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7" name="Google Shape;3977;p465"/>
            <p:cNvSpPr/>
            <p:nvPr/>
          </p:nvSpPr>
          <p:spPr>
            <a:xfrm>
              <a:off x="-34250375" y="3565950"/>
              <a:ext cx="46500" cy="46500"/>
            </a:xfrm>
            <a:custGeom>
              <a:rect b="b" l="l" r="r" t="t"/>
              <a:pathLst>
                <a:path extrusionOk="0" h="1860" w="1860">
                  <a:moveTo>
                    <a:pt x="1" y="1"/>
                  </a:moveTo>
                  <a:lnTo>
                    <a:pt x="1" y="1859"/>
                  </a:lnTo>
                  <a:lnTo>
                    <a:pt x="1860" y="185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8" name="Google Shape;3978;p465"/>
            <p:cNvSpPr/>
            <p:nvPr/>
          </p:nvSpPr>
          <p:spPr>
            <a:xfrm>
              <a:off x="-34405525" y="3558075"/>
              <a:ext cx="206375" cy="276475"/>
            </a:xfrm>
            <a:custGeom>
              <a:rect b="b" l="l" r="r" t="t"/>
              <a:pathLst>
                <a:path extrusionOk="0" h="11059" w="8255">
                  <a:moveTo>
                    <a:pt x="3812" y="1450"/>
                  </a:moveTo>
                  <a:cubicBezTo>
                    <a:pt x="4001" y="1450"/>
                    <a:pt x="4159" y="1607"/>
                    <a:pt x="4159" y="1796"/>
                  </a:cubicBezTo>
                  <a:cubicBezTo>
                    <a:pt x="4159" y="2017"/>
                    <a:pt x="4001" y="2174"/>
                    <a:pt x="3812" y="2174"/>
                  </a:cubicBezTo>
                  <a:cubicBezTo>
                    <a:pt x="3623" y="2174"/>
                    <a:pt x="3466" y="2017"/>
                    <a:pt x="3466" y="1796"/>
                  </a:cubicBezTo>
                  <a:cubicBezTo>
                    <a:pt x="3466" y="1607"/>
                    <a:pt x="3623" y="1450"/>
                    <a:pt x="3812" y="1450"/>
                  </a:cubicBezTo>
                  <a:close/>
                  <a:moveTo>
                    <a:pt x="3812" y="2836"/>
                  </a:moveTo>
                  <a:cubicBezTo>
                    <a:pt x="4001" y="2836"/>
                    <a:pt x="4159" y="2993"/>
                    <a:pt x="4159" y="3183"/>
                  </a:cubicBezTo>
                  <a:lnTo>
                    <a:pt x="4159" y="5293"/>
                  </a:lnTo>
                  <a:cubicBezTo>
                    <a:pt x="4159" y="5482"/>
                    <a:pt x="4001" y="5640"/>
                    <a:pt x="3812" y="5640"/>
                  </a:cubicBezTo>
                  <a:cubicBezTo>
                    <a:pt x="3623" y="5640"/>
                    <a:pt x="3466" y="5482"/>
                    <a:pt x="3466" y="5293"/>
                  </a:cubicBezTo>
                  <a:lnTo>
                    <a:pt x="3466" y="3183"/>
                  </a:lnTo>
                  <a:cubicBezTo>
                    <a:pt x="3466" y="2993"/>
                    <a:pt x="3623" y="2836"/>
                    <a:pt x="3812" y="2836"/>
                  </a:cubicBezTo>
                  <a:close/>
                  <a:moveTo>
                    <a:pt x="5860" y="6301"/>
                  </a:moveTo>
                  <a:cubicBezTo>
                    <a:pt x="6049" y="6301"/>
                    <a:pt x="6207" y="6459"/>
                    <a:pt x="6207" y="6648"/>
                  </a:cubicBezTo>
                  <a:cubicBezTo>
                    <a:pt x="6207" y="6837"/>
                    <a:pt x="6049" y="6995"/>
                    <a:pt x="5860" y="6995"/>
                  </a:cubicBezTo>
                  <a:lnTo>
                    <a:pt x="1733" y="6995"/>
                  </a:lnTo>
                  <a:cubicBezTo>
                    <a:pt x="1544" y="6995"/>
                    <a:pt x="1387" y="6837"/>
                    <a:pt x="1387" y="6648"/>
                  </a:cubicBezTo>
                  <a:cubicBezTo>
                    <a:pt x="1387" y="6459"/>
                    <a:pt x="1544" y="6301"/>
                    <a:pt x="1733" y="6301"/>
                  </a:cubicBezTo>
                  <a:close/>
                  <a:moveTo>
                    <a:pt x="4537" y="7688"/>
                  </a:moveTo>
                  <a:cubicBezTo>
                    <a:pt x="4726" y="7688"/>
                    <a:pt x="4884" y="7845"/>
                    <a:pt x="4884" y="8034"/>
                  </a:cubicBezTo>
                  <a:cubicBezTo>
                    <a:pt x="4884" y="8223"/>
                    <a:pt x="4726" y="8381"/>
                    <a:pt x="4537" y="8381"/>
                  </a:cubicBezTo>
                  <a:lnTo>
                    <a:pt x="1733" y="8381"/>
                  </a:lnTo>
                  <a:cubicBezTo>
                    <a:pt x="1544" y="8381"/>
                    <a:pt x="1387" y="8223"/>
                    <a:pt x="1387" y="8034"/>
                  </a:cubicBezTo>
                  <a:cubicBezTo>
                    <a:pt x="1387" y="7845"/>
                    <a:pt x="1544" y="7688"/>
                    <a:pt x="1733" y="768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0681"/>
                  </a:lnTo>
                  <a:cubicBezTo>
                    <a:pt x="0" y="10964"/>
                    <a:pt x="158" y="11059"/>
                    <a:pt x="347" y="11059"/>
                  </a:cubicBezTo>
                  <a:lnTo>
                    <a:pt x="3466" y="11059"/>
                  </a:lnTo>
                  <a:cubicBezTo>
                    <a:pt x="3466" y="10712"/>
                    <a:pt x="3592" y="10366"/>
                    <a:pt x="3844" y="10082"/>
                  </a:cubicBezTo>
                  <a:lnTo>
                    <a:pt x="4254" y="9704"/>
                  </a:lnTo>
                  <a:lnTo>
                    <a:pt x="1702" y="9704"/>
                  </a:lnTo>
                  <a:cubicBezTo>
                    <a:pt x="1481" y="9704"/>
                    <a:pt x="1324" y="9546"/>
                    <a:pt x="1324" y="9326"/>
                  </a:cubicBezTo>
                  <a:cubicBezTo>
                    <a:pt x="1324" y="9137"/>
                    <a:pt x="1481" y="8979"/>
                    <a:pt x="1702" y="8979"/>
                  </a:cubicBezTo>
                  <a:lnTo>
                    <a:pt x="4915" y="8979"/>
                  </a:lnTo>
                  <a:lnTo>
                    <a:pt x="6963" y="6932"/>
                  </a:lnTo>
                  <a:cubicBezTo>
                    <a:pt x="6900" y="6585"/>
                    <a:pt x="6805" y="6238"/>
                    <a:pt x="6931" y="5703"/>
                  </a:cubicBezTo>
                  <a:cubicBezTo>
                    <a:pt x="7089" y="4915"/>
                    <a:pt x="7562" y="4254"/>
                    <a:pt x="8255" y="3876"/>
                  </a:cubicBezTo>
                  <a:lnTo>
                    <a:pt x="8255" y="2773"/>
                  </a:lnTo>
                  <a:lnTo>
                    <a:pt x="5860" y="2773"/>
                  </a:lnTo>
                  <a:cubicBezTo>
                    <a:pt x="5671" y="2773"/>
                    <a:pt x="5514" y="2615"/>
                    <a:pt x="5514" y="2395"/>
                  </a:cubicBezTo>
                  <a:lnTo>
                    <a:pt x="55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79" name="Google Shape;3979;p465"/>
          <p:cNvGrpSpPr/>
          <p:nvPr/>
        </p:nvGrpSpPr>
        <p:grpSpPr>
          <a:xfrm>
            <a:off x="1117957" y="1600746"/>
            <a:ext cx="659394" cy="631937"/>
            <a:chOff x="-1592325" y="3957400"/>
            <a:chExt cx="293025" cy="277275"/>
          </a:xfrm>
        </p:grpSpPr>
        <p:sp>
          <p:nvSpPr>
            <p:cNvPr id="3980" name="Google Shape;3980;p465"/>
            <p:cNvSpPr/>
            <p:nvPr/>
          </p:nvSpPr>
          <p:spPr>
            <a:xfrm>
              <a:off x="-1591550" y="3957400"/>
              <a:ext cx="292250" cy="68550"/>
            </a:xfrm>
            <a:custGeom>
              <a:rect b="b" l="l" r="r" t="t"/>
              <a:pathLst>
                <a:path extrusionOk="0" h="2742" w="11690">
                  <a:moveTo>
                    <a:pt x="9894" y="1355"/>
                  </a:moveTo>
                  <a:cubicBezTo>
                    <a:pt x="10335" y="1355"/>
                    <a:pt x="10366" y="2017"/>
                    <a:pt x="9894" y="2017"/>
                  </a:cubicBezTo>
                  <a:lnTo>
                    <a:pt x="5798" y="2017"/>
                  </a:lnTo>
                  <a:cubicBezTo>
                    <a:pt x="5778" y="2019"/>
                    <a:pt x="5759" y="2021"/>
                    <a:pt x="5741" y="2021"/>
                  </a:cubicBezTo>
                  <a:cubicBezTo>
                    <a:pt x="5326" y="2021"/>
                    <a:pt x="5345" y="1355"/>
                    <a:pt x="5798" y="1355"/>
                  </a:cubicBezTo>
                  <a:close/>
                  <a:moveTo>
                    <a:pt x="1671" y="1355"/>
                  </a:moveTo>
                  <a:cubicBezTo>
                    <a:pt x="1860" y="1355"/>
                    <a:pt x="2017" y="1513"/>
                    <a:pt x="2017" y="1702"/>
                  </a:cubicBezTo>
                  <a:cubicBezTo>
                    <a:pt x="2017" y="1891"/>
                    <a:pt x="1860" y="2048"/>
                    <a:pt x="1671" y="2048"/>
                  </a:cubicBezTo>
                  <a:cubicBezTo>
                    <a:pt x="1482" y="2048"/>
                    <a:pt x="1324" y="1891"/>
                    <a:pt x="1324" y="1702"/>
                  </a:cubicBezTo>
                  <a:cubicBezTo>
                    <a:pt x="1356" y="1513"/>
                    <a:pt x="1513" y="1355"/>
                    <a:pt x="1671" y="1355"/>
                  </a:cubicBezTo>
                  <a:close/>
                  <a:moveTo>
                    <a:pt x="3057" y="1355"/>
                  </a:moveTo>
                  <a:cubicBezTo>
                    <a:pt x="3246" y="1355"/>
                    <a:pt x="3404" y="1513"/>
                    <a:pt x="3404" y="1702"/>
                  </a:cubicBezTo>
                  <a:cubicBezTo>
                    <a:pt x="3404" y="1891"/>
                    <a:pt x="3246" y="2048"/>
                    <a:pt x="3057" y="2048"/>
                  </a:cubicBezTo>
                  <a:cubicBezTo>
                    <a:pt x="2836" y="2048"/>
                    <a:pt x="2679" y="1891"/>
                    <a:pt x="2679" y="1702"/>
                  </a:cubicBezTo>
                  <a:cubicBezTo>
                    <a:pt x="2679" y="1513"/>
                    <a:pt x="2836" y="1355"/>
                    <a:pt x="3057" y="1355"/>
                  </a:cubicBezTo>
                  <a:close/>
                  <a:moveTo>
                    <a:pt x="4412" y="1355"/>
                  </a:moveTo>
                  <a:cubicBezTo>
                    <a:pt x="4632" y="1355"/>
                    <a:pt x="4790" y="1513"/>
                    <a:pt x="4790" y="1702"/>
                  </a:cubicBezTo>
                  <a:cubicBezTo>
                    <a:pt x="4790" y="1891"/>
                    <a:pt x="4632" y="2048"/>
                    <a:pt x="4412" y="2048"/>
                  </a:cubicBezTo>
                  <a:cubicBezTo>
                    <a:pt x="4223" y="2048"/>
                    <a:pt x="4065" y="1891"/>
                    <a:pt x="4065" y="1702"/>
                  </a:cubicBezTo>
                  <a:cubicBezTo>
                    <a:pt x="4065" y="1513"/>
                    <a:pt x="4223" y="1355"/>
                    <a:pt x="4412" y="1355"/>
                  </a:cubicBezTo>
                  <a:close/>
                  <a:moveTo>
                    <a:pt x="1041" y="0"/>
                  </a:moveTo>
                  <a:cubicBezTo>
                    <a:pt x="474" y="0"/>
                    <a:pt x="1" y="473"/>
                    <a:pt x="1" y="1040"/>
                  </a:cubicBezTo>
                  <a:lnTo>
                    <a:pt x="1" y="2741"/>
                  </a:lnTo>
                  <a:lnTo>
                    <a:pt x="11689" y="2741"/>
                  </a:lnTo>
                  <a:lnTo>
                    <a:pt x="11689" y="1040"/>
                  </a:lnTo>
                  <a:cubicBezTo>
                    <a:pt x="11689" y="505"/>
                    <a:pt x="11154" y="0"/>
                    <a:pt x="106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1" name="Google Shape;3981;p465"/>
            <p:cNvSpPr/>
            <p:nvPr/>
          </p:nvSpPr>
          <p:spPr>
            <a:xfrm>
              <a:off x="-1592325" y="4043250"/>
              <a:ext cx="291450" cy="171725"/>
            </a:xfrm>
            <a:custGeom>
              <a:rect b="b" l="l" r="r" t="t"/>
              <a:pathLst>
                <a:path extrusionOk="0" h="6869" w="11658">
                  <a:moveTo>
                    <a:pt x="0" y="0"/>
                  </a:moveTo>
                  <a:lnTo>
                    <a:pt x="0" y="5829"/>
                  </a:lnTo>
                  <a:cubicBezTo>
                    <a:pt x="0" y="6396"/>
                    <a:pt x="473" y="6869"/>
                    <a:pt x="1040" y="6869"/>
                  </a:cubicBezTo>
                  <a:lnTo>
                    <a:pt x="2867" y="6869"/>
                  </a:lnTo>
                  <a:lnTo>
                    <a:pt x="2647" y="6616"/>
                  </a:lnTo>
                  <a:cubicBezTo>
                    <a:pt x="2521" y="6522"/>
                    <a:pt x="2521" y="6270"/>
                    <a:pt x="2647" y="6144"/>
                  </a:cubicBezTo>
                  <a:lnTo>
                    <a:pt x="2993" y="5797"/>
                  </a:lnTo>
                  <a:cubicBezTo>
                    <a:pt x="2962" y="5734"/>
                    <a:pt x="2930" y="5608"/>
                    <a:pt x="2867" y="5482"/>
                  </a:cubicBezTo>
                  <a:lnTo>
                    <a:pt x="2363" y="5482"/>
                  </a:lnTo>
                  <a:cubicBezTo>
                    <a:pt x="2174" y="5482"/>
                    <a:pt x="2017" y="5325"/>
                    <a:pt x="2017" y="5136"/>
                  </a:cubicBezTo>
                  <a:lnTo>
                    <a:pt x="2017" y="3750"/>
                  </a:lnTo>
                  <a:cubicBezTo>
                    <a:pt x="2017" y="3561"/>
                    <a:pt x="2174" y="3403"/>
                    <a:pt x="2363" y="3403"/>
                  </a:cubicBezTo>
                  <a:lnTo>
                    <a:pt x="2867" y="3403"/>
                  </a:lnTo>
                  <a:cubicBezTo>
                    <a:pt x="2930" y="3277"/>
                    <a:pt x="2962" y="3214"/>
                    <a:pt x="2993" y="3088"/>
                  </a:cubicBezTo>
                  <a:lnTo>
                    <a:pt x="2647" y="2741"/>
                  </a:lnTo>
                  <a:cubicBezTo>
                    <a:pt x="2521" y="2615"/>
                    <a:pt x="2521" y="2363"/>
                    <a:pt x="2647" y="2269"/>
                  </a:cubicBezTo>
                  <a:lnTo>
                    <a:pt x="3624" y="1261"/>
                  </a:lnTo>
                  <a:cubicBezTo>
                    <a:pt x="3687" y="1213"/>
                    <a:pt x="3773" y="1190"/>
                    <a:pt x="3860" y="1190"/>
                  </a:cubicBezTo>
                  <a:cubicBezTo>
                    <a:pt x="3946" y="1190"/>
                    <a:pt x="4033" y="1213"/>
                    <a:pt x="4096" y="1261"/>
                  </a:cubicBezTo>
                  <a:lnTo>
                    <a:pt x="4443" y="1639"/>
                  </a:lnTo>
                  <a:cubicBezTo>
                    <a:pt x="4537" y="1576"/>
                    <a:pt x="4663" y="1544"/>
                    <a:pt x="4758" y="1513"/>
                  </a:cubicBezTo>
                  <a:lnTo>
                    <a:pt x="4758" y="1009"/>
                  </a:lnTo>
                  <a:cubicBezTo>
                    <a:pt x="4758" y="788"/>
                    <a:pt x="4915" y="631"/>
                    <a:pt x="5136" y="631"/>
                  </a:cubicBezTo>
                  <a:lnTo>
                    <a:pt x="6490" y="631"/>
                  </a:lnTo>
                  <a:cubicBezTo>
                    <a:pt x="6711" y="631"/>
                    <a:pt x="6869" y="788"/>
                    <a:pt x="6869" y="1009"/>
                  </a:cubicBezTo>
                  <a:lnTo>
                    <a:pt x="6869" y="1513"/>
                  </a:lnTo>
                  <a:cubicBezTo>
                    <a:pt x="6963" y="1544"/>
                    <a:pt x="7058" y="1576"/>
                    <a:pt x="7184" y="1639"/>
                  </a:cubicBezTo>
                  <a:lnTo>
                    <a:pt x="7530" y="1261"/>
                  </a:lnTo>
                  <a:cubicBezTo>
                    <a:pt x="7593" y="1213"/>
                    <a:pt x="7680" y="1190"/>
                    <a:pt x="7766" y="1190"/>
                  </a:cubicBezTo>
                  <a:cubicBezTo>
                    <a:pt x="7853" y="1190"/>
                    <a:pt x="7940" y="1213"/>
                    <a:pt x="8003" y="1261"/>
                  </a:cubicBezTo>
                  <a:lnTo>
                    <a:pt x="8979" y="2269"/>
                  </a:lnTo>
                  <a:cubicBezTo>
                    <a:pt x="9105" y="2363"/>
                    <a:pt x="9105" y="2615"/>
                    <a:pt x="8979" y="2741"/>
                  </a:cubicBezTo>
                  <a:lnTo>
                    <a:pt x="8633" y="3088"/>
                  </a:lnTo>
                  <a:cubicBezTo>
                    <a:pt x="8664" y="3151"/>
                    <a:pt x="8696" y="3277"/>
                    <a:pt x="8759" y="3403"/>
                  </a:cubicBezTo>
                  <a:lnTo>
                    <a:pt x="9263" y="3403"/>
                  </a:lnTo>
                  <a:cubicBezTo>
                    <a:pt x="9452" y="3403"/>
                    <a:pt x="9609" y="3561"/>
                    <a:pt x="9609" y="3750"/>
                  </a:cubicBezTo>
                  <a:lnTo>
                    <a:pt x="9609" y="5136"/>
                  </a:lnTo>
                  <a:cubicBezTo>
                    <a:pt x="9609" y="5325"/>
                    <a:pt x="9452" y="5482"/>
                    <a:pt x="9263" y="5482"/>
                  </a:cubicBezTo>
                  <a:lnTo>
                    <a:pt x="8759" y="5482"/>
                  </a:lnTo>
                  <a:cubicBezTo>
                    <a:pt x="8727" y="5608"/>
                    <a:pt x="8664" y="5671"/>
                    <a:pt x="8633" y="5797"/>
                  </a:cubicBezTo>
                  <a:lnTo>
                    <a:pt x="8979" y="6144"/>
                  </a:lnTo>
                  <a:cubicBezTo>
                    <a:pt x="9105" y="6270"/>
                    <a:pt x="9105" y="6522"/>
                    <a:pt x="8979" y="6616"/>
                  </a:cubicBezTo>
                  <a:lnTo>
                    <a:pt x="8759" y="6869"/>
                  </a:lnTo>
                  <a:lnTo>
                    <a:pt x="10586" y="6869"/>
                  </a:lnTo>
                  <a:cubicBezTo>
                    <a:pt x="11153" y="6869"/>
                    <a:pt x="11657" y="6396"/>
                    <a:pt x="11657" y="5829"/>
                  </a:cubicBezTo>
                  <a:lnTo>
                    <a:pt x="116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2" name="Google Shape;3982;p465"/>
            <p:cNvSpPr/>
            <p:nvPr/>
          </p:nvSpPr>
          <p:spPr>
            <a:xfrm>
              <a:off x="-1471825" y="4129100"/>
              <a:ext cx="51225" cy="51225"/>
            </a:xfrm>
            <a:custGeom>
              <a:rect b="b" l="l" r="r" t="t"/>
              <a:pathLst>
                <a:path extrusionOk="0" h="2049" w="2049">
                  <a:moveTo>
                    <a:pt x="1009" y="1"/>
                  </a:moveTo>
                  <a:cubicBezTo>
                    <a:pt x="442" y="1"/>
                    <a:pt x="1" y="473"/>
                    <a:pt x="1" y="1009"/>
                  </a:cubicBezTo>
                  <a:cubicBezTo>
                    <a:pt x="1" y="1576"/>
                    <a:pt x="442" y="2048"/>
                    <a:pt x="1009" y="2048"/>
                  </a:cubicBezTo>
                  <a:cubicBezTo>
                    <a:pt x="1576" y="2048"/>
                    <a:pt x="2049" y="1576"/>
                    <a:pt x="2049" y="1009"/>
                  </a:cubicBez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3" name="Google Shape;3983;p465"/>
            <p:cNvSpPr/>
            <p:nvPr/>
          </p:nvSpPr>
          <p:spPr>
            <a:xfrm>
              <a:off x="-1526175" y="4077900"/>
              <a:ext cx="156775" cy="156775"/>
            </a:xfrm>
            <a:custGeom>
              <a:rect b="b" l="l" r="r" t="t"/>
              <a:pathLst>
                <a:path extrusionOk="0" h="6271" w="6271">
                  <a:moveTo>
                    <a:pt x="3183" y="1418"/>
                  </a:moveTo>
                  <a:cubicBezTo>
                    <a:pt x="4128" y="1418"/>
                    <a:pt x="4884" y="2175"/>
                    <a:pt x="4884" y="3120"/>
                  </a:cubicBezTo>
                  <a:cubicBezTo>
                    <a:pt x="4884" y="4033"/>
                    <a:pt x="4128" y="4821"/>
                    <a:pt x="3183" y="4821"/>
                  </a:cubicBezTo>
                  <a:cubicBezTo>
                    <a:pt x="2238" y="4821"/>
                    <a:pt x="1482" y="4065"/>
                    <a:pt x="1482" y="3120"/>
                  </a:cubicBezTo>
                  <a:cubicBezTo>
                    <a:pt x="1482" y="2175"/>
                    <a:pt x="2238" y="1418"/>
                    <a:pt x="3183" y="1418"/>
                  </a:cubicBezTo>
                  <a:close/>
                  <a:moveTo>
                    <a:pt x="2805" y="1"/>
                  </a:moveTo>
                  <a:lnTo>
                    <a:pt x="2805" y="442"/>
                  </a:lnTo>
                  <a:cubicBezTo>
                    <a:pt x="2805" y="599"/>
                    <a:pt x="2679" y="725"/>
                    <a:pt x="2521" y="757"/>
                  </a:cubicBezTo>
                  <a:cubicBezTo>
                    <a:pt x="2332" y="788"/>
                    <a:pt x="2080" y="914"/>
                    <a:pt x="1891" y="1040"/>
                  </a:cubicBezTo>
                  <a:cubicBezTo>
                    <a:pt x="1847" y="1063"/>
                    <a:pt x="1794" y="1073"/>
                    <a:pt x="1739" y="1073"/>
                  </a:cubicBezTo>
                  <a:cubicBezTo>
                    <a:pt x="1639" y="1073"/>
                    <a:pt x="1531" y="1038"/>
                    <a:pt x="1450" y="977"/>
                  </a:cubicBezTo>
                  <a:lnTo>
                    <a:pt x="1135" y="662"/>
                  </a:lnTo>
                  <a:lnTo>
                    <a:pt x="662" y="1135"/>
                  </a:lnTo>
                  <a:lnTo>
                    <a:pt x="978" y="1450"/>
                  </a:lnTo>
                  <a:cubicBezTo>
                    <a:pt x="1104" y="1576"/>
                    <a:pt x="1104" y="1733"/>
                    <a:pt x="1041" y="1891"/>
                  </a:cubicBezTo>
                  <a:cubicBezTo>
                    <a:pt x="915" y="2080"/>
                    <a:pt x="820" y="2301"/>
                    <a:pt x="757" y="2521"/>
                  </a:cubicBezTo>
                  <a:cubicBezTo>
                    <a:pt x="726" y="2679"/>
                    <a:pt x="599" y="2805"/>
                    <a:pt x="442" y="2805"/>
                  </a:cubicBezTo>
                  <a:lnTo>
                    <a:pt x="1" y="2805"/>
                  </a:lnTo>
                  <a:lnTo>
                    <a:pt x="1" y="3466"/>
                  </a:lnTo>
                  <a:lnTo>
                    <a:pt x="442" y="3466"/>
                  </a:lnTo>
                  <a:cubicBezTo>
                    <a:pt x="599" y="3466"/>
                    <a:pt x="726" y="3592"/>
                    <a:pt x="757" y="3750"/>
                  </a:cubicBezTo>
                  <a:cubicBezTo>
                    <a:pt x="789" y="3939"/>
                    <a:pt x="915" y="4191"/>
                    <a:pt x="1041" y="4380"/>
                  </a:cubicBezTo>
                  <a:cubicBezTo>
                    <a:pt x="1104" y="4506"/>
                    <a:pt x="1072" y="4695"/>
                    <a:pt x="978" y="4821"/>
                  </a:cubicBezTo>
                  <a:lnTo>
                    <a:pt x="662" y="5136"/>
                  </a:lnTo>
                  <a:lnTo>
                    <a:pt x="1135" y="5609"/>
                  </a:lnTo>
                  <a:lnTo>
                    <a:pt x="1450" y="5294"/>
                  </a:lnTo>
                  <a:cubicBezTo>
                    <a:pt x="1524" y="5220"/>
                    <a:pt x="1609" y="5189"/>
                    <a:pt x="1698" y="5189"/>
                  </a:cubicBezTo>
                  <a:cubicBezTo>
                    <a:pt x="1761" y="5189"/>
                    <a:pt x="1826" y="5204"/>
                    <a:pt x="1891" y="5230"/>
                  </a:cubicBezTo>
                  <a:cubicBezTo>
                    <a:pt x="2080" y="5357"/>
                    <a:pt x="2301" y="5451"/>
                    <a:pt x="2521" y="5514"/>
                  </a:cubicBezTo>
                  <a:cubicBezTo>
                    <a:pt x="2679" y="5546"/>
                    <a:pt x="2805" y="5672"/>
                    <a:pt x="2805" y="5829"/>
                  </a:cubicBezTo>
                  <a:lnTo>
                    <a:pt x="2805" y="6270"/>
                  </a:lnTo>
                  <a:lnTo>
                    <a:pt x="3466" y="6270"/>
                  </a:lnTo>
                  <a:lnTo>
                    <a:pt x="3466" y="5829"/>
                  </a:lnTo>
                  <a:cubicBezTo>
                    <a:pt x="3466" y="5672"/>
                    <a:pt x="3592" y="5546"/>
                    <a:pt x="3750" y="5514"/>
                  </a:cubicBezTo>
                  <a:cubicBezTo>
                    <a:pt x="3939" y="5483"/>
                    <a:pt x="4160" y="5357"/>
                    <a:pt x="4380" y="5230"/>
                  </a:cubicBezTo>
                  <a:cubicBezTo>
                    <a:pt x="4414" y="5208"/>
                    <a:pt x="4463" y="5198"/>
                    <a:pt x="4517" y="5198"/>
                  </a:cubicBezTo>
                  <a:cubicBezTo>
                    <a:pt x="4615" y="5198"/>
                    <a:pt x="4729" y="5232"/>
                    <a:pt x="4790" y="5294"/>
                  </a:cubicBezTo>
                  <a:lnTo>
                    <a:pt x="5105" y="5609"/>
                  </a:lnTo>
                  <a:lnTo>
                    <a:pt x="5577" y="5136"/>
                  </a:lnTo>
                  <a:lnTo>
                    <a:pt x="5262" y="4821"/>
                  </a:lnTo>
                  <a:cubicBezTo>
                    <a:pt x="5168" y="4695"/>
                    <a:pt x="5168" y="4537"/>
                    <a:pt x="5231" y="4380"/>
                  </a:cubicBezTo>
                  <a:cubicBezTo>
                    <a:pt x="5357" y="4191"/>
                    <a:pt x="5420" y="3970"/>
                    <a:pt x="5514" y="3750"/>
                  </a:cubicBezTo>
                  <a:cubicBezTo>
                    <a:pt x="5546" y="3592"/>
                    <a:pt x="5672" y="3466"/>
                    <a:pt x="5829" y="3466"/>
                  </a:cubicBezTo>
                  <a:lnTo>
                    <a:pt x="6270" y="3466"/>
                  </a:lnTo>
                  <a:lnTo>
                    <a:pt x="6270" y="2773"/>
                  </a:lnTo>
                  <a:lnTo>
                    <a:pt x="5829" y="2773"/>
                  </a:lnTo>
                  <a:cubicBezTo>
                    <a:pt x="5672" y="2773"/>
                    <a:pt x="5546" y="2647"/>
                    <a:pt x="5514" y="2490"/>
                  </a:cubicBezTo>
                  <a:cubicBezTo>
                    <a:pt x="5483" y="2301"/>
                    <a:pt x="5357" y="2049"/>
                    <a:pt x="5231" y="1859"/>
                  </a:cubicBezTo>
                  <a:cubicBezTo>
                    <a:pt x="5168" y="1733"/>
                    <a:pt x="5199" y="1544"/>
                    <a:pt x="5262" y="1418"/>
                  </a:cubicBezTo>
                  <a:lnTo>
                    <a:pt x="5577" y="1103"/>
                  </a:lnTo>
                  <a:lnTo>
                    <a:pt x="5105" y="631"/>
                  </a:lnTo>
                  <a:lnTo>
                    <a:pt x="4790" y="946"/>
                  </a:lnTo>
                  <a:cubicBezTo>
                    <a:pt x="4739" y="1013"/>
                    <a:pt x="4670" y="1045"/>
                    <a:pt x="4593" y="1045"/>
                  </a:cubicBezTo>
                  <a:cubicBezTo>
                    <a:pt x="4526" y="1045"/>
                    <a:pt x="4453" y="1021"/>
                    <a:pt x="4380" y="977"/>
                  </a:cubicBezTo>
                  <a:cubicBezTo>
                    <a:pt x="4160" y="883"/>
                    <a:pt x="3971" y="788"/>
                    <a:pt x="3750" y="725"/>
                  </a:cubicBezTo>
                  <a:cubicBezTo>
                    <a:pt x="3592" y="662"/>
                    <a:pt x="3466" y="568"/>
                    <a:pt x="3466" y="410"/>
                  </a:cubicBezTo>
                  <a:lnTo>
                    <a:pt x="34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7" name="Shape 3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8" name="Google Shape;3988;p466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EXISTING PARTNERS</a:t>
            </a:r>
            <a:endParaRPr/>
          </a:p>
        </p:txBody>
      </p:sp>
      <p:sp>
        <p:nvSpPr>
          <p:cNvPr id="3989" name="Google Shape;3989;p466"/>
          <p:cNvSpPr/>
          <p:nvPr/>
        </p:nvSpPr>
        <p:spPr>
          <a:xfrm>
            <a:off x="4577543" y="2035766"/>
            <a:ext cx="28" cy="1434374"/>
          </a:xfrm>
          <a:custGeom>
            <a:rect b="b" l="l" r="r" t="t"/>
            <a:pathLst>
              <a:path extrusionOk="0" h="50923" w="1">
                <a:moveTo>
                  <a:pt x="1" y="50923"/>
                </a:moveTo>
                <a:lnTo>
                  <a:pt x="1" y="0"/>
                </a:lnTo>
              </a:path>
            </a:pathLst>
          </a:cu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0" name="Google Shape;3990;p466"/>
          <p:cNvSpPr/>
          <p:nvPr/>
        </p:nvSpPr>
        <p:spPr>
          <a:xfrm>
            <a:off x="3815848" y="1998166"/>
            <a:ext cx="718046" cy="718046"/>
          </a:xfrm>
          <a:custGeom>
            <a:rect b="b" l="l" r="r" t="t"/>
            <a:pathLst>
              <a:path extrusionOk="0" h="25492" w="25492">
                <a:moveTo>
                  <a:pt x="25491" y="0"/>
                </a:moveTo>
                <a:cubicBezTo>
                  <a:pt x="24896" y="48"/>
                  <a:pt x="24277" y="107"/>
                  <a:pt x="23658" y="191"/>
                </a:cubicBezTo>
                <a:cubicBezTo>
                  <a:pt x="19955" y="643"/>
                  <a:pt x="16859" y="1608"/>
                  <a:pt x="14228" y="2810"/>
                </a:cubicBezTo>
                <a:cubicBezTo>
                  <a:pt x="12871" y="3429"/>
                  <a:pt x="11692" y="4203"/>
                  <a:pt x="10585" y="4953"/>
                </a:cubicBezTo>
                <a:lnTo>
                  <a:pt x="5394" y="4953"/>
                </a:lnTo>
                <a:lnTo>
                  <a:pt x="5394" y="9716"/>
                </a:lnTo>
                <a:cubicBezTo>
                  <a:pt x="3608" y="12014"/>
                  <a:pt x="2465" y="14478"/>
                  <a:pt x="1679" y="16717"/>
                </a:cubicBezTo>
                <a:cubicBezTo>
                  <a:pt x="0" y="21503"/>
                  <a:pt x="131" y="25491"/>
                  <a:pt x="131" y="25491"/>
                </a:cubicBezTo>
                <a:lnTo>
                  <a:pt x="25491" y="25491"/>
                </a:lnTo>
                <a:lnTo>
                  <a:pt x="25491" y="11859"/>
                </a:lnTo>
                <a:lnTo>
                  <a:pt x="2549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3991" name="Google Shape;3991;p466"/>
          <p:cNvSpPr/>
          <p:nvPr/>
        </p:nvSpPr>
        <p:spPr>
          <a:xfrm rot="5400000">
            <a:off x="4610098" y="1998166"/>
            <a:ext cx="718046" cy="718046"/>
          </a:xfrm>
          <a:custGeom>
            <a:rect b="b" l="l" r="r" t="t"/>
            <a:pathLst>
              <a:path extrusionOk="0" h="25492" w="25492">
                <a:moveTo>
                  <a:pt x="25491" y="0"/>
                </a:moveTo>
                <a:cubicBezTo>
                  <a:pt x="24896" y="48"/>
                  <a:pt x="24277" y="107"/>
                  <a:pt x="23658" y="191"/>
                </a:cubicBezTo>
                <a:cubicBezTo>
                  <a:pt x="19955" y="643"/>
                  <a:pt x="16859" y="1608"/>
                  <a:pt x="14228" y="2810"/>
                </a:cubicBezTo>
                <a:cubicBezTo>
                  <a:pt x="12871" y="3429"/>
                  <a:pt x="11692" y="4203"/>
                  <a:pt x="10585" y="4953"/>
                </a:cubicBezTo>
                <a:lnTo>
                  <a:pt x="5394" y="4953"/>
                </a:lnTo>
                <a:lnTo>
                  <a:pt x="5394" y="9716"/>
                </a:lnTo>
                <a:cubicBezTo>
                  <a:pt x="3608" y="12014"/>
                  <a:pt x="2465" y="14478"/>
                  <a:pt x="1679" y="16717"/>
                </a:cubicBezTo>
                <a:cubicBezTo>
                  <a:pt x="0" y="21503"/>
                  <a:pt x="131" y="25491"/>
                  <a:pt x="131" y="25491"/>
                </a:cubicBezTo>
                <a:lnTo>
                  <a:pt x="25491" y="25491"/>
                </a:lnTo>
                <a:lnTo>
                  <a:pt x="25491" y="11859"/>
                </a:lnTo>
                <a:lnTo>
                  <a:pt x="2549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3992" name="Google Shape;3992;p466"/>
          <p:cNvSpPr txBox="1"/>
          <p:nvPr/>
        </p:nvSpPr>
        <p:spPr>
          <a:xfrm>
            <a:off x="4686525" y="2153300"/>
            <a:ext cx="518700" cy="4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3993" name="Google Shape;3993;p466"/>
          <p:cNvSpPr/>
          <p:nvPr/>
        </p:nvSpPr>
        <p:spPr>
          <a:xfrm flipH="1" rot="10800000">
            <a:off x="3815848" y="2792391"/>
            <a:ext cx="718046" cy="718046"/>
          </a:xfrm>
          <a:custGeom>
            <a:rect b="b" l="l" r="r" t="t"/>
            <a:pathLst>
              <a:path extrusionOk="0" h="25492" w="25492">
                <a:moveTo>
                  <a:pt x="25491" y="0"/>
                </a:moveTo>
                <a:cubicBezTo>
                  <a:pt x="24896" y="48"/>
                  <a:pt x="24277" y="107"/>
                  <a:pt x="23658" y="191"/>
                </a:cubicBezTo>
                <a:cubicBezTo>
                  <a:pt x="19955" y="643"/>
                  <a:pt x="16859" y="1608"/>
                  <a:pt x="14228" y="2810"/>
                </a:cubicBezTo>
                <a:cubicBezTo>
                  <a:pt x="12871" y="3429"/>
                  <a:pt x="11692" y="4203"/>
                  <a:pt x="10585" y="4953"/>
                </a:cubicBezTo>
                <a:lnTo>
                  <a:pt x="5394" y="4953"/>
                </a:lnTo>
                <a:lnTo>
                  <a:pt x="5394" y="9716"/>
                </a:lnTo>
                <a:cubicBezTo>
                  <a:pt x="3608" y="12014"/>
                  <a:pt x="2465" y="14478"/>
                  <a:pt x="1679" y="16717"/>
                </a:cubicBezTo>
                <a:cubicBezTo>
                  <a:pt x="0" y="21503"/>
                  <a:pt x="131" y="25491"/>
                  <a:pt x="131" y="25491"/>
                </a:cubicBezTo>
                <a:lnTo>
                  <a:pt x="25491" y="25491"/>
                </a:lnTo>
                <a:lnTo>
                  <a:pt x="25491" y="11859"/>
                </a:lnTo>
                <a:lnTo>
                  <a:pt x="2549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3994" name="Google Shape;3994;p466"/>
          <p:cNvSpPr txBox="1"/>
          <p:nvPr/>
        </p:nvSpPr>
        <p:spPr>
          <a:xfrm>
            <a:off x="3937375" y="2921463"/>
            <a:ext cx="518700" cy="4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00">
              <a:solidFill>
                <a:schemeClr val="lt1"/>
              </a:solidFill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3995" name="Google Shape;3995;p466"/>
          <p:cNvSpPr/>
          <p:nvPr/>
        </p:nvSpPr>
        <p:spPr>
          <a:xfrm flipH="1" rot="5400000">
            <a:off x="4610098" y="2792391"/>
            <a:ext cx="718046" cy="718046"/>
          </a:xfrm>
          <a:custGeom>
            <a:rect b="b" l="l" r="r" t="t"/>
            <a:pathLst>
              <a:path extrusionOk="0" h="25492" w="25492">
                <a:moveTo>
                  <a:pt x="25491" y="0"/>
                </a:moveTo>
                <a:cubicBezTo>
                  <a:pt x="24896" y="48"/>
                  <a:pt x="24277" y="107"/>
                  <a:pt x="23658" y="191"/>
                </a:cubicBezTo>
                <a:cubicBezTo>
                  <a:pt x="19955" y="643"/>
                  <a:pt x="16859" y="1608"/>
                  <a:pt x="14228" y="2810"/>
                </a:cubicBezTo>
                <a:cubicBezTo>
                  <a:pt x="12871" y="3429"/>
                  <a:pt x="11692" y="4203"/>
                  <a:pt x="10585" y="4953"/>
                </a:cubicBezTo>
                <a:lnTo>
                  <a:pt x="5394" y="4953"/>
                </a:lnTo>
                <a:lnTo>
                  <a:pt x="5394" y="9716"/>
                </a:lnTo>
                <a:cubicBezTo>
                  <a:pt x="3608" y="12014"/>
                  <a:pt x="2465" y="14478"/>
                  <a:pt x="1679" y="16717"/>
                </a:cubicBezTo>
                <a:cubicBezTo>
                  <a:pt x="0" y="21503"/>
                  <a:pt x="131" y="25491"/>
                  <a:pt x="131" y="25491"/>
                </a:cubicBezTo>
                <a:lnTo>
                  <a:pt x="25491" y="25491"/>
                </a:lnTo>
                <a:lnTo>
                  <a:pt x="25491" y="11859"/>
                </a:lnTo>
                <a:lnTo>
                  <a:pt x="2549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Commissioner"/>
              <a:ea typeface="Commissioner"/>
              <a:cs typeface="Commissioner"/>
              <a:sym typeface="Commissioner"/>
            </a:endParaRPr>
          </a:p>
        </p:txBody>
      </p:sp>
      <p:sp>
        <p:nvSpPr>
          <p:cNvPr id="3996" name="Google Shape;3996;p466"/>
          <p:cNvSpPr/>
          <p:nvPr/>
        </p:nvSpPr>
        <p:spPr>
          <a:xfrm>
            <a:off x="4293928" y="2476340"/>
            <a:ext cx="555900" cy="555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7" name="Google Shape;3997;p466"/>
          <p:cNvSpPr/>
          <p:nvPr/>
        </p:nvSpPr>
        <p:spPr>
          <a:xfrm>
            <a:off x="1729250" y="1258275"/>
            <a:ext cx="2088900" cy="1434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98" name="Google Shape;3998;p4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2900" y="1812700"/>
            <a:ext cx="1701605" cy="4599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9" name="Google Shape;3999;p466"/>
          <p:cNvSpPr/>
          <p:nvPr/>
        </p:nvSpPr>
        <p:spPr>
          <a:xfrm>
            <a:off x="1727000" y="3027450"/>
            <a:ext cx="2088900" cy="1434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0" name="Google Shape;4000;p4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05645" y="3395600"/>
            <a:ext cx="2066554" cy="77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01" name="Google Shape;4001;p466"/>
          <p:cNvSpPr/>
          <p:nvPr/>
        </p:nvSpPr>
        <p:spPr>
          <a:xfrm>
            <a:off x="5360675" y="1325500"/>
            <a:ext cx="2088900" cy="1434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2" name="Google Shape;4002;p466"/>
          <p:cNvSpPr/>
          <p:nvPr/>
        </p:nvSpPr>
        <p:spPr>
          <a:xfrm>
            <a:off x="5482175" y="3027450"/>
            <a:ext cx="2088900" cy="1434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03" name="Google Shape;4003;p4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0625" y="1718465"/>
            <a:ext cx="1831425" cy="64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4" name="Google Shape;4004;p46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14174" y="2827643"/>
            <a:ext cx="2445226" cy="1833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8" name="Shape 4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9" name="Google Shape;4009;p467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INVESTMENT</a:t>
            </a:r>
            <a:endParaRPr/>
          </a:p>
        </p:txBody>
      </p:sp>
      <p:pic>
        <p:nvPicPr>
          <p:cNvPr id="4010" name="Google Shape;4010;p467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44703" y="1385950"/>
            <a:ext cx="4484574" cy="2772950"/>
          </a:xfrm>
          <a:prstGeom prst="rect">
            <a:avLst/>
          </a:prstGeom>
          <a:noFill/>
          <a:ln>
            <a:noFill/>
          </a:ln>
        </p:spPr>
      </p:pic>
      <p:sp>
        <p:nvSpPr>
          <p:cNvPr id="4011" name="Google Shape;4011;p467"/>
          <p:cNvSpPr/>
          <p:nvPr/>
        </p:nvSpPr>
        <p:spPr>
          <a:xfrm>
            <a:off x="6305329" y="2562800"/>
            <a:ext cx="2617800" cy="411600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2" name="Google Shape;4012;p467"/>
          <p:cNvSpPr/>
          <p:nvPr/>
        </p:nvSpPr>
        <p:spPr>
          <a:xfrm>
            <a:off x="103005" y="2563350"/>
            <a:ext cx="2731200" cy="411600"/>
          </a:xfrm>
          <a:prstGeom prst="roundRect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3" name="Google Shape;4013;p467"/>
          <p:cNvSpPr txBox="1"/>
          <p:nvPr>
            <p:ph idx="4294967295" type="title"/>
          </p:nvPr>
        </p:nvSpPr>
        <p:spPr>
          <a:xfrm>
            <a:off x="103005" y="2630438"/>
            <a:ext cx="2731200" cy="27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9144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 sz="2000">
                <a:solidFill>
                  <a:schemeClr val="lt1"/>
                </a:solidFill>
                <a:latin typeface="Syne"/>
                <a:ea typeface="Syne"/>
                <a:cs typeface="Syne"/>
                <a:sym typeface="Syne"/>
              </a:rPr>
              <a:t>Existing Partners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4014" name="Google Shape;4014;p467"/>
          <p:cNvSpPr txBox="1"/>
          <p:nvPr>
            <p:ph idx="4294967295" type="title"/>
          </p:nvPr>
        </p:nvSpPr>
        <p:spPr>
          <a:xfrm>
            <a:off x="6235829" y="2630450"/>
            <a:ext cx="2617800" cy="27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9144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 sz="2000">
                <a:solidFill>
                  <a:schemeClr val="lt2"/>
                </a:solidFill>
                <a:latin typeface="Syne"/>
                <a:ea typeface="Syne"/>
                <a:cs typeface="Syne"/>
                <a:sym typeface="Syne"/>
              </a:rPr>
              <a:t>Future Partners</a:t>
            </a:r>
            <a:endParaRPr/>
          </a:p>
        </p:txBody>
      </p:sp>
      <p:sp>
        <p:nvSpPr>
          <p:cNvPr id="4015" name="Google Shape;4015;p467"/>
          <p:cNvSpPr txBox="1"/>
          <p:nvPr>
            <p:ph idx="4294967295" type="subTitle"/>
          </p:nvPr>
        </p:nvSpPr>
        <p:spPr>
          <a:xfrm>
            <a:off x="6305313" y="3148026"/>
            <a:ext cx="1984200" cy="51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144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CA" sz="1600"/>
              <a:t>Join us!</a:t>
            </a:r>
            <a:endParaRPr sz="1600"/>
          </a:p>
        </p:txBody>
      </p:sp>
      <p:sp>
        <p:nvSpPr>
          <p:cNvPr id="4016" name="Google Shape;4016;p467"/>
          <p:cNvSpPr txBox="1"/>
          <p:nvPr>
            <p:ph idx="4294967295" type="title"/>
          </p:nvPr>
        </p:nvSpPr>
        <p:spPr>
          <a:xfrm>
            <a:off x="1151016" y="1688025"/>
            <a:ext cx="14484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000">
                <a:solidFill>
                  <a:schemeClr val="lt2"/>
                </a:solidFill>
              </a:rPr>
              <a:t>60%</a:t>
            </a:r>
            <a:endParaRPr sz="4000">
              <a:solidFill>
                <a:schemeClr val="lt2"/>
              </a:solidFill>
            </a:endParaRPr>
          </a:p>
        </p:txBody>
      </p:sp>
      <p:sp>
        <p:nvSpPr>
          <p:cNvPr id="4017" name="Google Shape;4017;p467"/>
          <p:cNvSpPr txBox="1"/>
          <p:nvPr>
            <p:ph idx="4294967295" type="title"/>
          </p:nvPr>
        </p:nvSpPr>
        <p:spPr>
          <a:xfrm>
            <a:off x="6605991" y="1684986"/>
            <a:ext cx="1448400" cy="835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000">
                <a:solidFill>
                  <a:schemeClr val="accent1"/>
                </a:solidFill>
              </a:rPr>
              <a:t>40%</a:t>
            </a:r>
            <a:endParaRPr sz="4000">
              <a:solidFill>
                <a:schemeClr val="accent1"/>
              </a:solidFill>
            </a:endParaRPr>
          </a:p>
        </p:txBody>
      </p:sp>
      <p:pic>
        <p:nvPicPr>
          <p:cNvPr id="4018" name="Google Shape;4018;p46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999" y="3149600"/>
            <a:ext cx="1711811" cy="64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9" name="Google Shape;4019;p46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3600" y="4036900"/>
            <a:ext cx="1701605" cy="45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0" name="Google Shape;4020;p46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14800" y="3480150"/>
            <a:ext cx="1282106" cy="45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1" name="Google Shape;4021;p46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54674" y="3480143"/>
            <a:ext cx="2445226" cy="1833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5" name="Shape 4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6" name="Google Shape;4026;p468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WITHOUT FJELLVENN</a:t>
            </a:r>
            <a:endParaRPr/>
          </a:p>
        </p:txBody>
      </p:sp>
      <p:pic>
        <p:nvPicPr>
          <p:cNvPr id="4027" name="Google Shape;4027;p4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301" y="921536"/>
            <a:ext cx="3783398" cy="3785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1" name="Shape 4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2" name="Google Shape;4032;p469"/>
          <p:cNvSpPr txBox="1"/>
          <p:nvPr>
            <p:ph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WITH FJELLVENN!</a:t>
            </a:r>
            <a:endParaRPr/>
          </a:p>
        </p:txBody>
      </p:sp>
      <p:pic>
        <p:nvPicPr>
          <p:cNvPr id="4033" name="Google Shape;4033;p4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0300" y="923400"/>
            <a:ext cx="3783398" cy="37833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4" name="Google Shape;4034;p4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725" y="1931901"/>
            <a:ext cx="2498432" cy="176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5" name="Google Shape;4035;p4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7275" y="1931901"/>
            <a:ext cx="2498432" cy="17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470"/>
          <p:cNvSpPr txBox="1"/>
          <p:nvPr>
            <p:ph type="title"/>
          </p:nvPr>
        </p:nvSpPr>
        <p:spPr>
          <a:xfrm>
            <a:off x="1142100" y="801300"/>
            <a:ext cx="6859800" cy="747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5800"/>
              <a:buNone/>
            </a:pPr>
            <a:r>
              <a:rPr lang="en-CA"/>
              <a:t>TAKK FOR TUREN!</a:t>
            </a:r>
            <a:endParaRPr/>
          </a:p>
        </p:txBody>
      </p:sp>
      <p:sp>
        <p:nvSpPr>
          <p:cNvPr id="4041" name="Google Shape;4041;p470"/>
          <p:cNvSpPr txBox="1"/>
          <p:nvPr>
            <p:ph idx="1" type="subTitle"/>
          </p:nvPr>
        </p:nvSpPr>
        <p:spPr>
          <a:xfrm>
            <a:off x="2045700" y="1771375"/>
            <a:ext cx="5052600" cy="358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Are you interested in investing in FJELLVENN</a:t>
            </a:r>
            <a:r>
              <a:rPr lang="en-CA"/>
              <a:t>?</a:t>
            </a:r>
            <a:endParaRPr/>
          </a:p>
        </p:txBody>
      </p:sp>
      <p:sp>
        <p:nvSpPr>
          <p:cNvPr id="4042" name="Google Shape;4042;p470"/>
          <p:cNvSpPr txBox="1"/>
          <p:nvPr>
            <p:ph idx="2" type="subTitle"/>
          </p:nvPr>
        </p:nvSpPr>
        <p:spPr>
          <a:xfrm>
            <a:off x="2642550" y="2155425"/>
            <a:ext cx="3858900" cy="932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hei</a:t>
            </a:r>
            <a:r>
              <a:rPr lang="en-CA"/>
              <a:t>@fjellvenn.no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+47  979 60 626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fjellvenn.no</a:t>
            </a:r>
            <a:endParaRPr/>
          </a:p>
        </p:txBody>
      </p:sp>
      <p:sp>
        <p:nvSpPr>
          <p:cNvPr id="4043" name="Google Shape;4043;p470"/>
          <p:cNvSpPr txBox="1"/>
          <p:nvPr>
            <p:ph idx="4294967295" type="subTitle"/>
          </p:nvPr>
        </p:nvSpPr>
        <p:spPr>
          <a:xfrm>
            <a:off x="2642550" y="4331198"/>
            <a:ext cx="3858900" cy="23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-CA" sz="1200"/>
              <a:t>Please keep this slide for attribution</a:t>
            </a:r>
            <a:endParaRPr sz="1200"/>
          </a:p>
        </p:txBody>
      </p:sp>
      <p:grpSp>
        <p:nvGrpSpPr>
          <p:cNvPr id="4044" name="Google Shape;4044;p470"/>
          <p:cNvGrpSpPr/>
          <p:nvPr/>
        </p:nvGrpSpPr>
        <p:grpSpPr>
          <a:xfrm>
            <a:off x="3961219" y="3113085"/>
            <a:ext cx="1221562" cy="259064"/>
            <a:chOff x="1507494" y="3113085"/>
            <a:chExt cx="1221562" cy="259064"/>
          </a:xfrm>
        </p:grpSpPr>
        <p:grpSp>
          <p:nvGrpSpPr>
            <p:cNvPr id="4045" name="Google Shape;4045;p470"/>
            <p:cNvGrpSpPr/>
            <p:nvPr/>
          </p:nvGrpSpPr>
          <p:grpSpPr>
            <a:xfrm>
              <a:off x="1507494" y="3113085"/>
              <a:ext cx="259078" cy="259064"/>
              <a:chOff x="266768" y="1721375"/>
              <a:chExt cx="397907" cy="397887"/>
            </a:xfrm>
          </p:grpSpPr>
          <p:sp>
            <p:nvSpPr>
              <p:cNvPr id="4046" name="Google Shape;4046;p470"/>
              <p:cNvSpPr/>
              <p:nvPr/>
            </p:nvSpPr>
            <p:spPr>
              <a:xfrm>
                <a:off x="454843" y="1791037"/>
                <a:ext cx="136218" cy="328222"/>
              </a:xfrm>
              <a:custGeom>
                <a:rect b="b" l="l" r="r" t="t"/>
                <a:pathLst>
                  <a:path extrusionOk="0" h="15727" w="6527">
                    <a:moveTo>
                      <a:pt x="4957" y="1"/>
                    </a:moveTo>
                    <a:cubicBezTo>
                      <a:pt x="4645" y="1"/>
                      <a:pt x="4336" y="24"/>
                      <a:pt x="4028" y="69"/>
                    </a:cubicBezTo>
                    <a:cubicBezTo>
                      <a:pt x="2588" y="280"/>
                      <a:pt x="1700" y="890"/>
                      <a:pt x="1675" y="2250"/>
                    </a:cubicBezTo>
                    <a:lnTo>
                      <a:pt x="1675" y="5040"/>
                    </a:lnTo>
                    <a:cubicBezTo>
                      <a:pt x="1675" y="5348"/>
                      <a:pt x="1426" y="5599"/>
                      <a:pt x="1118" y="5599"/>
                    </a:cubicBezTo>
                    <a:lnTo>
                      <a:pt x="0" y="5599"/>
                    </a:lnTo>
                    <a:lnTo>
                      <a:pt x="0" y="6715"/>
                    </a:lnTo>
                    <a:lnTo>
                      <a:pt x="1118" y="6715"/>
                    </a:lnTo>
                    <a:cubicBezTo>
                      <a:pt x="1426" y="6715"/>
                      <a:pt x="1675" y="6965"/>
                      <a:pt x="1675" y="7274"/>
                    </a:cubicBezTo>
                    <a:lnTo>
                      <a:pt x="1675" y="15727"/>
                    </a:lnTo>
                    <a:lnTo>
                      <a:pt x="3352" y="15727"/>
                    </a:lnTo>
                    <a:lnTo>
                      <a:pt x="3352" y="7274"/>
                    </a:lnTo>
                    <a:cubicBezTo>
                      <a:pt x="3352" y="6965"/>
                      <a:pt x="3602" y="6715"/>
                      <a:pt x="3910" y="6715"/>
                    </a:cubicBezTo>
                    <a:lnTo>
                      <a:pt x="5709" y="6715"/>
                    </a:lnTo>
                    <a:lnTo>
                      <a:pt x="5987" y="5599"/>
                    </a:lnTo>
                    <a:lnTo>
                      <a:pt x="3910" y="5599"/>
                    </a:lnTo>
                    <a:cubicBezTo>
                      <a:pt x="3602" y="5599"/>
                      <a:pt x="3352" y="5348"/>
                      <a:pt x="3352" y="5040"/>
                    </a:cubicBezTo>
                    <a:lnTo>
                      <a:pt x="3352" y="3253"/>
                    </a:lnTo>
                    <a:cubicBezTo>
                      <a:pt x="3352" y="2316"/>
                      <a:pt x="3942" y="1677"/>
                      <a:pt x="4968" y="1504"/>
                    </a:cubicBezTo>
                    <a:cubicBezTo>
                      <a:pt x="5157" y="1473"/>
                      <a:pt x="5339" y="1460"/>
                      <a:pt x="5511" y="1460"/>
                    </a:cubicBezTo>
                    <a:cubicBezTo>
                      <a:pt x="5810" y="1460"/>
                      <a:pt x="6082" y="1498"/>
                      <a:pt x="6324" y="1546"/>
                    </a:cubicBezTo>
                    <a:lnTo>
                      <a:pt x="6526" y="182"/>
                    </a:lnTo>
                    <a:cubicBezTo>
                      <a:pt x="5988" y="62"/>
                      <a:pt x="5468" y="1"/>
                      <a:pt x="49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7" name="Google Shape;4047;p470"/>
              <p:cNvSpPr/>
              <p:nvPr/>
            </p:nvSpPr>
            <p:spPr>
              <a:xfrm>
                <a:off x="266768" y="1721375"/>
                <a:ext cx="397907" cy="397887"/>
              </a:xfrm>
              <a:custGeom>
                <a:rect b="b" l="l" r="r" t="t"/>
                <a:pathLst>
                  <a:path extrusionOk="0" h="19065" w="19066">
                    <a:moveTo>
                      <a:pt x="2794" y="0"/>
                    </a:moveTo>
                    <a:cubicBezTo>
                      <a:pt x="1255" y="0"/>
                      <a:pt x="1" y="1253"/>
                      <a:pt x="1" y="2793"/>
                    </a:cubicBezTo>
                    <a:lnTo>
                      <a:pt x="1" y="16271"/>
                    </a:lnTo>
                    <a:cubicBezTo>
                      <a:pt x="1" y="17812"/>
                      <a:pt x="1255" y="19065"/>
                      <a:pt x="2794" y="19065"/>
                    </a:cubicBezTo>
                    <a:lnTo>
                      <a:pt x="9571" y="19065"/>
                    </a:lnTo>
                    <a:lnTo>
                      <a:pt x="9571" y="11171"/>
                    </a:lnTo>
                    <a:lnTo>
                      <a:pt x="8453" y="11171"/>
                    </a:lnTo>
                    <a:cubicBezTo>
                      <a:pt x="8145" y="11171"/>
                      <a:pt x="7896" y="10920"/>
                      <a:pt x="7896" y="10612"/>
                    </a:cubicBezTo>
                    <a:lnTo>
                      <a:pt x="7896" y="8378"/>
                    </a:lnTo>
                    <a:cubicBezTo>
                      <a:pt x="7896" y="8070"/>
                      <a:pt x="8145" y="7819"/>
                      <a:pt x="8453" y="7819"/>
                    </a:cubicBezTo>
                    <a:lnTo>
                      <a:pt x="9571" y="7819"/>
                    </a:lnTo>
                    <a:lnTo>
                      <a:pt x="9571" y="5836"/>
                    </a:lnTo>
                    <a:cubicBezTo>
                      <a:pt x="9571" y="3710"/>
                      <a:pt x="10741" y="2615"/>
                      <a:pt x="12878" y="2302"/>
                    </a:cubicBezTo>
                    <a:cubicBezTo>
                      <a:pt x="13231" y="2249"/>
                      <a:pt x="13591" y="2223"/>
                      <a:pt x="13956" y="2223"/>
                    </a:cubicBezTo>
                    <a:cubicBezTo>
                      <a:pt x="14725" y="2223"/>
                      <a:pt x="15517" y="2339"/>
                      <a:pt x="16318" y="2567"/>
                    </a:cubicBezTo>
                    <a:cubicBezTo>
                      <a:pt x="16589" y="2643"/>
                      <a:pt x="16759" y="2908"/>
                      <a:pt x="16718" y="3186"/>
                    </a:cubicBezTo>
                    <a:lnTo>
                      <a:pt x="16352" y="5650"/>
                    </a:lnTo>
                    <a:cubicBezTo>
                      <a:pt x="16329" y="5806"/>
                      <a:pt x="16240" y="5944"/>
                      <a:pt x="16111" y="6031"/>
                    </a:cubicBezTo>
                    <a:cubicBezTo>
                      <a:pt x="16006" y="6102"/>
                      <a:pt x="15912" y="6127"/>
                      <a:pt x="15818" y="6127"/>
                    </a:cubicBezTo>
                    <a:cubicBezTo>
                      <a:pt x="15717" y="6127"/>
                      <a:pt x="15614" y="6098"/>
                      <a:pt x="15494" y="6068"/>
                    </a:cubicBezTo>
                    <a:cubicBezTo>
                      <a:pt x="15202" y="5995"/>
                      <a:pt x="14879" y="5914"/>
                      <a:pt x="14527" y="5914"/>
                    </a:cubicBezTo>
                    <a:cubicBezTo>
                      <a:pt x="14409" y="5914"/>
                      <a:pt x="14289" y="5923"/>
                      <a:pt x="14165" y="5944"/>
                    </a:cubicBezTo>
                    <a:cubicBezTo>
                      <a:pt x="13534" y="6050"/>
                      <a:pt x="13481" y="6333"/>
                      <a:pt x="13481" y="6590"/>
                    </a:cubicBezTo>
                    <a:lnTo>
                      <a:pt x="13481" y="7819"/>
                    </a:lnTo>
                    <a:lnTo>
                      <a:pt x="15715" y="7819"/>
                    </a:lnTo>
                    <a:cubicBezTo>
                      <a:pt x="15887" y="7819"/>
                      <a:pt x="16048" y="7899"/>
                      <a:pt x="16154" y="8035"/>
                    </a:cubicBezTo>
                    <a:cubicBezTo>
                      <a:pt x="16260" y="8169"/>
                      <a:pt x="16297" y="8346"/>
                      <a:pt x="16256" y="8513"/>
                    </a:cubicBezTo>
                    <a:lnTo>
                      <a:pt x="15697" y="10747"/>
                    </a:lnTo>
                    <a:cubicBezTo>
                      <a:pt x="15635" y="10996"/>
                      <a:pt x="15412" y="11170"/>
                      <a:pt x="15156" y="11170"/>
                    </a:cubicBezTo>
                    <a:lnTo>
                      <a:pt x="13481" y="11170"/>
                    </a:lnTo>
                    <a:lnTo>
                      <a:pt x="13481" y="19065"/>
                    </a:lnTo>
                    <a:lnTo>
                      <a:pt x="16272" y="19065"/>
                    </a:lnTo>
                    <a:cubicBezTo>
                      <a:pt x="17813" y="19065"/>
                      <a:pt x="19066" y="17810"/>
                      <a:pt x="19066" y="16271"/>
                    </a:cubicBezTo>
                    <a:lnTo>
                      <a:pt x="19066" y="2793"/>
                    </a:lnTo>
                    <a:cubicBezTo>
                      <a:pt x="19066" y="1253"/>
                      <a:pt x="17813" y="0"/>
                      <a:pt x="16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48" name="Google Shape;4048;p470"/>
            <p:cNvGrpSpPr/>
            <p:nvPr/>
          </p:nvGrpSpPr>
          <p:grpSpPr>
            <a:xfrm>
              <a:off x="2470006" y="3113085"/>
              <a:ext cx="259050" cy="259064"/>
              <a:chOff x="864491" y="1723250"/>
              <a:chExt cx="397866" cy="397887"/>
            </a:xfrm>
          </p:grpSpPr>
          <p:sp>
            <p:nvSpPr>
              <p:cNvPr id="4049" name="Google Shape;4049;p470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rect b="b" l="l" r="r" t="t"/>
                <a:pathLst>
                  <a:path extrusionOk="0" h="12287" w="12288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0" name="Google Shape;4050;p470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rect b="b" l="l" r="r" t="t"/>
                <a:pathLst>
                  <a:path extrusionOk="0" h="5585" w="5588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1" name="Google Shape;4051;p470"/>
              <p:cNvSpPr/>
              <p:nvPr/>
            </p:nvSpPr>
            <p:spPr>
              <a:xfrm>
                <a:off x="864491" y="1723250"/>
                <a:ext cx="397866" cy="397887"/>
              </a:xfrm>
              <a:custGeom>
                <a:rect b="b" l="l" r="r" t="t"/>
                <a:pathLst>
                  <a:path extrusionOk="0" h="19065" w="19064">
                    <a:moveTo>
                      <a:pt x="14000" y="2271"/>
                    </a:moveTo>
                    <a:cubicBezTo>
                      <a:pt x="15539" y="2271"/>
                      <a:pt x="16794" y="3524"/>
                      <a:pt x="16794" y="5065"/>
                    </a:cubicBezTo>
                    <a:lnTo>
                      <a:pt x="16794" y="14000"/>
                    </a:lnTo>
                    <a:cubicBezTo>
                      <a:pt x="16794" y="15541"/>
                      <a:pt x="15539" y="16793"/>
                      <a:pt x="14000" y="16793"/>
                    </a:cubicBezTo>
                    <a:lnTo>
                      <a:pt x="5063" y="16793"/>
                    </a:lnTo>
                    <a:cubicBezTo>
                      <a:pt x="3524" y="16793"/>
                      <a:pt x="2272" y="15541"/>
                      <a:pt x="2272" y="14000"/>
                    </a:cubicBezTo>
                    <a:lnTo>
                      <a:pt x="2272" y="5065"/>
                    </a:lnTo>
                    <a:cubicBezTo>
                      <a:pt x="2272" y="3524"/>
                      <a:pt x="3524" y="2271"/>
                      <a:pt x="5063" y="2271"/>
                    </a:cubicBezTo>
                    <a:close/>
                    <a:moveTo>
                      <a:pt x="2829" y="0"/>
                    </a:moveTo>
                    <a:cubicBezTo>
                      <a:pt x="1290" y="0"/>
                      <a:pt x="0" y="1290"/>
                      <a:pt x="0" y="2831"/>
                    </a:cubicBezTo>
                    <a:lnTo>
                      <a:pt x="0" y="16234"/>
                    </a:lnTo>
                    <a:cubicBezTo>
                      <a:pt x="0" y="17775"/>
                      <a:pt x="1290" y="19065"/>
                      <a:pt x="2829" y="19065"/>
                    </a:cubicBezTo>
                    <a:lnTo>
                      <a:pt x="16235" y="19065"/>
                    </a:lnTo>
                    <a:cubicBezTo>
                      <a:pt x="17774" y="19065"/>
                      <a:pt x="19063" y="17775"/>
                      <a:pt x="19063" y="16234"/>
                    </a:cubicBezTo>
                    <a:lnTo>
                      <a:pt x="19063" y="2831"/>
                    </a:lnTo>
                    <a:cubicBezTo>
                      <a:pt x="19063" y="1290"/>
                      <a:pt x="17774" y="0"/>
                      <a:pt x="162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52" name="Google Shape;4052;p470"/>
            <p:cNvSpPr/>
            <p:nvPr/>
          </p:nvSpPr>
          <p:spPr>
            <a:xfrm>
              <a:off x="1988355" y="3136662"/>
              <a:ext cx="259868" cy="211911"/>
            </a:xfrm>
            <a:custGeom>
              <a:rect b="b" l="l" r="r" t="t"/>
              <a:pathLst>
                <a:path extrusionOk="0" h="15596" w="19122">
                  <a:moveTo>
                    <a:pt x="12981" y="0"/>
                  </a:moveTo>
                  <a:cubicBezTo>
                    <a:pt x="12091" y="0"/>
                    <a:pt x="10821" y="352"/>
                    <a:pt x="9915" y="1352"/>
                  </a:cubicBezTo>
                  <a:cubicBezTo>
                    <a:pt x="9203" y="2141"/>
                    <a:pt x="8847" y="3174"/>
                    <a:pt x="8856" y="4430"/>
                  </a:cubicBezTo>
                  <a:cubicBezTo>
                    <a:pt x="6243" y="4110"/>
                    <a:pt x="4101" y="2933"/>
                    <a:pt x="2323" y="846"/>
                  </a:cubicBezTo>
                  <a:cubicBezTo>
                    <a:pt x="2216" y="723"/>
                    <a:pt x="2064" y="650"/>
                    <a:pt x="1902" y="650"/>
                  </a:cubicBezTo>
                  <a:cubicBezTo>
                    <a:pt x="1875" y="650"/>
                    <a:pt x="1848" y="652"/>
                    <a:pt x="1820" y="656"/>
                  </a:cubicBezTo>
                  <a:cubicBezTo>
                    <a:pt x="1631" y="683"/>
                    <a:pt x="1468" y="805"/>
                    <a:pt x="1391" y="977"/>
                  </a:cubicBezTo>
                  <a:cubicBezTo>
                    <a:pt x="695" y="2512"/>
                    <a:pt x="701" y="3895"/>
                    <a:pt x="1403" y="5113"/>
                  </a:cubicBezTo>
                  <a:cubicBezTo>
                    <a:pt x="1389" y="5111"/>
                    <a:pt x="1374" y="5111"/>
                    <a:pt x="1360" y="5111"/>
                  </a:cubicBezTo>
                  <a:cubicBezTo>
                    <a:pt x="1076" y="5111"/>
                    <a:pt x="803" y="5375"/>
                    <a:pt x="824" y="5707"/>
                  </a:cubicBezTo>
                  <a:cubicBezTo>
                    <a:pt x="916" y="7101"/>
                    <a:pt x="1428" y="8182"/>
                    <a:pt x="2351" y="8934"/>
                  </a:cubicBezTo>
                  <a:cubicBezTo>
                    <a:pt x="2176" y="9073"/>
                    <a:pt x="2102" y="9307"/>
                    <a:pt x="2164" y="9524"/>
                  </a:cubicBezTo>
                  <a:cubicBezTo>
                    <a:pt x="2456" y="10535"/>
                    <a:pt x="3310" y="11633"/>
                    <a:pt x="4615" y="12155"/>
                  </a:cubicBezTo>
                  <a:cubicBezTo>
                    <a:pt x="3657" y="12655"/>
                    <a:pt x="2516" y="12903"/>
                    <a:pt x="1345" y="12903"/>
                  </a:cubicBezTo>
                  <a:cubicBezTo>
                    <a:pt x="1111" y="12903"/>
                    <a:pt x="876" y="12893"/>
                    <a:pt x="641" y="12873"/>
                  </a:cubicBezTo>
                  <a:cubicBezTo>
                    <a:pt x="628" y="12872"/>
                    <a:pt x="615" y="12872"/>
                    <a:pt x="603" y="12872"/>
                  </a:cubicBezTo>
                  <a:cubicBezTo>
                    <a:pt x="362" y="12872"/>
                    <a:pt x="155" y="13031"/>
                    <a:pt x="78" y="13266"/>
                  </a:cubicBezTo>
                  <a:cubicBezTo>
                    <a:pt x="0" y="13512"/>
                    <a:pt x="113" y="13788"/>
                    <a:pt x="334" y="13922"/>
                  </a:cubicBezTo>
                  <a:cubicBezTo>
                    <a:pt x="1162" y="14423"/>
                    <a:pt x="3243" y="15596"/>
                    <a:pt x="6294" y="15596"/>
                  </a:cubicBezTo>
                  <a:cubicBezTo>
                    <a:pt x="14568" y="15596"/>
                    <a:pt x="17244" y="8279"/>
                    <a:pt x="17244" y="4736"/>
                  </a:cubicBezTo>
                  <a:cubicBezTo>
                    <a:pt x="17241" y="4515"/>
                    <a:pt x="17243" y="4541"/>
                    <a:pt x="17230" y="4426"/>
                  </a:cubicBezTo>
                  <a:cubicBezTo>
                    <a:pt x="17250" y="4403"/>
                    <a:pt x="17326" y="4347"/>
                    <a:pt x="17386" y="4301"/>
                  </a:cubicBezTo>
                  <a:cubicBezTo>
                    <a:pt x="17696" y="4067"/>
                    <a:pt x="18237" y="3680"/>
                    <a:pt x="18983" y="2590"/>
                  </a:cubicBezTo>
                  <a:cubicBezTo>
                    <a:pt x="19121" y="2386"/>
                    <a:pt x="19111" y="2118"/>
                    <a:pt x="18957" y="1925"/>
                  </a:cubicBezTo>
                  <a:cubicBezTo>
                    <a:pt x="18840" y="1779"/>
                    <a:pt x="18708" y="1722"/>
                    <a:pt x="18558" y="1722"/>
                  </a:cubicBezTo>
                  <a:cubicBezTo>
                    <a:pt x="18451" y="1722"/>
                    <a:pt x="18336" y="1751"/>
                    <a:pt x="18212" y="1799"/>
                  </a:cubicBezTo>
                  <a:cubicBezTo>
                    <a:pt x="18352" y="1553"/>
                    <a:pt x="18467" y="1291"/>
                    <a:pt x="18559" y="1014"/>
                  </a:cubicBezTo>
                  <a:cubicBezTo>
                    <a:pt x="18631" y="800"/>
                    <a:pt x="18553" y="614"/>
                    <a:pt x="18382" y="465"/>
                  </a:cubicBezTo>
                  <a:cubicBezTo>
                    <a:pt x="18282" y="379"/>
                    <a:pt x="18151" y="335"/>
                    <a:pt x="18020" y="335"/>
                  </a:cubicBezTo>
                  <a:cubicBezTo>
                    <a:pt x="17928" y="335"/>
                    <a:pt x="17837" y="356"/>
                    <a:pt x="17754" y="398"/>
                  </a:cubicBezTo>
                  <a:cubicBezTo>
                    <a:pt x="16848" y="856"/>
                    <a:pt x="16172" y="1054"/>
                    <a:pt x="15873" y="1113"/>
                  </a:cubicBezTo>
                  <a:cubicBezTo>
                    <a:pt x="15090" y="395"/>
                    <a:pt x="14251" y="0"/>
                    <a:pt x="129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53" name="Google Shape;4053;p470"/>
          <p:cNvSpPr/>
          <p:nvPr/>
        </p:nvSpPr>
        <p:spPr>
          <a:xfrm>
            <a:off x="2435900" y="3524825"/>
            <a:ext cx="3765000" cy="9846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4" name="Google Shape;4054;p470"/>
          <p:cNvSpPr/>
          <p:nvPr/>
        </p:nvSpPr>
        <p:spPr>
          <a:xfrm>
            <a:off x="4835700" y="3607950"/>
            <a:ext cx="1793700" cy="35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20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p456"/>
          <p:cNvSpPr txBox="1"/>
          <p:nvPr>
            <p:ph type="title"/>
          </p:nvPr>
        </p:nvSpPr>
        <p:spPr>
          <a:xfrm>
            <a:off x="661875" y="933675"/>
            <a:ext cx="4669500" cy="1214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>
                <a:solidFill>
                  <a:schemeClr val="accent2"/>
                </a:solidFill>
              </a:rPr>
              <a:t>HAVE YOU EVER DRIVEN WITH EMPTY SEATS IN A CAR?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822" name="Google Shape;3822;p456"/>
          <p:cNvSpPr/>
          <p:nvPr/>
        </p:nvSpPr>
        <p:spPr>
          <a:xfrm>
            <a:off x="-84275" y="-140725"/>
            <a:ext cx="4042782" cy="1743717"/>
          </a:xfrm>
          <a:custGeom>
            <a:rect b="b" l="l" r="r" t="t"/>
            <a:pathLst>
              <a:path extrusionOk="0" h="28689" w="66515">
                <a:moveTo>
                  <a:pt x="58376" y="1202"/>
                </a:moveTo>
                <a:lnTo>
                  <a:pt x="1" y="1202"/>
                </a:lnTo>
                <a:lnTo>
                  <a:pt x="1" y="28688"/>
                </a:lnTo>
                <a:cubicBezTo>
                  <a:pt x="835" y="23684"/>
                  <a:pt x="167" y="18214"/>
                  <a:pt x="1669" y="13244"/>
                </a:cubicBezTo>
                <a:cubicBezTo>
                  <a:pt x="2636" y="10141"/>
                  <a:pt x="4471" y="7306"/>
                  <a:pt x="6972" y="5171"/>
                </a:cubicBezTo>
                <a:cubicBezTo>
                  <a:pt x="8207" y="4070"/>
                  <a:pt x="9674" y="3170"/>
                  <a:pt x="11242" y="2536"/>
                </a:cubicBezTo>
                <a:cubicBezTo>
                  <a:pt x="17513" y="1"/>
                  <a:pt x="24752" y="2503"/>
                  <a:pt x="30522" y="6072"/>
                </a:cubicBezTo>
                <a:cubicBezTo>
                  <a:pt x="33091" y="7640"/>
                  <a:pt x="35760" y="9474"/>
                  <a:pt x="38695" y="9241"/>
                </a:cubicBezTo>
                <a:cubicBezTo>
                  <a:pt x="42464" y="8974"/>
                  <a:pt x="45867" y="5371"/>
                  <a:pt x="49369" y="6706"/>
                </a:cubicBezTo>
                <a:cubicBezTo>
                  <a:pt x="51371" y="7473"/>
                  <a:pt x="52505" y="9541"/>
                  <a:pt x="53539" y="11409"/>
                </a:cubicBezTo>
                <a:cubicBezTo>
                  <a:pt x="53539" y="11409"/>
                  <a:pt x="53539" y="11476"/>
                  <a:pt x="53606" y="11476"/>
                </a:cubicBezTo>
                <a:cubicBezTo>
                  <a:pt x="54640" y="13344"/>
                  <a:pt x="56141" y="15345"/>
                  <a:pt x="58242" y="15545"/>
                </a:cubicBezTo>
                <a:cubicBezTo>
                  <a:pt x="60844" y="15812"/>
                  <a:pt x="62846" y="13244"/>
                  <a:pt x="63746" y="10842"/>
                </a:cubicBezTo>
                <a:cubicBezTo>
                  <a:pt x="64947" y="7806"/>
                  <a:pt x="65347" y="4237"/>
                  <a:pt x="66515" y="1235"/>
                </a:cubicBezTo>
                <a:lnTo>
                  <a:pt x="58376" y="123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3" name="Google Shape;3823;p456"/>
          <p:cNvSpPr/>
          <p:nvPr/>
        </p:nvSpPr>
        <p:spPr>
          <a:xfrm rot="10800000">
            <a:off x="5709475" y="4391295"/>
            <a:ext cx="3109072" cy="776880"/>
          </a:xfrm>
          <a:custGeom>
            <a:rect b="b" l="l" r="r" t="t"/>
            <a:pathLst>
              <a:path extrusionOk="0" h="15512" w="62079">
                <a:moveTo>
                  <a:pt x="34" y="1"/>
                </a:moveTo>
                <a:cubicBezTo>
                  <a:pt x="1" y="2502"/>
                  <a:pt x="201" y="4971"/>
                  <a:pt x="1202" y="7206"/>
                </a:cubicBezTo>
                <a:cubicBezTo>
                  <a:pt x="2669" y="10541"/>
                  <a:pt x="5772" y="13043"/>
                  <a:pt x="9241" y="14211"/>
                </a:cubicBezTo>
                <a:cubicBezTo>
                  <a:pt x="9608" y="14344"/>
                  <a:pt x="10008" y="14478"/>
                  <a:pt x="10408" y="14544"/>
                </a:cubicBezTo>
                <a:cubicBezTo>
                  <a:pt x="14378" y="15512"/>
                  <a:pt x="18581" y="14945"/>
                  <a:pt x="22384" y="13477"/>
                </a:cubicBezTo>
                <a:cubicBezTo>
                  <a:pt x="23084" y="13177"/>
                  <a:pt x="23851" y="12876"/>
                  <a:pt x="24552" y="12543"/>
                </a:cubicBezTo>
                <a:cubicBezTo>
                  <a:pt x="27187" y="11342"/>
                  <a:pt x="29722" y="9974"/>
                  <a:pt x="32524" y="9341"/>
                </a:cubicBezTo>
                <a:cubicBezTo>
                  <a:pt x="35927" y="8540"/>
                  <a:pt x="39462" y="8974"/>
                  <a:pt x="42965" y="9207"/>
                </a:cubicBezTo>
                <a:cubicBezTo>
                  <a:pt x="46034" y="9474"/>
                  <a:pt x="49069" y="9574"/>
                  <a:pt x="51971" y="8840"/>
                </a:cubicBezTo>
                <a:cubicBezTo>
                  <a:pt x="56475" y="7673"/>
                  <a:pt x="60277" y="4270"/>
                  <a:pt x="62079" y="1"/>
                </a:cubicBezTo>
                <a:lnTo>
                  <a:pt x="34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4" name="Google Shape;3824;p456"/>
          <p:cNvSpPr/>
          <p:nvPr/>
        </p:nvSpPr>
        <p:spPr>
          <a:xfrm>
            <a:off x="7008183" y="3364200"/>
            <a:ext cx="2392505" cy="2305090"/>
          </a:xfrm>
          <a:custGeom>
            <a:rect b="b" l="l" r="r" t="t"/>
            <a:pathLst>
              <a:path extrusionOk="0" h="73887" w="76689">
                <a:moveTo>
                  <a:pt x="76355" y="6972"/>
                </a:moveTo>
                <a:cubicBezTo>
                  <a:pt x="71552" y="4170"/>
                  <a:pt x="66648" y="1468"/>
                  <a:pt x="60977" y="1368"/>
                </a:cubicBezTo>
                <a:cubicBezTo>
                  <a:pt x="56341" y="1301"/>
                  <a:pt x="52304" y="3603"/>
                  <a:pt x="49969" y="7606"/>
                </a:cubicBezTo>
                <a:cubicBezTo>
                  <a:pt x="47601" y="11675"/>
                  <a:pt x="47201" y="16645"/>
                  <a:pt x="45700" y="21049"/>
                </a:cubicBezTo>
                <a:cubicBezTo>
                  <a:pt x="43798" y="26786"/>
                  <a:pt x="39429" y="32290"/>
                  <a:pt x="34592" y="35859"/>
                </a:cubicBezTo>
                <a:cubicBezTo>
                  <a:pt x="32257" y="37560"/>
                  <a:pt x="29522" y="38695"/>
                  <a:pt x="26653" y="38961"/>
                </a:cubicBezTo>
                <a:cubicBezTo>
                  <a:pt x="23284" y="39228"/>
                  <a:pt x="19981" y="37827"/>
                  <a:pt x="16946" y="36660"/>
                </a:cubicBezTo>
                <a:cubicBezTo>
                  <a:pt x="12476" y="34925"/>
                  <a:pt x="7239" y="33691"/>
                  <a:pt x="3269" y="37160"/>
                </a:cubicBezTo>
                <a:cubicBezTo>
                  <a:pt x="0" y="40029"/>
                  <a:pt x="101" y="44665"/>
                  <a:pt x="2169" y="48068"/>
                </a:cubicBezTo>
                <a:cubicBezTo>
                  <a:pt x="3336" y="50003"/>
                  <a:pt x="5104" y="51537"/>
                  <a:pt x="6639" y="53172"/>
                </a:cubicBezTo>
                <a:cubicBezTo>
                  <a:pt x="8840" y="55440"/>
                  <a:pt x="10508" y="57942"/>
                  <a:pt x="11575" y="60944"/>
                </a:cubicBezTo>
                <a:cubicBezTo>
                  <a:pt x="12943" y="64947"/>
                  <a:pt x="12843" y="69350"/>
                  <a:pt x="11575" y="73353"/>
                </a:cubicBezTo>
                <a:cubicBezTo>
                  <a:pt x="11442" y="73720"/>
                  <a:pt x="12009" y="73886"/>
                  <a:pt x="12142" y="73519"/>
                </a:cubicBezTo>
                <a:cubicBezTo>
                  <a:pt x="13644" y="69016"/>
                  <a:pt x="13543" y="63913"/>
                  <a:pt x="11675" y="59543"/>
                </a:cubicBezTo>
                <a:cubicBezTo>
                  <a:pt x="10775" y="57341"/>
                  <a:pt x="9507" y="55407"/>
                  <a:pt x="7939" y="53605"/>
                </a:cubicBezTo>
                <a:cubicBezTo>
                  <a:pt x="6038" y="51504"/>
                  <a:pt x="3870" y="49702"/>
                  <a:pt x="2369" y="47267"/>
                </a:cubicBezTo>
                <a:cubicBezTo>
                  <a:pt x="701" y="44599"/>
                  <a:pt x="968" y="41430"/>
                  <a:pt x="2602" y="38861"/>
                </a:cubicBezTo>
                <a:cubicBezTo>
                  <a:pt x="4771" y="35426"/>
                  <a:pt x="9040" y="35225"/>
                  <a:pt x="12643" y="35993"/>
                </a:cubicBezTo>
                <a:cubicBezTo>
                  <a:pt x="18147" y="37160"/>
                  <a:pt x="22717" y="40429"/>
                  <a:pt x="28554" y="39328"/>
                </a:cubicBezTo>
                <a:cubicBezTo>
                  <a:pt x="33491" y="38394"/>
                  <a:pt x="37527" y="34592"/>
                  <a:pt x="40596" y="30922"/>
                </a:cubicBezTo>
                <a:cubicBezTo>
                  <a:pt x="43965" y="26853"/>
                  <a:pt x="46167" y="22383"/>
                  <a:pt x="47468" y="17246"/>
                </a:cubicBezTo>
                <a:cubicBezTo>
                  <a:pt x="48769" y="12075"/>
                  <a:pt x="49836" y="6405"/>
                  <a:pt x="54806" y="3503"/>
                </a:cubicBezTo>
                <a:cubicBezTo>
                  <a:pt x="60710" y="0"/>
                  <a:pt x="68049" y="3136"/>
                  <a:pt x="73453" y="6071"/>
                </a:cubicBezTo>
                <a:cubicBezTo>
                  <a:pt x="74320" y="6538"/>
                  <a:pt x="75154" y="7039"/>
                  <a:pt x="75988" y="7539"/>
                </a:cubicBezTo>
                <a:cubicBezTo>
                  <a:pt x="76388" y="7706"/>
                  <a:pt x="76689" y="7172"/>
                  <a:pt x="76355" y="697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8" name="Shape 3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" name="Google Shape;3829;p457"/>
          <p:cNvSpPr txBox="1"/>
          <p:nvPr>
            <p:ph type="title"/>
          </p:nvPr>
        </p:nvSpPr>
        <p:spPr>
          <a:xfrm>
            <a:off x="4246300" y="1437075"/>
            <a:ext cx="3979800" cy="1963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6000"/>
              <a:t>&lt;</a:t>
            </a:r>
            <a:r>
              <a:rPr lang="en-CA" sz="6000"/>
              <a:t> 2 people in a car</a:t>
            </a:r>
            <a:endParaRPr sz="6000"/>
          </a:p>
        </p:txBody>
      </p:sp>
      <p:sp>
        <p:nvSpPr>
          <p:cNvPr id="3830" name="Google Shape;3830;p457"/>
          <p:cNvSpPr txBox="1"/>
          <p:nvPr>
            <p:ph idx="1" type="subTitle"/>
          </p:nvPr>
        </p:nvSpPr>
        <p:spPr>
          <a:xfrm>
            <a:off x="3961907" y="1269000"/>
            <a:ext cx="4548600" cy="2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In Europe, on average there are…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4" name="Shape 3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5" name="Google Shape;3835;p458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MEET PAULINA</a:t>
            </a:r>
            <a:endParaRPr/>
          </a:p>
        </p:txBody>
      </p:sp>
      <p:sp>
        <p:nvSpPr>
          <p:cNvPr id="3836" name="Google Shape;3836;p458"/>
          <p:cNvSpPr txBox="1"/>
          <p:nvPr>
            <p:ph idx="1" type="subTitle"/>
          </p:nvPr>
        </p:nvSpPr>
        <p:spPr>
          <a:xfrm>
            <a:off x="2374938" y="344480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CA"/>
              <a:t>International student who wants to go to the mountains but doesn’t own a car! She wants to buy a car to take her where she wants to go.</a:t>
            </a:r>
            <a:endParaRPr/>
          </a:p>
        </p:txBody>
      </p:sp>
      <p:pic>
        <p:nvPicPr>
          <p:cNvPr id="3837" name="Google Shape;3837;p458"/>
          <p:cNvPicPr preferRelativeResize="0"/>
          <p:nvPr/>
        </p:nvPicPr>
        <p:blipFill rotWithShape="1">
          <a:blip r:embed="rId3">
            <a:alphaModFix/>
          </a:blip>
          <a:srcRect b="2830" l="0" r="0" t="2830"/>
          <a:stretch/>
        </p:blipFill>
        <p:spPr>
          <a:xfrm>
            <a:off x="3007200" y="517825"/>
            <a:ext cx="3129600" cy="2214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838" name="Google Shape;3838;p458"/>
          <p:cNvPicPr preferRelativeResize="0"/>
          <p:nvPr/>
        </p:nvPicPr>
        <p:blipFill rotWithShape="1">
          <a:blip r:embed="rId4">
            <a:alphaModFix/>
          </a:blip>
          <a:srcRect b="2830" l="0" r="0" t="2830"/>
          <a:stretch/>
        </p:blipFill>
        <p:spPr>
          <a:xfrm>
            <a:off x="3007200" y="517825"/>
            <a:ext cx="3129600" cy="2214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2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p459"/>
          <p:cNvSpPr txBox="1"/>
          <p:nvPr>
            <p:ph type="title"/>
          </p:nvPr>
        </p:nvSpPr>
        <p:spPr>
          <a:xfrm>
            <a:off x="1839288" y="2952375"/>
            <a:ext cx="5415000" cy="847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MEET HANS</a:t>
            </a:r>
            <a:endParaRPr/>
          </a:p>
        </p:txBody>
      </p:sp>
      <p:sp>
        <p:nvSpPr>
          <p:cNvPr id="3844" name="Google Shape;3844;p459"/>
          <p:cNvSpPr txBox="1"/>
          <p:nvPr>
            <p:ph idx="1" type="subTitle"/>
          </p:nvPr>
        </p:nvSpPr>
        <p:spPr>
          <a:xfrm>
            <a:off x="2374938" y="3443732"/>
            <a:ext cx="4343700" cy="77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CA"/>
              <a:t>Goes to mountains often BUT …</a:t>
            </a:r>
            <a:br>
              <a:rPr lang="en-CA"/>
            </a:br>
            <a:r>
              <a:rPr lang="en-CA"/>
              <a:t>Usually has empty seats in his car.</a:t>
            </a:r>
            <a:br>
              <a:rPr lang="en-CA"/>
            </a:br>
            <a:r>
              <a:rPr lang="en-CA"/>
              <a:t>He wants to be more sustainable but doesn’t know how!</a:t>
            </a:r>
            <a:endParaRPr/>
          </a:p>
        </p:txBody>
      </p:sp>
      <p:pic>
        <p:nvPicPr>
          <p:cNvPr id="3845" name="Google Shape;3845;p459"/>
          <p:cNvPicPr preferRelativeResize="0"/>
          <p:nvPr/>
        </p:nvPicPr>
        <p:blipFill rotWithShape="1">
          <a:blip r:embed="rId3">
            <a:alphaModFix/>
          </a:blip>
          <a:srcRect b="30602" l="4824" r="577" t="2021"/>
          <a:stretch/>
        </p:blipFill>
        <p:spPr>
          <a:xfrm>
            <a:off x="3007200" y="517825"/>
            <a:ext cx="3129600" cy="22143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9" name="Shape 3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" name="Google Shape;3850;p460"/>
          <p:cNvSpPr txBox="1"/>
          <p:nvPr>
            <p:ph type="title"/>
          </p:nvPr>
        </p:nvSpPr>
        <p:spPr>
          <a:xfrm>
            <a:off x="4942838" y="1765069"/>
            <a:ext cx="3264300" cy="407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FJELLVENN</a:t>
            </a:r>
            <a:endParaRPr/>
          </a:p>
        </p:txBody>
      </p:sp>
      <p:sp>
        <p:nvSpPr>
          <p:cNvPr id="3851" name="Google Shape;3851;p460"/>
          <p:cNvSpPr txBox="1"/>
          <p:nvPr>
            <p:ph idx="1" type="subTitle"/>
          </p:nvPr>
        </p:nvSpPr>
        <p:spPr>
          <a:xfrm>
            <a:off x="4942388" y="2237572"/>
            <a:ext cx="3265200" cy="176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en-CA"/>
              <a:t>A carpool app that connects people in Sogndal and encourages people going to the outdoors (hiking, skiing, climbing, kayaking) to share rides and reduce emissions!</a:t>
            </a:r>
            <a:endParaRPr/>
          </a:p>
        </p:txBody>
      </p:sp>
      <p:pic>
        <p:nvPicPr>
          <p:cNvPr id="3852" name="Google Shape;3852;p4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1575" y="2031351"/>
            <a:ext cx="2498432" cy="176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6" name="Shape 3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7" name="Google Shape;3857;p461"/>
          <p:cNvSpPr/>
          <p:nvPr/>
        </p:nvSpPr>
        <p:spPr>
          <a:xfrm>
            <a:off x="649400" y="3077975"/>
            <a:ext cx="2437800" cy="5778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8" name="Google Shape;3858;p461"/>
          <p:cNvSpPr txBox="1"/>
          <p:nvPr>
            <p:ph type="title"/>
          </p:nvPr>
        </p:nvSpPr>
        <p:spPr>
          <a:xfrm>
            <a:off x="714050" y="3121775"/>
            <a:ext cx="2437800" cy="490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Lower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Emissions</a:t>
            </a:r>
            <a:endParaRPr/>
          </a:p>
        </p:txBody>
      </p:sp>
      <p:sp>
        <p:nvSpPr>
          <p:cNvPr id="3859" name="Google Shape;3859;p461"/>
          <p:cNvSpPr txBox="1"/>
          <p:nvPr>
            <p:ph idx="1" type="subTitle"/>
          </p:nvPr>
        </p:nvSpPr>
        <p:spPr>
          <a:xfrm>
            <a:off x="778249" y="3718907"/>
            <a:ext cx="2309400" cy="7950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Reducing emissions with rideshare</a:t>
            </a:r>
            <a:endParaRPr/>
          </a:p>
        </p:txBody>
      </p:sp>
      <p:sp>
        <p:nvSpPr>
          <p:cNvPr id="3860" name="Google Shape;3860;p461"/>
          <p:cNvSpPr txBox="1"/>
          <p:nvPr>
            <p:ph idx="3" type="subTitle"/>
          </p:nvPr>
        </p:nvSpPr>
        <p:spPr>
          <a:xfrm>
            <a:off x="3372575" y="3718907"/>
            <a:ext cx="2313300" cy="7950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Connecting people in the outdoors community</a:t>
            </a:r>
            <a:endParaRPr/>
          </a:p>
        </p:txBody>
      </p:sp>
      <p:sp>
        <p:nvSpPr>
          <p:cNvPr id="3861" name="Google Shape;3861;p461"/>
          <p:cNvSpPr txBox="1"/>
          <p:nvPr>
            <p:ph idx="5" type="subTitle"/>
          </p:nvPr>
        </p:nvSpPr>
        <p:spPr>
          <a:xfrm>
            <a:off x="5970801" y="3718907"/>
            <a:ext cx="2313300" cy="795000"/>
          </a:xfrm>
          <a:prstGeom prst="rect">
            <a:avLst/>
          </a:prstGeom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Encourage drivers to participate with added benefits (gas money, free parking)</a:t>
            </a:r>
            <a:endParaRPr/>
          </a:p>
        </p:txBody>
      </p:sp>
      <p:sp>
        <p:nvSpPr>
          <p:cNvPr id="3862" name="Google Shape;3862;p461"/>
          <p:cNvSpPr txBox="1"/>
          <p:nvPr>
            <p:ph idx="6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OBJECTIVES</a:t>
            </a:r>
            <a:endParaRPr/>
          </a:p>
        </p:txBody>
      </p:sp>
      <p:grpSp>
        <p:nvGrpSpPr>
          <p:cNvPr id="3863" name="Google Shape;3863;p461"/>
          <p:cNvGrpSpPr/>
          <p:nvPr/>
        </p:nvGrpSpPr>
        <p:grpSpPr>
          <a:xfrm>
            <a:off x="1047942" y="1393765"/>
            <a:ext cx="1640720" cy="1487224"/>
            <a:chOff x="5167620" y="3393127"/>
            <a:chExt cx="463821" cy="462978"/>
          </a:xfrm>
        </p:grpSpPr>
        <p:sp>
          <p:nvSpPr>
            <p:cNvPr id="3864" name="Google Shape;3864;p461"/>
            <p:cNvSpPr/>
            <p:nvPr/>
          </p:nvSpPr>
          <p:spPr>
            <a:xfrm>
              <a:off x="5275613" y="3803023"/>
              <a:ext cx="101383" cy="53082"/>
            </a:xfrm>
            <a:custGeom>
              <a:rect b="b" l="l" r="r" t="t"/>
              <a:pathLst>
                <a:path extrusionOk="0" h="755" w="1442">
                  <a:moveTo>
                    <a:pt x="217" y="1"/>
                  </a:moveTo>
                  <a:cubicBezTo>
                    <a:pt x="144" y="1"/>
                    <a:pt x="78" y="32"/>
                    <a:pt x="36" y="100"/>
                  </a:cubicBezTo>
                  <a:cubicBezTo>
                    <a:pt x="0" y="183"/>
                    <a:pt x="24" y="302"/>
                    <a:pt x="119" y="362"/>
                  </a:cubicBezTo>
                  <a:cubicBezTo>
                    <a:pt x="346" y="517"/>
                    <a:pt x="620" y="612"/>
                    <a:pt x="905" y="695"/>
                  </a:cubicBezTo>
                  <a:cubicBezTo>
                    <a:pt x="989" y="707"/>
                    <a:pt x="1096" y="731"/>
                    <a:pt x="1191" y="755"/>
                  </a:cubicBezTo>
                  <a:lnTo>
                    <a:pt x="1215" y="755"/>
                  </a:lnTo>
                  <a:cubicBezTo>
                    <a:pt x="1310" y="755"/>
                    <a:pt x="1393" y="671"/>
                    <a:pt x="1405" y="588"/>
                  </a:cubicBezTo>
                  <a:cubicBezTo>
                    <a:pt x="1441" y="481"/>
                    <a:pt x="1370" y="374"/>
                    <a:pt x="1262" y="362"/>
                  </a:cubicBezTo>
                  <a:cubicBezTo>
                    <a:pt x="1167" y="350"/>
                    <a:pt x="1084" y="314"/>
                    <a:pt x="1012" y="302"/>
                  </a:cubicBezTo>
                  <a:cubicBezTo>
                    <a:pt x="762" y="243"/>
                    <a:pt x="524" y="136"/>
                    <a:pt x="310" y="17"/>
                  </a:cubicBezTo>
                  <a:cubicBezTo>
                    <a:pt x="279" y="6"/>
                    <a:pt x="247" y="1"/>
                    <a:pt x="217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5" name="Google Shape;3865;p461"/>
            <p:cNvSpPr/>
            <p:nvPr/>
          </p:nvSpPr>
          <p:spPr>
            <a:xfrm>
              <a:off x="5422064" y="3801265"/>
              <a:ext cx="101383" cy="54840"/>
            </a:xfrm>
            <a:custGeom>
              <a:rect b="b" l="l" r="r" t="t"/>
              <a:pathLst>
                <a:path extrusionOk="0" h="780" w="1442">
                  <a:moveTo>
                    <a:pt x="1208" y="0"/>
                  </a:moveTo>
                  <a:cubicBezTo>
                    <a:pt x="1174" y="0"/>
                    <a:pt x="1140" y="10"/>
                    <a:pt x="1108" y="30"/>
                  </a:cubicBezTo>
                  <a:cubicBezTo>
                    <a:pt x="811" y="208"/>
                    <a:pt x="489" y="327"/>
                    <a:pt x="156" y="387"/>
                  </a:cubicBezTo>
                  <a:cubicBezTo>
                    <a:pt x="61" y="399"/>
                    <a:pt x="1" y="506"/>
                    <a:pt x="13" y="613"/>
                  </a:cubicBezTo>
                  <a:cubicBezTo>
                    <a:pt x="25" y="720"/>
                    <a:pt x="120" y="780"/>
                    <a:pt x="203" y="780"/>
                  </a:cubicBezTo>
                  <a:lnTo>
                    <a:pt x="239" y="780"/>
                  </a:lnTo>
                  <a:cubicBezTo>
                    <a:pt x="608" y="696"/>
                    <a:pt x="977" y="565"/>
                    <a:pt x="1311" y="375"/>
                  </a:cubicBezTo>
                  <a:cubicBezTo>
                    <a:pt x="1406" y="315"/>
                    <a:pt x="1442" y="196"/>
                    <a:pt x="1382" y="101"/>
                  </a:cubicBezTo>
                  <a:cubicBezTo>
                    <a:pt x="1342" y="38"/>
                    <a:pt x="1276" y="0"/>
                    <a:pt x="1208" y="0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6" name="Google Shape;3866;p461"/>
            <p:cNvSpPr/>
            <p:nvPr/>
          </p:nvSpPr>
          <p:spPr>
            <a:xfrm>
              <a:off x="5180205" y="3686522"/>
              <a:ext cx="68690" cy="94282"/>
            </a:xfrm>
            <a:custGeom>
              <a:rect b="b" l="l" r="r" t="t"/>
              <a:pathLst>
                <a:path extrusionOk="0" h="1341" w="977">
                  <a:moveTo>
                    <a:pt x="198" y="1"/>
                  </a:moveTo>
                  <a:cubicBezTo>
                    <a:pt x="180" y="1"/>
                    <a:pt x="161" y="3"/>
                    <a:pt x="143" y="7"/>
                  </a:cubicBezTo>
                  <a:cubicBezTo>
                    <a:pt x="48" y="54"/>
                    <a:pt x="0" y="161"/>
                    <a:pt x="24" y="269"/>
                  </a:cubicBezTo>
                  <a:cubicBezTo>
                    <a:pt x="83" y="447"/>
                    <a:pt x="179" y="626"/>
                    <a:pt x="262" y="781"/>
                  </a:cubicBezTo>
                  <a:cubicBezTo>
                    <a:pt x="357" y="947"/>
                    <a:pt x="476" y="1114"/>
                    <a:pt x="595" y="1257"/>
                  </a:cubicBezTo>
                  <a:cubicBezTo>
                    <a:pt x="643" y="1304"/>
                    <a:pt x="679" y="1340"/>
                    <a:pt x="738" y="1340"/>
                  </a:cubicBezTo>
                  <a:cubicBezTo>
                    <a:pt x="786" y="1340"/>
                    <a:pt x="834" y="1316"/>
                    <a:pt x="881" y="1281"/>
                  </a:cubicBezTo>
                  <a:cubicBezTo>
                    <a:pt x="964" y="1221"/>
                    <a:pt x="976" y="1102"/>
                    <a:pt x="905" y="1007"/>
                  </a:cubicBezTo>
                  <a:cubicBezTo>
                    <a:pt x="786" y="876"/>
                    <a:pt x="703" y="745"/>
                    <a:pt x="607" y="590"/>
                  </a:cubicBezTo>
                  <a:cubicBezTo>
                    <a:pt x="536" y="447"/>
                    <a:pt x="464" y="292"/>
                    <a:pt x="405" y="126"/>
                  </a:cubicBezTo>
                  <a:cubicBezTo>
                    <a:pt x="365" y="47"/>
                    <a:pt x="285" y="1"/>
                    <a:pt x="198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7" name="Google Shape;3867;p461"/>
            <p:cNvSpPr/>
            <p:nvPr/>
          </p:nvSpPr>
          <p:spPr>
            <a:xfrm>
              <a:off x="5551853" y="3687788"/>
              <a:ext cx="67847" cy="93017"/>
            </a:xfrm>
            <a:custGeom>
              <a:rect b="b" l="l" r="r" t="t"/>
              <a:pathLst>
                <a:path extrusionOk="0" h="1323" w="965">
                  <a:moveTo>
                    <a:pt x="745" y="1"/>
                  </a:moveTo>
                  <a:cubicBezTo>
                    <a:pt x="666" y="1"/>
                    <a:pt x="588" y="48"/>
                    <a:pt x="560" y="132"/>
                  </a:cubicBezTo>
                  <a:cubicBezTo>
                    <a:pt x="441" y="453"/>
                    <a:pt x="274" y="739"/>
                    <a:pt x="60" y="1001"/>
                  </a:cubicBezTo>
                  <a:cubicBezTo>
                    <a:pt x="0" y="1072"/>
                    <a:pt x="12" y="1203"/>
                    <a:pt x="84" y="1275"/>
                  </a:cubicBezTo>
                  <a:cubicBezTo>
                    <a:pt x="120" y="1298"/>
                    <a:pt x="155" y="1322"/>
                    <a:pt x="203" y="1322"/>
                  </a:cubicBezTo>
                  <a:cubicBezTo>
                    <a:pt x="250" y="1322"/>
                    <a:pt x="310" y="1286"/>
                    <a:pt x="370" y="1251"/>
                  </a:cubicBezTo>
                  <a:cubicBezTo>
                    <a:pt x="608" y="953"/>
                    <a:pt x="798" y="632"/>
                    <a:pt x="929" y="262"/>
                  </a:cubicBezTo>
                  <a:cubicBezTo>
                    <a:pt x="965" y="155"/>
                    <a:pt x="917" y="36"/>
                    <a:pt x="810" y="12"/>
                  </a:cubicBezTo>
                  <a:cubicBezTo>
                    <a:pt x="789" y="5"/>
                    <a:pt x="767" y="1"/>
                    <a:pt x="745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8" name="Google Shape;3868;p461"/>
            <p:cNvSpPr/>
            <p:nvPr/>
          </p:nvSpPr>
          <p:spPr>
            <a:xfrm>
              <a:off x="5167620" y="3537962"/>
              <a:ext cx="42747" cy="102157"/>
            </a:xfrm>
            <a:custGeom>
              <a:rect b="b" l="l" r="r" t="t"/>
              <a:pathLst>
                <a:path extrusionOk="0" h="1453" w="608">
                  <a:moveTo>
                    <a:pt x="393" y="1"/>
                  </a:moveTo>
                  <a:cubicBezTo>
                    <a:pt x="309" y="1"/>
                    <a:pt x="231" y="48"/>
                    <a:pt x="203" y="131"/>
                  </a:cubicBezTo>
                  <a:lnTo>
                    <a:pt x="120" y="393"/>
                  </a:lnTo>
                  <a:cubicBezTo>
                    <a:pt x="36" y="679"/>
                    <a:pt x="0" y="977"/>
                    <a:pt x="0" y="1262"/>
                  </a:cubicBezTo>
                  <a:cubicBezTo>
                    <a:pt x="0" y="1370"/>
                    <a:pt x="84" y="1453"/>
                    <a:pt x="191" y="1453"/>
                  </a:cubicBezTo>
                  <a:cubicBezTo>
                    <a:pt x="298" y="1453"/>
                    <a:pt x="381" y="1370"/>
                    <a:pt x="393" y="1262"/>
                  </a:cubicBezTo>
                  <a:cubicBezTo>
                    <a:pt x="393" y="1000"/>
                    <a:pt x="441" y="750"/>
                    <a:pt x="501" y="500"/>
                  </a:cubicBezTo>
                  <a:cubicBezTo>
                    <a:pt x="512" y="429"/>
                    <a:pt x="548" y="334"/>
                    <a:pt x="572" y="262"/>
                  </a:cubicBezTo>
                  <a:cubicBezTo>
                    <a:pt x="608" y="155"/>
                    <a:pt x="560" y="36"/>
                    <a:pt x="465" y="12"/>
                  </a:cubicBezTo>
                  <a:cubicBezTo>
                    <a:pt x="441" y="4"/>
                    <a:pt x="417" y="1"/>
                    <a:pt x="393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9" name="Google Shape;3869;p461"/>
            <p:cNvSpPr/>
            <p:nvPr/>
          </p:nvSpPr>
          <p:spPr>
            <a:xfrm>
              <a:off x="5587850" y="3536766"/>
              <a:ext cx="43591" cy="102508"/>
            </a:xfrm>
            <a:custGeom>
              <a:rect b="b" l="l" r="r" t="t"/>
              <a:pathLst>
                <a:path extrusionOk="0" h="1458" w="620">
                  <a:moveTo>
                    <a:pt x="229" y="1"/>
                  </a:moveTo>
                  <a:cubicBezTo>
                    <a:pt x="206" y="1"/>
                    <a:pt x="181" y="6"/>
                    <a:pt x="155" y="17"/>
                  </a:cubicBezTo>
                  <a:cubicBezTo>
                    <a:pt x="48" y="53"/>
                    <a:pt x="0" y="160"/>
                    <a:pt x="36" y="267"/>
                  </a:cubicBezTo>
                  <a:cubicBezTo>
                    <a:pt x="155" y="589"/>
                    <a:pt x="215" y="922"/>
                    <a:pt x="215" y="1267"/>
                  </a:cubicBezTo>
                  <a:cubicBezTo>
                    <a:pt x="215" y="1363"/>
                    <a:pt x="298" y="1458"/>
                    <a:pt x="405" y="1458"/>
                  </a:cubicBezTo>
                  <a:cubicBezTo>
                    <a:pt x="512" y="1458"/>
                    <a:pt x="596" y="1363"/>
                    <a:pt x="620" y="1267"/>
                  </a:cubicBezTo>
                  <a:cubicBezTo>
                    <a:pt x="596" y="875"/>
                    <a:pt x="536" y="494"/>
                    <a:pt x="405" y="136"/>
                  </a:cubicBezTo>
                  <a:cubicBezTo>
                    <a:pt x="369" y="55"/>
                    <a:pt x="305" y="1"/>
                    <a:pt x="229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0" name="Google Shape;3870;p461"/>
            <p:cNvSpPr/>
            <p:nvPr/>
          </p:nvSpPr>
          <p:spPr>
            <a:xfrm>
              <a:off x="5216976" y="3422867"/>
              <a:ext cx="88798" cy="75791"/>
            </a:xfrm>
            <a:custGeom>
              <a:rect b="b" l="l" r="r" t="t"/>
              <a:pathLst>
                <a:path extrusionOk="0" h="1078" w="1263">
                  <a:moveTo>
                    <a:pt x="1030" y="1"/>
                  </a:moveTo>
                  <a:cubicBezTo>
                    <a:pt x="996" y="1"/>
                    <a:pt x="961" y="10"/>
                    <a:pt x="930" y="30"/>
                  </a:cubicBezTo>
                  <a:cubicBezTo>
                    <a:pt x="596" y="220"/>
                    <a:pt x="299" y="471"/>
                    <a:pt x="60" y="768"/>
                  </a:cubicBezTo>
                  <a:cubicBezTo>
                    <a:pt x="1" y="840"/>
                    <a:pt x="13" y="959"/>
                    <a:pt x="84" y="1042"/>
                  </a:cubicBezTo>
                  <a:cubicBezTo>
                    <a:pt x="120" y="1066"/>
                    <a:pt x="156" y="1078"/>
                    <a:pt x="203" y="1078"/>
                  </a:cubicBezTo>
                  <a:cubicBezTo>
                    <a:pt x="263" y="1078"/>
                    <a:pt x="322" y="1066"/>
                    <a:pt x="358" y="1018"/>
                  </a:cubicBezTo>
                  <a:cubicBezTo>
                    <a:pt x="572" y="756"/>
                    <a:pt x="834" y="542"/>
                    <a:pt x="1132" y="363"/>
                  </a:cubicBezTo>
                  <a:cubicBezTo>
                    <a:pt x="1215" y="304"/>
                    <a:pt x="1263" y="185"/>
                    <a:pt x="1203" y="101"/>
                  </a:cubicBezTo>
                  <a:cubicBezTo>
                    <a:pt x="1164" y="38"/>
                    <a:pt x="1098" y="1"/>
                    <a:pt x="1030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1" name="Google Shape;3871;p461"/>
            <p:cNvSpPr/>
            <p:nvPr/>
          </p:nvSpPr>
          <p:spPr>
            <a:xfrm>
              <a:off x="5491599" y="3422164"/>
              <a:ext cx="89642" cy="76495"/>
            </a:xfrm>
            <a:custGeom>
              <a:rect b="b" l="l" r="r" t="t"/>
              <a:pathLst>
                <a:path extrusionOk="0" h="1088" w="1275">
                  <a:moveTo>
                    <a:pt x="229" y="0"/>
                  </a:moveTo>
                  <a:cubicBezTo>
                    <a:pt x="156" y="0"/>
                    <a:pt x="90" y="32"/>
                    <a:pt x="48" y="100"/>
                  </a:cubicBezTo>
                  <a:cubicBezTo>
                    <a:pt x="0" y="183"/>
                    <a:pt x="36" y="302"/>
                    <a:pt x="119" y="361"/>
                  </a:cubicBezTo>
                  <a:cubicBezTo>
                    <a:pt x="417" y="540"/>
                    <a:pt x="679" y="754"/>
                    <a:pt x="893" y="1016"/>
                  </a:cubicBezTo>
                  <a:cubicBezTo>
                    <a:pt x="941" y="1064"/>
                    <a:pt x="988" y="1088"/>
                    <a:pt x="1048" y="1088"/>
                  </a:cubicBezTo>
                  <a:cubicBezTo>
                    <a:pt x="1096" y="1088"/>
                    <a:pt x="1131" y="1076"/>
                    <a:pt x="1167" y="1028"/>
                  </a:cubicBezTo>
                  <a:cubicBezTo>
                    <a:pt x="1250" y="969"/>
                    <a:pt x="1274" y="850"/>
                    <a:pt x="1191" y="766"/>
                  </a:cubicBezTo>
                  <a:cubicBezTo>
                    <a:pt x="941" y="469"/>
                    <a:pt x="643" y="219"/>
                    <a:pt x="322" y="16"/>
                  </a:cubicBezTo>
                  <a:cubicBezTo>
                    <a:pt x="290" y="6"/>
                    <a:pt x="259" y="0"/>
                    <a:pt x="229" y="0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2" name="Google Shape;3872;p461"/>
            <p:cNvSpPr/>
            <p:nvPr/>
          </p:nvSpPr>
          <p:spPr>
            <a:xfrm>
              <a:off x="5345077" y="3393127"/>
              <a:ext cx="103844" cy="30303"/>
            </a:xfrm>
            <a:custGeom>
              <a:rect b="b" l="l" r="r" t="t"/>
              <a:pathLst>
                <a:path extrusionOk="0" h="431" w="1477">
                  <a:moveTo>
                    <a:pt x="739" y="1"/>
                  </a:moveTo>
                  <a:cubicBezTo>
                    <a:pt x="560" y="1"/>
                    <a:pt x="358" y="12"/>
                    <a:pt x="167" y="48"/>
                  </a:cubicBezTo>
                  <a:cubicBezTo>
                    <a:pt x="60" y="60"/>
                    <a:pt x="1" y="167"/>
                    <a:pt x="24" y="262"/>
                  </a:cubicBezTo>
                  <a:cubicBezTo>
                    <a:pt x="36" y="370"/>
                    <a:pt x="120" y="429"/>
                    <a:pt x="215" y="429"/>
                  </a:cubicBezTo>
                  <a:cubicBezTo>
                    <a:pt x="382" y="405"/>
                    <a:pt x="560" y="382"/>
                    <a:pt x="715" y="382"/>
                  </a:cubicBezTo>
                  <a:cubicBezTo>
                    <a:pt x="882" y="382"/>
                    <a:pt x="1060" y="405"/>
                    <a:pt x="1227" y="429"/>
                  </a:cubicBezTo>
                  <a:cubicBezTo>
                    <a:pt x="1235" y="430"/>
                    <a:pt x="1243" y="430"/>
                    <a:pt x="1250" y="430"/>
                  </a:cubicBezTo>
                  <a:cubicBezTo>
                    <a:pt x="1348" y="430"/>
                    <a:pt x="1431" y="362"/>
                    <a:pt x="1453" y="262"/>
                  </a:cubicBezTo>
                  <a:cubicBezTo>
                    <a:pt x="1477" y="167"/>
                    <a:pt x="1406" y="60"/>
                    <a:pt x="1298" y="48"/>
                  </a:cubicBezTo>
                  <a:cubicBezTo>
                    <a:pt x="1120" y="12"/>
                    <a:pt x="929" y="1"/>
                    <a:pt x="739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3" name="Google Shape;3873;p461"/>
            <p:cNvSpPr/>
            <p:nvPr/>
          </p:nvSpPr>
          <p:spPr>
            <a:xfrm>
              <a:off x="5504114" y="3563905"/>
              <a:ext cx="72909" cy="31006"/>
            </a:xfrm>
            <a:custGeom>
              <a:rect b="b" l="l" r="r" t="t"/>
              <a:pathLst>
                <a:path extrusionOk="0" h="441" w="1037">
                  <a:moveTo>
                    <a:pt x="215" y="0"/>
                  </a:moveTo>
                  <a:cubicBezTo>
                    <a:pt x="108" y="0"/>
                    <a:pt x="1" y="84"/>
                    <a:pt x="1" y="227"/>
                  </a:cubicBezTo>
                  <a:cubicBezTo>
                    <a:pt x="1" y="346"/>
                    <a:pt x="108" y="441"/>
                    <a:pt x="227" y="441"/>
                  </a:cubicBezTo>
                  <a:lnTo>
                    <a:pt x="1037" y="441"/>
                  </a:lnTo>
                  <a:cubicBezTo>
                    <a:pt x="1001" y="298"/>
                    <a:pt x="977" y="143"/>
                    <a:pt x="918" y="0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4" name="Google Shape;3874;p461"/>
            <p:cNvSpPr/>
            <p:nvPr/>
          </p:nvSpPr>
          <p:spPr>
            <a:xfrm>
              <a:off x="5276457" y="3442554"/>
              <a:ext cx="303096" cy="365880"/>
            </a:xfrm>
            <a:custGeom>
              <a:rect b="b" l="l" r="r" t="t"/>
              <a:pathLst>
                <a:path extrusionOk="0" h="5204" w="4311">
                  <a:moveTo>
                    <a:pt x="1727" y="0"/>
                  </a:moveTo>
                  <a:cubicBezTo>
                    <a:pt x="1072" y="0"/>
                    <a:pt x="465" y="250"/>
                    <a:pt x="0" y="655"/>
                  </a:cubicBezTo>
                  <a:lnTo>
                    <a:pt x="536" y="655"/>
                  </a:lnTo>
                  <a:cubicBezTo>
                    <a:pt x="858" y="655"/>
                    <a:pt x="1143" y="917"/>
                    <a:pt x="1143" y="1262"/>
                  </a:cubicBezTo>
                  <a:cubicBezTo>
                    <a:pt x="1143" y="1584"/>
                    <a:pt x="881" y="1869"/>
                    <a:pt x="548" y="1869"/>
                  </a:cubicBezTo>
                  <a:cubicBezTo>
                    <a:pt x="429" y="1869"/>
                    <a:pt x="322" y="1976"/>
                    <a:pt x="322" y="2096"/>
                  </a:cubicBezTo>
                  <a:cubicBezTo>
                    <a:pt x="322" y="2215"/>
                    <a:pt x="429" y="2322"/>
                    <a:pt x="548" y="2322"/>
                  </a:cubicBezTo>
                  <a:lnTo>
                    <a:pt x="1560" y="2322"/>
                  </a:lnTo>
                  <a:cubicBezTo>
                    <a:pt x="1893" y="2322"/>
                    <a:pt x="2167" y="2607"/>
                    <a:pt x="2167" y="2929"/>
                  </a:cubicBezTo>
                  <a:cubicBezTo>
                    <a:pt x="2167" y="3274"/>
                    <a:pt x="1905" y="3560"/>
                    <a:pt x="1560" y="3560"/>
                  </a:cubicBezTo>
                  <a:cubicBezTo>
                    <a:pt x="1441" y="3560"/>
                    <a:pt x="1334" y="3655"/>
                    <a:pt x="1334" y="3774"/>
                  </a:cubicBezTo>
                  <a:cubicBezTo>
                    <a:pt x="1334" y="3893"/>
                    <a:pt x="1441" y="4001"/>
                    <a:pt x="1560" y="4001"/>
                  </a:cubicBezTo>
                  <a:cubicBezTo>
                    <a:pt x="1893" y="4001"/>
                    <a:pt x="2167" y="4286"/>
                    <a:pt x="2167" y="4632"/>
                  </a:cubicBezTo>
                  <a:cubicBezTo>
                    <a:pt x="2167" y="4715"/>
                    <a:pt x="2155" y="4822"/>
                    <a:pt x="2108" y="4905"/>
                  </a:cubicBezTo>
                  <a:cubicBezTo>
                    <a:pt x="2048" y="5024"/>
                    <a:pt x="1941" y="5132"/>
                    <a:pt x="1822" y="5191"/>
                  </a:cubicBezTo>
                  <a:cubicBezTo>
                    <a:pt x="1814" y="5199"/>
                    <a:pt x="1802" y="5201"/>
                    <a:pt x="1788" y="5202"/>
                  </a:cubicBezTo>
                  <a:lnTo>
                    <a:pt x="1788" y="5202"/>
                  </a:lnTo>
                  <a:cubicBezTo>
                    <a:pt x="3187" y="5171"/>
                    <a:pt x="4310" y="4023"/>
                    <a:pt x="4310" y="2584"/>
                  </a:cubicBezTo>
                  <a:lnTo>
                    <a:pt x="4310" y="2536"/>
                  </a:lnTo>
                  <a:lnTo>
                    <a:pt x="3465" y="2548"/>
                  </a:lnTo>
                  <a:cubicBezTo>
                    <a:pt x="3120" y="2548"/>
                    <a:pt x="2858" y="2274"/>
                    <a:pt x="2858" y="1929"/>
                  </a:cubicBezTo>
                  <a:cubicBezTo>
                    <a:pt x="2858" y="1584"/>
                    <a:pt x="3120" y="1322"/>
                    <a:pt x="3465" y="1322"/>
                  </a:cubicBezTo>
                  <a:lnTo>
                    <a:pt x="3989" y="1322"/>
                  </a:lnTo>
                  <a:cubicBezTo>
                    <a:pt x="3536" y="536"/>
                    <a:pt x="2691" y="0"/>
                    <a:pt x="1727" y="0"/>
                  </a:cubicBezTo>
                  <a:close/>
                  <a:moveTo>
                    <a:pt x="1788" y="5202"/>
                  </a:moveTo>
                  <a:cubicBezTo>
                    <a:pt x="1775" y="5203"/>
                    <a:pt x="1763" y="5203"/>
                    <a:pt x="1751" y="5203"/>
                  </a:cubicBezTo>
                  <a:lnTo>
                    <a:pt x="1762" y="5203"/>
                  </a:lnTo>
                  <a:cubicBezTo>
                    <a:pt x="1771" y="5203"/>
                    <a:pt x="1780" y="5203"/>
                    <a:pt x="1788" y="5202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5" name="Google Shape;3875;p461"/>
            <p:cNvSpPr/>
            <p:nvPr/>
          </p:nvSpPr>
          <p:spPr>
            <a:xfrm>
              <a:off x="5216976" y="3514479"/>
              <a:ext cx="185120" cy="279683"/>
            </a:xfrm>
            <a:custGeom>
              <a:rect b="b" l="l" r="r" t="t"/>
              <a:pathLst>
                <a:path extrusionOk="0" h="3978" w="2633">
                  <a:moveTo>
                    <a:pt x="501" y="1"/>
                  </a:moveTo>
                  <a:cubicBezTo>
                    <a:pt x="191" y="430"/>
                    <a:pt x="1" y="965"/>
                    <a:pt x="1" y="1537"/>
                  </a:cubicBezTo>
                  <a:cubicBezTo>
                    <a:pt x="1" y="2680"/>
                    <a:pt x="739" y="3644"/>
                    <a:pt x="1763" y="3978"/>
                  </a:cubicBezTo>
                  <a:cubicBezTo>
                    <a:pt x="2061" y="3918"/>
                    <a:pt x="2346" y="3811"/>
                    <a:pt x="2477" y="3763"/>
                  </a:cubicBezTo>
                  <a:cubicBezTo>
                    <a:pt x="2537" y="3740"/>
                    <a:pt x="2573" y="3704"/>
                    <a:pt x="2597" y="3668"/>
                  </a:cubicBezTo>
                  <a:cubicBezTo>
                    <a:pt x="2620" y="3632"/>
                    <a:pt x="2632" y="3609"/>
                    <a:pt x="2632" y="3561"/>
                  </a:cubicBezTo>
                  <a:cubicBezTo>
                    <a:pt x="2632" y="3442"/>
                    <a:pt x="2525" y="3335"/>
                    <a:pt x="2406" y="3335"/>
                  </a:cubicBezTo>
                  <a:cubicBezTo>
                    <a:pt x="2085" y="3335"/>
                    <a:pt x="1799" y="3073"/>
                    <a:pt x="1799" y="2727"/>
                  </a:cubicBezTo>
                  <a:cubicBezTo>
                    <a:pt x="1799" y="2382"/>
                    <a:pt x="2061" y="2108"/>
                    <a:pt x="2406" y="2108"/>
                  </a:cubicBezTo>
                  <a:cubicBezTo>
                    <a:pt x="2525" y="2108"/>
                    <a:pt x="2632" y="2013"/>
                    <a:pt x="2632" y="1894"/>
                  </a:cubicBezTo>
                  <a:cubicBezTo>
                    <a:pt x="2632" y="1775"/>
                    <a:pt x="2525" y="1668"/>
                    <a:pt x="2406" y="1668"/>
                  </a:cubicBezTo>
                  <a:lnTo>
                    <a:pt x="1394" y="1668"/>
                  </a:lnTo>
                  <a:cubicBezTo>
                    <a:pt x="1073" y="1668"/>
                    <a:pt x="787" y="1394"/>
                    <a:pt x="787" y="1061"/>
                  </a:cubicBezTo>
                  <a:cubicBezTo>
                    <a:pt x="787" y="727"/>
                    <a:pt x="1049" y="441"/>
                    <a:pt x="1382" y="441"/>
                  </a:cubicBezTo>
                  <a:cubicBezTo>
                    <a:pt x="1501" y="441"/>
                    <a:pt x="1608" y="346"/>
                    <a:pt x="1608" y="227"/>
                  </a:cubicBezTo>
                  <a:cubicBezTo>
                    <a:pt x="1608" y="108"/>
                    <a:pt x="1501" y="1"/>
                    <a:pt x="1382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76" name="Google Shape;3876;p461"/>
          <p:cNvGrpSpPr/>
          <p:nvPr/>
        </p:nvGrpSpPr>
        <p:grpSpPr>
          <a:xfrm>
            <a:off x="3815021" y="1510492"/>
            <a:ext cx="1427949" cy="1253798"/>
            <a:chOff x="583100" y="3982600"/>
            <a:chExt cx="296175" cy="296175"/>
          </a:xfrm>
        </p:grpSpPr>
        <p:sp>
          <p:nvSpPr>
            <p:cNvPr id="3877" name="Google Shape;3877;p461"/>
            <p:cNvSpPr/>
            <p:nvPr/>
          </p:nvSpPr>
          <p:spPr>
            <a:xfrm>
              <a:off x="694925" y="3982600"/>
              <a:ext cx="70925" cy="68550"/>
            </a:xfrm>
            <a:custGeom>
              <a:rect b="b" l="l" r="r" t="t"/>
              <a:pathLst>
                <a:path extrusionOk="0" h="2742" w="2837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8" name="Google Shape;3878;p461"/>
            <p:cNvSpPr/>
            <p:nvPr/>
          </p:nvSpPr>
          <p:spPr>
            <a:xfrm>
              <a:off x="609075" y="4139350"/>
              <a:ext cx="69350" cy="68525"/>
            </a:xfrm>
            <a:custGeom>
              <a:rect b="b" l="l" r="r" t="t"/>
              <a:pathLst>
                <a:path extrusionOk="0" h="2741" w="2774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9" name="Google Shape;3879;p461"/>
            <p:cNvSpPr/>
            <p:nvPr/>
          </p:nvSpPr>
          <p:spPr>
            <a:xfrm>
              <a:off x="783925" y="4140125"/>
              <a:ext cx="68550" cy="68550"/>
            </a:xfrm>
            <a:custGeom>
              <a:rect b="b" l="l" r="r" t="t"/>
              <a:pathLst>
                <a:path extrusionOk="0" h="2742" w="2742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0" name="Google Shape;3880;p461"/>
            <p:cNvSpPr/>
            <p:nvPr/>
          </p:nvSpPr>
          <p:spPr>
            <a:xfrm>
              <a:off x="583100" y="4207075"/>
              <a:ext cx="122100" cy="71700"/>
            </a:xfrm>
            <a:custGeom>
              <a:rect b="b" l="l" r="r" t="t"/>
              <a:pathLst>
                <a:path extrusionOk="0" h="2868" w="4884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1" name="Google Shape;3881;p461"/>
            <p:cNvSpPr/>
            <p:nvPr/>
          </p:nvSpPr>
          <p:spPr>
            <a:xfrm>
              <a:off x="669725" y="4049550"/>
              <a:ext cx="122900" cy="72475"/>
            </a:xfrm>
            <a:custGeom>
              <a:rect b="b" l="l" r="r" t="t"/>
              <a:pathLst>
                <a:path extrusionOk="0" h="2899" w="4916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2" name="Google Shape;3882;p461"/>
            <p:cNvSpPr/>
            <p:nvPr/>
          </p:nvSpPr>
          <p:spPr>
            <a:xfrm>
              <a:off x="757150" y="4207075"/>
              <a:ext cx="122125" cy="71700"/>
            </a:xfrm>
            <a:custGeom>
              <a:rect b="b" l="l" r="r" t="t"/>
              <a:pathLst>
                <a:path extrusionOk="0" h="2868" w="4885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3" name="Google Shape;3883;p461"/>
            <p:cNvSpPr/>
            <p:nvPr/>
          </p:nvSpPr>
          <p:spPr>
            <a:xfrm>
              <a:off x="691775" y="4139350"/>
              <a:ext cx="77225" cy="64600"/>
            </a:xfrm>
            <a:custGeom>
              <a:rect b="b" l="l" r="r" t="t"/>
              <a:pathLst>
                <a:path extrusionOk="0" h="2584" w="3089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solidFill>
              <a:srgbClr val="164A4A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84" name="Google Shape;3884;p461"/>
          <p:cNvSpPr/>
          <p:nvPr/>
        </p:nvSpPr>
        <p:spPr>
          <a:xfrm>
            <a:off x="5970800" y="3077975"/>
            <a:ext cx="2437800" cy="5778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5" name="Google Shape;3885;p461"/>
          <p:cNvSpPr/>
          <p:nvPr/>
        </p:nvSpPr>
        <p:spPr>
          <a:xfrm>
            <a:off x="3310100" y="3077975"/>
            <a:ext cx="2437800" cy="5778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6" name="Google Shape;3886;p461"/>
          <p:cNvSpPr txBox="1"/>
          <p:nvPr>
            <p:ph idx="2" type="title"/>
          </p:nvPr>
        </p:nvSpPr>
        <p:spPr>
          <a:xfrm>
            <a:off x="3372350" y="3147650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Create Community</a:t>
            </a:r>
            <a:endParaRPr/>
          </a:p>
        </p:txBody>
      </p:sp>
      <p:sp>
        <p:nvSpPr>
          <p:cNvPr id="3887" name="Google Shape;3887;p461"/>
          <p:cNvSpPr txBox="1"/>
          <p:nvPr>
            <p:ph idx="4" type="title"/>
          </p:nvPr>
        </p:nvSpPr>
        <p:spPr>
          <a:xfrm>
            <a:off x="6033051" y="3147650"/>
            <a:ext cx="2313300" cy="27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More Economic for Drivers</a:t>
            </a:r>
            <a:endParaRPr/>
          </a:p>
        </p:txBody>
      </p:sp>
      <p:sp>
        <p:nvSpPr>
          <p:cNvPr id="3888" name="Google Shape;3888;p461"/>
          <p:cNvSpPr/>
          <p:nvPr/>
        </p:nvSpPr>
        <p:spPr>
          <a:xfrm>
            <a:off x="6475727" y="1425082"/>
            <a:ext cx="1427936" cy="1427617"/>
          </a:xfrm>
          <a:custGeom>
            <a:rect b="b" l="l" r="r" t="t"/>
            <a:pathLst>
              <a:path extrusionOk="0" h="12666" w="12697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164A4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2" name="Shape 3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3" name="Google Shape;3893;p462"/>
          <p:cNvGrpSpPr/>
          <p:nvPr/>
        </p:nvGrpSpPr>
        <p:grpSpPr>
          <a:xfrm>
            <a:off x="3229289" y="248087"/>
            <a:ext cx="2685431" cy="4647324"/>
            <a:chOff x="5236150" y="1280813"/>
            <a:chExt cx="1337366" cy="2539521"/>
          </a:xfrm>
        </p:grpSpPr>
        <p:sp>
          <p:nvSpPr>
            <p:cNvPr id="3894" name="Google Shape;3894;p462"/>
            <p:cNvSpPr/>
            <p:nvPr/>
          </p:nvSpPr>
          <p:spPr>
            <a:xfrm>
              <a:off x="5236150" y="1280813"/>
              <a:ext cx="1337366" cy="2539521"/>
            </a:xfrm>
            <a:custGeom>
              <a:rect b="b" l="l" r="r" t="t"/>
              <a:pathLst>
                <a:path extrusionOk="0" h="55989" w="29485">
                  <a:moveTo>
                    <a:pt x="3405" y="0"/>
                  </a:moveTo>
                  <a:cubicBezTo>
                    <a:pt x="1521" y="0"/>
                    <a:pt x="1" y="1520"/>
                    <a:pt x="1" y="3404"/>
                  </a:cubicBezTo>
                  <a:lnTo>
                    <a:pt x="1" y="51977"/>
                  </a:lnTo>
                  <a:cubicBezTo>
                    <a:pt x="1" y="54195"/>
                    <a:pt x="1764" y="55989"/>
                    <a:pt x="4013" y="55989"/>
                  </a:cubicBezTo>
                  <a:lnTo>
                    <a:pt x="25412" y="55989"/>
                  </a:lnTo>
                  <a:cubicBezTo>
                    <a:pt x="27661" y="55989"/>
                    <a:pt x="29424" y="54165"/>
                    <a:pt x="29485" y="51977"/>
                  </a:cubicBezTo>
                  <a:lnTo>
                    <a:pt x="29485" y="3404"/>
                  </a:lnTo>
                  <a:cubicBezTo>
                    <a:pt x="29485" y="1520"/>
                    <a:pt x="27965" y="0"/>
                    <a:pt x="260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5" name="Google Shape;3895;p462"/>
            <p:cNvSpPr/>
            <p:nvPr/>
          </p:nvSpPr>
          <p:spPr>
            <a:xfrm>
              <a:off x="5682500" y="3668823"/>
              <a:ext cx="457200" cy="2970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896" name="Google Shape;3896;p462" title="this on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3163" y="404075"/>
            <a:ext cx="2297675" cy="406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0" name="Shape 3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" name="Google Shape;3901;p463"/>
          <p:cNvSpPr txBox="1"/>
          <p:nvPr>
            <p:ph idx="1" type="subTitle"/>
          </p:nvPr>
        </p:nvSpPr>
        <p:spPr>
          <a:xfrm>
            <a:off x="1346082" y="3664025"/>
            <a:ext cx="2894700" cy="762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Offers carpooling but is not typically used in Sogndal</a:t>
            </a:r>
            <a:endParaRPr/>
          </a:p>
        </p:txBody>
      </p:sp>
      <p:sp>
        <p:nvSpPr>
          <p:cNvPr id="3902" name="Google Shape;3902;p463"/>
          <p:cNvSpPr txBox="1"/>
          <p:nvPr>
            <p:ph idx="3" type="subTitle"/>
          </p:nvPr>
        </p:nvSpPr>
        <p:spPr>
          <a:xfrm>
            <a:off x="4878434" y="3665975"/>
            <a:ext cx="2898600" cy="7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Offers carpooling but not widely used and doesn’t offer driver profiles </a:t>
            </a:r>
            <a:endParaRPr/>
          </a:p>
        </p:txBody>
      </p:sp>
      <p:sp>
        <p:nvSpPr>
          <p:cNvPr id="3903" name="Google Shape;3903;p463"/>
          <p:cNvSpPr txBox="1"/>
          <p:nvPr>
            <p:ph idx="4" type="title"/>
          </p:nvPr>
        </p:nvSpPr>
        <p:spPr>
          <a:xfrm>
            <a:off x="713250" y="469500"/>
            <a:ext cx="7717500" cy="45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COMPETITORS</a:t>
            </a:r>
            <a:endParaRPr/>
          </a:p>
        </p:txBody>
      </p:sp>
      <p:sp>
        <p:nvSpPr>
          <p:cNvPr id="3904" name="Google Shape;3904;p463"/>
          <p:cNvSpPr/>
          <p:nvPr/>
        </p:nvSpPr>
        <p:spPr>
          <a:xfrm>
            <a:off x="5089175" y="1734025"/>
            <a:ext cx="2623200" cy="13914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5" name="Google Shape;3905;p463"/>
          <p:cNvSpPr/>
          <p:nvPr/>
        </p:nvSpPr>
        <p:spPr>
          <a:xfrm>
            <a:off x="1481825" y="1734025"/>
            <a:ext cx="2623200" cy="13914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06" name="Google Shape;3906;p4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56613" y="1658500"/>
            <a:ext cx="2473615" cy="139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7" name="Google Shape;3907;p4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0888" y="1889836"/>
            <a:ext cx="1079775" cy="1079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F4EA51"/>
      </a:lt2>
      <a:accent1>
        <a:srgbClr val="8EC3E5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Wind Energy Supplier Pitch Deck by Slidesgo">
  <a:themeElements>
    <a:clrScheme name="Simple Light">
      <a:dk1>
        <a:srgbClr val="2E3338"/>
      </a:dk1>
      <a:lt1>
        <a:srgbClr val="F6EFDC"/>
      </a:lt1>
      <a:dk2>
        <a:srgbClr val="164A4A"/>
      </a:dk2>
      <a:lt2>
        <a:srgbClr val="3F4853"/>
      </a:lt2>
      <a:accent1>
        <a:srgbClr val="81B5A8"/>
      </a:accent1>
      <a:accent2>
        <a:srgbClr val="ADDBD0"/>
      </a:accent2>
      <a:accent3>
        <a:srgbClr val="454318"/>
      </a:accent3>
      <a:accent4>
        <a:srgbClr val="FFFFFF"/>
      </a:accent4>
      <a:accent5>
        <a:srgbClr val="FFFFFF"/>
      </a:accent5>
      <a:accent6>
        <a:srgbClr val="FFFFFF"/>
      </a:accent6>
      <a:hlink>
        <a:srgbClr val="2E333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