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65" r:id="rId4"/>
    <p:sldId id="269" r:id="rId5"/>
    <p:sldId id="261" r:id="rId6"/>
    <p:sldId id="272" r:id="rId7"/>
    <p:sldId id="266" r:id="rId8"/>
    <p:sldId id="25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BD0F78-60DF-DC05-AD85-6CA9E5BFDF6D}" name="vittorio.miserere@gmail.com" initials="vi" userId="S::urn:spo:guest#vittorio.miserere@gmail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EB09D-58C7-4589-83D1-E0B95B227C2F}" v="1038" dt="2023-02-09T13:54:06.007"/>
    <p1510:client id="{7B0A52FB-EAE3-12FC-6398-FED7CA43D8AD}" v="10" dt="2023-02-10T12:16:03.166"/>
    <p1510:client id="{A3533A4F-1D6D-0EC6-1E2D-E63111A9C0C2}" v="154" dt="2023-02-09T13:51:16.029"/>
    <p1510:client id="{B165AFD7-F532-6C98-DDD5-F98B338241FF}" v="229" dt="2023-02-10T08:54:35.901"/>
    <p1510:client id="{B6AE6E6E-16BC-0F8D-46DC-8E2991E5DA76}" v="223" dt="2023-02-09T13:52:59.540"/>
    <p1510:client id="{C4A48597-3705-BEF6-0899-A9DE6EAC5485}" v="805" vWet="807" dt="2023-02-09T13:47:27.203"/>
    <p1510:client id="{C4BB79B5-8799-1B98-8716-AC9BB0793BAA}" v="1" dt="2023-02-10T09:56:28.946"/>
    <p1510:client id="{F4227764-1E83-50A6-1274-9991C7B64E8B}" v="26" dt="2023-02-10T10:49:25.247"/>
    <p1510:client id="{F4AFA624-5848-4E20-81A4-FF8E090E0CDF}" v="368" dt="2023-02-10T08:54:5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torio.miserere@gmail.com" userId="S::urn:spo:guest#vittorio.miserere@gmail.com::" providerId="AD" clId="Web-{B165AFD7-F532-6C98-DDD5-F98B338241FF}"/>
    <pc:docChg chg="mod modSld">
      <pc:chgData name="vittorio.miserere@gmail.com" userId="S::urn:spo:guest#vittorio.miserere@gmail.com::" providerId="AD" clId="Web-{B165AFD7-F532-6C98-DDD5-F98B338241FF}" dt="2023-02-10T08:54:35.901" v="139"/>
      <pc:docMkLst>
        <pc:docMk/>
      </pc:docMkLst>
      <pc:sldChg chg="addCm">
        <pc:chgData name="vittorio.miserere@gmail.com" userId="S::urn:spo:guest#vittorio.miserere@gmail.com::" providerId="AD" clId="Web-{B165AFD7-F532-6C98-DDD5-F98B338241FF}" dt="2023-02-10T08:54:35.901" v="139"/>
        <pc:sldMkLst>
          <pc:docMk/>
          <pc:sldMk cId="3969593905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ttorio.miserere@gmail.com" userId="S::urn:spo:guest#vittorio.miserere@gmail.com::" providerId="AD" clId="Web-{B165AFD7-F532-6C98-DDD5-F98B338241FF}" dt="2023-02-10T08:54:35.901" v="139"/>
              <pc2:cmMkLst xmlns:pc2="http://schemas.microsoft.com/office/powerpoint/2019/9/main/command">
                <pc:docMk/>
                <pc:sldMk cId="3969593905" sldId="269"/>
                <pc2:cmMk id="{D4160252-D561-4AE9-9DE0-160A218D7E6B}"/>
              </pc2:cmMkLst>
            </pc226:cmChg>
          </p:ext>
        </pc:extLst>
      </pc:sldChg>
      <pc:sldChg chg="addSp delSp modSp">
        <pc:chgData name="vittorio.miserere@gmail.com" userId="S::urn:spo:guest#vittorio.miserere@gmail.com::" providerId="AD" clId="Web-{B165AFD7-F532-6C98-DDD5-F98B338241FF}" dt="2023-02-10T08:53:36.854" v="137" actId="20577"/>
        <pc:sldMkLst>
          <pc:docMk/>
          <pc:sldMk cId="3861010409" sldId="271"/>
        </pc:sldMkLst>
        <pc:spChg chg="add mod">
          <ac:chgData name="vittorio.miserere@gmail.com" userId="S::urn:spo:guest#vittorio.miserere@gmail.com::" providerId="AD" clId="Web-{B165AFD7-F532-6C98-DDD5-F98B338241FF}" dt="2023-02-10T08:52:04.822" v="117" actId="20577"/>
          <ac:spMkLst>
            <pc:docMk/>
            <pc:sldMk cId="3861010409" sldId="271"/>
            <ac:spMk id="3" creationId="{9F9F01AD-12CD-066B-0C84-7EEB789B83EE}"/>
          </ac:spMkLst>
        </pc:spChg>
        <pc:spChg chg="mod">
          <ac:chgData name="vittorio.miserere@gmail.com" userId="S::urn:spo:guest#vittorio.miserere@gmail.com::" providerId="AD" clId="Web-{B165AFD7-F532-6C98-DDD5-F98B338241FF}" dt="2023-02-10T08:53:24.651" v="131" actId="1076"/>
          <ac:spMkLst>
            <pc:docMk/>
            <pc:sldMk cId="3861010409" sldId="271"/>
            <ac:spMk id="19" creationId="{E52D32EF-3869-BCCA-2D40-4C6C3B6C0350}"/>
          </ac:spMkLst>
        </pc:spChg>
        <pc:spChg chg="mod">
          <ac:chgData name="vittorio.miserere@gmail.com" userId="S::urn:spo:guest#vittorio.miserere@gmail.com::" providerId="AD" clId="Web-{B165AFD7-F532-6C98-DDD5-F98B338241FF}" dt="2023-02-10T08:53:19.026" v="130" actId="1076"/>
          <ac:spMkLst>
            <pc:docMk/>
            <pc:sldMk cId="3861010409" sldId="271"/>
            <ac:spMk id="20" creationId="{AAA78D67-DC3E-06E1-19F4-012EA074A79E}"/>
          </ac:spMkLst>
        </pc:spChg>
        <pc:spChg chg="mod">
          <ac:chgData name="vittorio.miserere@gmail.com" userId="S::urn:spo:guest#vittorio.miserere@gmail.com::" providerId="AD" clId="Web-{B165AFD7-F532-6C98-DDD5-F98B338241FF}" dt="2023-02-10T08:53:36.854" v="137" actId="20577"/>
          <ac:spMkLst>
            <pc:docMk/>
            <pc:sldMk cId="3861010409" sldId="271"/>
            <ac:spMk id="21" creationId="{FE6DC502-9D6E-F7EC-CD64-5C3E25E6B314}"/>
          </ac:spMkLst>
        </pc:spChg>
        <pc:spChg chg="mod">
          <ac:chgData name="vittorio.miserere@gmail.com" userId="S::urn:spo:guest#vittorio.miserere@gmail.com::" providerId="AD" clId="Web-{B165AFD7-F532-6C98-DDD5-F98B338241FF}" dt="2023-02-10T08:38:49.314" v="12" actId="1076"/>
          <ac:spMkLst>
            <pc:docMk/>
            <pc:sldMk cId="3861010409" sldId="271"/>
            <ac:spMk id="24" creationId="{2D64A3FA-8439-C733-4044-C4A6E80DD4BF}"/>
          </ac:spMkLst>
        </pc:spChg>
        <pc:picChg chg="add mod">
          <ac:chgData name="vittorio.miserere@gmail.com" userId="S::urn:spo:guest#vittorio.miserere@gmail.com::" providerId="AD" clId="Web-{B165AFD7-F532-6C98-DDD5-F98B338241FF}" dt="2023-02-10T08:47:20.944" v="18" actId="1076"/>
          <ac:picMkLst>
            <pc:docMk/>
            <pc:sldMk cId="3861010409" sldId="271"/>
            <ac:picMk id="2" creationId="{7D84CD21-2091-3705-AB86-605C2D716253}"/>
          </ac:picMkLst>
        </pc:picChg>
        <pc:picChg chg="del">
          <ac:chgData name="vittorio.miserere@gmail.com" userId="S::urn:spo:guest#vittorio.miserere@gmail.com::" providerId="AD" clId="Web-{B165AFD7-F532-6C98-DDD5-F98B338241FF}" dt="2023-02-10T08:47:17.569" v="17"/>
          <ac:picMkLst>
            <pc:docMk/>
            <pc:sldMk cId="3861010409" sldId="271"/>
            <ac:picMk id="15" creationId="{5307C3B5-65D9-7C53-C5D9-E7201AD2589C}"/>
          </ac:picMkLst>
        </pc:picChg>
        <pc:cxnChg chg="mod">
          <ac:chgData name="vittorio.miserere@gmail.com" userId="S::urn:spo:guest#vittorio.miserere@gmail.com::" providerId="AD" clId="Web-{B165AFD7-F532-6C98-DDD5-F98B338241FF}" dt="2023-02-10T08:47:29.381" v="19" actId="1076"/>
          <ac:cxnSpMkLst>
            <pc:docMk/>
            <pc:sldMk cId="3861010409" sldId="271"/>
            <ac:cxnSpMk id="22" creationId="{A0F31F4C-18FC-3E3C-2808-406E34876012}"/>
          </ac:cxnSpMkLst>
        </pc:cxnChg>
      </pc:sldChg>
    </pc:docChg>
  </pc:docChgLst>
  <pc:docChgLst>
    <pc:chgData name="Henning Hov" userId="S::587752@stud.hvl.no::cacdcbce-b6c5-4528-b863-407a6f678f2a" providerId="AD" clId="Web-{7B0A52FB-EAE3-12FC-6398-FED7CA43D8AD}"/>
    <pc:docChg chg="modSld">
      <pc:chgData name="Henning Hov" userId="S::587752@stud.hvl.no::cacdcbce-b6c5-4528-b863-407a6f678f2a" providerId="AD" clId="Web-{7B0A52FB-EAE3-12FC-6398-FED7CA43D8AD}" dt="2023-02-10T12:16:03.166" v="9" actId="1076"/>
      <pc:docMkLst>
        <pc:docMk/>
      </pc:docMkLst>
      <pc:sldChg chg="addSp delSp modSp">
        <pc:chgData name="Henning Hov" userId="S::587752@stud.hvl.no::cacdcbce-b6c5-4528-b863-407a6f678f2a" providerId="AD" clId="Web-{7B0A52FB-EAE3-12FC-6398-FED7CA43D8AD}" dt="2023-02-10T12:16:03.166" v="9" actId="1076"/>
        <pc:sldMkLst>
          <pc:docMk/>
          <pc:sldMk cId="1273888412" sldId="265"/>
        </pc:sldMkLst>
        <pc:picChg chg="add del mod">
          <ac:chgData name="Henning Hov" userId="S::587752@stud.hvl.no::cacdcbce-b6c5-4528-b863-407a6f678f2a" providerId="AD" clId="Web-{7B0A52FB-EAE3-12FC-6398-FED7CA43D8AD}" dt="2023-02-10T12:15:54.462" v="5"/>
          <ac:picMkLst>
            <pc:docMk/>
            <pc:sldMk cId="1273888412" sldId="265"/>
            <ac:picMk id="2" creationId="{0A5CCF66-58F9-6C67-1156-2AAE68A72339}"/>
          </ac:picMkLst>
        </pc:picChg>
        <pc:picChg chg="add mod">
          <ac:chgData name="Henning Hov" userId="S::587752@stud.hvl.no::cacdcbce-b6c5-4528-b863-407a6f678f2a" providerId="AD" clId="Web-{7B0A52FB-EAE3-12FC-6398-FED7CA43D8AD}" dt="2023-02-10T12:16:03.166" v="9" actId="1076"/>
          <ac:picMkLst>
            <pc:docMk/>
            <pc:sldMk cId="1273888412" sldId="265"/>
            <ac:picMk id="3" creationId="{65A0D787-C2D6-C5EF-FFF9-581885914F41}"/>
          </ac:picMkLst>
        </pc:picChg>
        <pc:picChg chg="mod">
          <ac:chgData name="Henning Hov" userId="S::587752@stud.hvl.no::cacdcbce-b6c5-4528-b863-407a6f678f2a" providerId="AD" clId="Web-{7B0A52FB-EAE3-12FC-6398-FED7CA43D8AD}" dt="2023-02-10T12:15:28.196" v="2" actId="1076"/>
          <ac:picMkLst>
            <pc:docMk/>
            <pc:sldMk cId="1273888412" sldId="265"/>
            <ac:picMk id="4" creationId="{588E773A-E90F-C158-252E-925C7033F37C}"/>
          </ac:picMkLst>
        </pc:picChg>
        <pc:picChg chg="del">
          <ac:chgData name="Henning Hov" userId="S::587752@stud.hvl.no::cacdcbce-b6c5-4528-b863-407a6f678f2a" providerId="AD" clId="Web-{7B0A52FB-EAE3-12FC-6398-FED7CA43D8AD}" dt="2023-02-10T12:15:23.353" v="0"/>
          <ac:picMkLst>
            <pc:docMk/>
            <pc:sldMk cId="1273888412" sldId="265"/>
            <ac:picMk id="1026" creationId="{EB0D5594-8083-9419-D90F-63229D5717A5}"/>
          </ac:picMkLst>
        </pc:picChg>
      </pc:sldChg>
    </pc:docChg>
  </pc:docChgLst>
  <pc:docChgLst>
    <pc:chgData name="Knut Martin Karlsen" userId="e0e420a0-a02d-42fc-a678-b2381c0cac59" providerId="ADAL" clId="{F4AFA624-5848-4E20-81A4-FF8E090E0CDF}"/>
    <pc:docChg chg="undo redo custSel addSld delSld modSld sldOrd modMainMaster">
      <pc:chgData name="Knut Martin Karlsen" userId="e0e420a0-a02d-42fc-a678-b2381c0cac59" providerId="ADAL" clId="{F4AFA624-5848-4E20-81A4-FF8E090E0CDF}" dt="2023-02-10T08:54:55.621" v="371" actId="20577"/>
      <pc:docMkLst>
        <pc:docMk/>
      </pc:docMkLst>
      <pc:sldChg chg="ord setBg">
        <pc:chgData name="Knut Martin Karlsen" userId="e0e420a0-a02d-42fc-a678-b2381c0cac59" providerId="ADAL" clId="{F4AFA624-5848-4E20-81A4-FF8E090E0CDF}" dt="2023-02-10T08:53:13.561" v="313"/>
        <pc:sldMkLst>
          <pc:docMk/>
          <pc:sldMk cId="1220445365" sldId="257"/>
        </pc:sldMkLst>
      </pc:sldChg>
      <pc:sldChg chg="setBg">
        <pc:chgData name="Knut Martin Karlsen" userId="e0e420a0-a02d-42fc-a678-b2381c0cac59" providerId="ADAL" clId="{F4AFA624-5848-4E20-81A4-FF8E090E0CDF}" dt="2023-02-10T08:52:53.865" v="278"/>
        <pc:sldMkLst>
          <pc:docMk/>
          <pc:sldMk cId="2443686077" sldId="261"/>
        </pc:sldMkLst>
      </pc:sldChg>
      <pc:sldChg chg="modSp mod setBg">
        <pc:chgData name="Knut Martin Karlsen" userId="e0e420a0-a02d-42fc-a678-b2381c0cac59" providerId="ADAL" clId="{F4AFA624-5848-4E20-81A4-FF8E090E0CDF}" dt="2023-02-10T08:52:29.385" v="261" actId="26606"/>
        <pc:sldMkLst>
          <pc:docMk/>
          <pc:sldMk cId="1324412675" sldId="264"/>
        </pc:sldMkLst>
        <pc:picChg chg="mod">
          <ac:chgData name="Knut Martin Karlsen" userId="e0e420a0-a02d-42fc-a678-b2381c0cac59" providerId="ADAL" clId="{F4AFA624-5848-4E20-81A4-FF8E090E0CDF}" dt="2023-02-10T08:52:29.385" v="261" actId="26606"/>
          <ac:picMkLst>
            <pc:docMk/>
            <pc:sldMk cId="1324412675" sldId="264"/>
            <ac:picMk id="4" creationId="{8EA572F5-8650-7717-1841-CF830D80AC15}"/>
          </ac:picMkLst>
        </pc:picChg>
      </pc:sldChg>
      <pc:sldChg chg="setBg">
        <pc:chgData name="Knut Martin Karlsen" userId="e0e420a0-a02d-42fc-a678-b2381c0cac59" providerId="ADAL" clId="{F4AFA624-5848-4E20-81A4-FF8E090E0CDF}" dt="2023-02-10T08:52:35.414" v="264"/>
        <pc:sldMkLst>
          <pc:docMk/>
          <pc:sldMk cId="1273888412" sldId="265"/>
        </pc:sldMkLst>
      </pc:sldChg>
      <pc:sldChg chg="modSp mod ord setBg">
        <pc:chgData name="Knut Martin Karlsen" userId="e0e420a0-a02d-42fc-a678-b2381c0cac59" providerId="ADAL" clId="{F4AFA624-5848-4E20-81A4-FF8E090E0CDF}" dt="2023-02-10T08:53:07.959" v="307"/>
        <pc:sldMkLst>
          <pc:docMk/>
          <pc:sldMk cId="1605662243" sldId="266"/>
        </pc:sldMkLst>
        <pc:picChg chg="mod">
          <ac:chgData name="Knut Martin Karlsen" userId="e0e420a0-a02d-42fc-a678-b2381c0cac59" providerId="ADAL" clId="{F4AFA624-5848-4E20-81A4-FF8E090E0CDF}" dt="2023-02-10T08:49:26.701" v="21" actId="1076"/>
          <ac:picMkLst>
            <pc:docMk/>
            <pc:sldMk cId="1605662243" sldId="266"/>
            <ac:picMk id="4" creationId="{29867D29-3BB4-BDE1-3A0D-795023410B30}"/>
          </ac:picMkLst>
        </pc:picChg>
      </pc:sldChg>
      <pc:sldChg chg="setBg">
        <pc:chgData name="Knut Martin Karlsen" userId="e0e420a0-a02d-42fc-a678-b2381c0cac59" providerId="ADAL" clId="{F4AFA624-5848-4E20-81A4-FF8E090E0CDF}" dt="2023-02-10T08:53:46.527" v="324"/>
        <pc:sldMkLst>
          <pc:docMk/>
          <pc:sldMk cId="3511718127" sldId="268"/>
        </pc:sldMkLst>
      </pc:sldChg>
      <pc:sldChg chg="setBg">
        <pc:chgData name="Knut Martin Karlsen" userId="e0e420a0-a02d-42fc-a678-b2381c0cac59" providerId="ADAL" clId="{F4AFA624-5848-4E20-81A4-FF8E090E0CDF}" dt="2023-02-10T08:52:43.919" v="272"/>
        <pc:sldMkLst>
          <pc:docMk/>
          <pc:sldMk cId="3969593905" sldId="269"/>
        </pc:sldMkLst>
      </pc:sldChg>
      <pc:sldChg chg="del setBg">
        <pc:chgData name="Knut Martin Karlsen" userId="e0e420a0-a02d-42fc-a678-b2381c0cac59" providerId="ADAL" clId="{F4AFA624-5848-4E20-81A4-FF8E090E0CDF}" dt="2023-02-10T08:53:16.787" v="314" actId="47"/>
        <pc:sldMkLst>
          <pc:docMk/>
          <pc:sldMk cId="3861010409" sldId="271"/>
        </pc:sldMkLst>
      </pc:sldChg>
      <pc:sldChg chg="addSp delSp modSp add mod ord setBg">
        <pc:chgData name="Knut Martin Karlsen" userId="e0e420a0-a02d-42fc-a678-b2381c0cac59" providerId="ADAL" clId="{F4AFA624-5848-4E20-81A4-FF8E090E0CDF}" dt="2023-02-10T08:54:55.621" v="371" actId="20577"/>
        <pc:sldMkLst>
          <pc:docMk/>
          <pc:sldMk cId="3777104777" sldId="272"/>
        </pc:sldMkLst>
        <pc:spChg chg="add del mod">
          <ac:chgData name="Knut Martin Karlsen" userId="e0e420a0-a02d-42fc-a678-b2381c0cac59" providerId="ADAL" clId="{F4AFA624-5848-4E20-81A4-FF8E090E0CDF}" dt="2023-02-10T08:51:45.391" v="256" actId="26606"/>
          <ac:spMkLst>
            <pc:docMk/>
            <pc:sldMk cId="3777104777" sldId="272"/>
            <ac:spMk id="2" creationId="{6FD8532D-1712-C1A9-6F68-55DAE2FED6A8}"/>
          </ac:spMkLst>
        </pc:spChg>
        <pc:spChg chg="del">
          <ac:chgData name="Knut Martin Karlsen" userId="e0e420a0-a02d-42fc-a678-b2381c0cac59" providerId="ADAL" clId="{F4AFA624-5848-4E20-81A4-FF8E090E0CDF}" dt="2023-02-10T08:48:22.118" v="7" actId="478"/>
          <ac:spMkLst>
            <pc:docMk/>
            <pc:sldMk cId="3777104777" sldId="272"/>
            <ac:spMk id="5" creationId="{75ED6558-0FFF-41B2-4029-16DD353EC5D7}"/>
          </ac:spMkLst>
        </pc:spChg>
        <pc:spChg chg="add">
          <ac:chgData name="Knut Martin Karlsen" userId="e0e420a0-a02d-42fc-a678-b2381c0cac59" providerId="ADAL" clId="{F4AFA624-5848-4E20-81A4-FF8E090E0CDF}" dt="2023-02-10T08:51:45.391" v="256" actId="26606"/>
          <ac:spMkLst>
            <pc:docMk/>
            <pc:sldMk cId="3777104777" sldId="272"/>
            <ac:spMk id="7" creationId="{AE2B703B-46F9-481A-A605-82E2A828C4FA}"/>
          </ac:spMkLst>
        </pc:spChg>
        <pc:spChg chg="add del">
          <ac:chgData name="Knut Martin Karlsen" userId="e0e420a0-a02d-42fc-a678-b2381c0cac59" providerId="ADAL" clId="{F4AFA624-5848-4E20-81A4-FF8E090E0CDF}" dt="2023-02-10T08:51:02.781" v="217" actId="26606"/>
          <ac:spMkLst>
            <pc:docMk/>
            <pc:sldMk cId="3777104777" sldId="272"/>
            <ac:spMk id="8" creationId="{BACC6370-2D7E-4714-9D71-7542949D7D5D}"/>
          </ac:spMkLst>
        </pc:spChg>
        <pc:spChg chg="add">
          <ac:chgData name="Knut Martin Karlsen" userId="e0e420a0-a02d-42fc-a678-b2381c0cac59" providerId="ADAL" clId="{F4AFA624-5848-4E20-81A4-FF8E090E0CDF}" dt="2023-02-10T08:51:45.391" v="256" actId="26606"/>
          <ac:spMkLst>
            <pc:docMk/>
            <pc:sldMk cId="3777104777" sldId="272"/>
            <ac:spMk id="9" creationId="{F13BE4D7-0C3D-4906-B230-A1C5B4665CCF}"/>
          </ac:spMkLst>
        </pc:spChg>
        <pc:spChg chg="add del">
          <ac:chgData name="Knut Martin Karlsen" userId="e0e420a0-a02d-42fc-a678-b2381c0cac59" providerId="ADAL" clId="{F4AFA624-5848-4E20-81A4-FF8E090E0CDF}" dt="2023-02-10T08:51:02.781" v="217" actId="26606"/>
          <ac:spMkLst>
            <pc:docMk/>
            <pc:sldMk cId="3777104777" sldId="272"/>
            <ac:spMk id="10" creationId="{F68B3F68-107C-434F-AA38-110D5EA91B85}"/>
          </ac:spMkLst>
        </pc:spChg>
        <pc:spChg chg="add del">
          <ac:chgData name="Knut Martin Karlsen" userId="e0e420a0-a02d-42fc-a678-b2381c0cac59" providerId="ADAL" clId="{F4AFA624-5848-4E20-81A4-FF8E090E0CDF}" dt="2023-02-10T08:51:02.781" v="217" actId="26606"/>
          <ac:spMkLst>
            <pc:docMk/>
            <pc:sldMk cId="3777104777" sldId="272"/>
            <ac:spMk id="12" creationId="{AAD0DBB9-1A4B-4391-81D4-CB19F9AB918A}"/>
          </ac:spMkLst>
        </pc:spChg>
        <pc:spChg chg="add del">
          <ac:chgData name="Knut Martin Karlsen" userId="e0e420a0-a02d-42fc-a678-b2381c0cac59" providerId="ADAL" clId="{F4AFA624-5848-4E20-81A4-FF8E090E0CDF}" dt="2023-02-10T08:51:02.781" v="217" actId="26606"/>
          <ac:spMkLst>
            <pc:docMk/>
            <pc:sldMk cId="3777104777" sldId="272"/>
            <ac:spMk id="14" creationId="{063BBA22-50EA-4C4D-BE05-F1CE4E63AA56}"/>
          </ac:spMkLst>
        </pc:spChg>
        <pc:graphicFrameChg chg="add del">
          <ac:chgData name="Knut Martin Karlsen" userId="e0e420a0-a02d-42fc-a678-b2381c0cac59" providerId="ADAL" clId="{F4AFA624-5848-4E20-81A4-FF8E090E0CDF}" dt="2023-02-10T08:51:02.781" v="217" actId="26606"/>
          <ac:graphicFrameMkLst>
            <pc:docMk/>
            <pc:sldMk cId="3777104777" sldId="272"/>
            <ac:graphicFrameMk id="6" creationId="{F5BF8AF2-7E38-C0F4-3216-4B798BDB4699}"/>
          </ac:graphicFrameMkLst>
        </pc:graphicFrameChg>
        <pc:graphicFrameChg chg="add mod">
          <ac:chgData name="Knut Martin Karlsen" userId="e0e420a0-a02d-42fc-a678-b2381c0cac59" providerId="ADAL" clId="{F4AFA624-5848-4E20-81A4-FF8E090E0CDF}" dt="2023-02-10T08:54:55.621" v="371" actId="20577"/>
          <ac:graphicFrameMkLst>
            <pc:docMk/>
            <pc:sldMk cId="3777104777" sldId="272"/>
            <ac:graphicFrameMk id="11" creationId="{AFC4C8D9-EE8F-573B-CB4B-F6FEE49FDF91}"/>
          </ac:graphicFrameMkLst>
        </pc:graphicFrameChg>
        <pc:picChg chg="del">
          <ac:chgData name="Knut Martin Karlsen" userId="e0e420a0-a02d-42fc-a678-b2381c0cac59" providerId="ADAL" clId="{F4AFA624-5848-4E20-81A4-FF8E090E0CDF}" dt="2023-02-10T08:48:22.469" v="8" actId="478"/>
          <ac:picMkLst>
            <pc:docMk/>
            <pc:sldMk cId="3777104777" sldId="272"/>
            <ac:picMk id="4" creationId="{29867D29-3BB4-BDE1-3A0D-795023410B30}"/>
          </ac:picMkLst>
        </pc:picChg>
      </pc:sldChg>
      <pc:sldMasterChg chg="setBg modSldLayout">
        <pc:chgData name="Knut Martin Karlsen" userId="e0e420a0-a02d-42fc-a678-b2381c0cac59" providerId="ADAL" clId="{F4AFA624-5848-4E20-81A4-FF8E090E0CDF}" dt="2023-02-10T08:48:45.730" v="9"/>
        <pc:sldMasterMkLst>
          <pc:docMk/>
          <pc:sldMasterMk cId="1009482976" sldId="2147483672"/>
        </pc:sldMasterMkLst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2368815060" sldId="2147483673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3408434700" sldId="2147483674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2591038351" sldId="2147483675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3262759705" sldId="2147483676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2412835099" sldId="2147483677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3053180862" sldId="2147483678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89728222" sldId="2147483679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77441687" sldId="2147483680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3649092044" sldId="2147483681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3343351313" sldId="2147483682"/>
          </pc:sldLayoutMkLst>
        </pc:sldLayoutChg>
        <pc:sldLayoutChg chg="setBg">
          <pc:chgData name="Knut Martin Karlsen" userId="e0e420a0-a02d-42fc-a678-b2381c0cac59" providerId="ADAL" clId="{F4AFA624-5848-4E20-81A4-FF8E090E0CDF}" dt="2023-02-10T08:48:45.730" v="9"/>
          <pc:sldLayoutMkLst>
            <pc:docMk/>
            <pc:sldMasterMk cId="1009482976" sldId="2147483672"/>
            <pc:sldLayoutMk cId="4061744316" sldId="2147483683"/>
          </pc:sldLayoutMkLst>
        </pc:sldLayoutChg>
      </pc:sldMasterChg>
    </pc:docChg>
  </pc:docChgLst>
  <pc:docChgLst>
    <pc:chgData name="Sander Nybak Urdal" userId="S::573981@stud.hvl.no::40a85137-586c-4683-8c8f-80e63d681779" providerId="AD" clId="Web-{F4227764-1E83-50A6-1274-9991C7B64E8B}"/>
    <pc:docChg chg="modSld">
      <pc:chgData name="Sander Nybak Urdal" userId="S::573981@stud.hvl.no::40a85137-586c-4683-8c8f-80e63d681779" providerId="AD" clId="Web-{F4227764-1E83-50A6-1274-9991C7B64E8B}" dt="2023-02-10T10:49:22.794" v="23" actId="20577"/>
      <pc:docMkLst>
        <pc:docMk/>
      </pc:docMkLst>
      <pc:sldChg chg="modSp">
        <pc:chgData name="Sander Nybak Urdal" userId="S::573981@stud.hvl.no::40a85137-586c-4683-8c8f-80e63d681779" providerId="AD" clId="Web-{F4227764-1E83-50A6-1274-9991C7B64E8B}" dt="2023-02-10T10:49:22.794" v="23" actId="20577"/>
        <pc:sldMkLst>
          <pc:docMk/>
          <pc:sldMk cId="3511718127" sldId="268"/>
        </pc:sldMkLst>
        <pc:spChg chg="mod">
          <ac:chgData name="Sander Nybak Urdal" userId="S::573981@stud.hvl.no::40a85137-586c-4683-8c8f-80e63d681779" providerId="AD" clId="Web-{F4227764-1E83-50A6-1274-9991C7B64E8B}" dt="2023-02-10T10:49:22.794" v="23" actId="20577"/>
          <ac:spMkLst>
            <pc:docMk/>
            <pc:sldMk cId="3511718127" sldId="268"/>
            <ac:spMk id="11" creationId="{E8725B46-480B-1453-B649-4E99461F1938}"/>
          </ac:spMkLst>
        </pc:spChg>
        <pc:spChg chg="mod">
          <ac:chgData name="Sander Nybak Urdal" userId="S::573981@stud.hvl.no::40a85137-586c-4683-8c8f-80e63d681779" providerId="AD" clId="Web-{F4227764-1E83-50A6-1274-9991C7B64E8B}" dt="2023-02-10T10:49:18.122" v="5" actId="20577"/>
          <ac:spMkLst>
            <pc:docMk/>
            <pc:sldMk cId="3511718127" sldId="268"/>
            <ac:spMk id="12" creationId="{D529779D-4A99-0F13-2184-849A26EAEE79}"/>
          </ac:spMkLst>
        </pc:spChg>
      </pc:sldChg>
      <pc:sldChg chg="addSp modSp">
        <pc:chgData name="Sander Nybak Urdal" userId="S::573981@stud.hvl.no::40a85137-586c-4683-8c8f-80e63d681779" providerId="AD" clId="Web-{F4227764-1E83-50A6-1274-9991C7B64E8B}" dt="2023-02-10T10:42:36.598" v="1" actId="1076"/>
        <pc:sldMkLst>
          <pc:docMk/>
          <pc:sldMk cId="3777104777" sldId="272"/>
        </pc:sldMkLst>
        <pc:picChg chg="add mod">
          <ac:chgData name="Sander Nybak Urdal" userId="S::573981@stud.hvl.no::40a85137-586c-4683-8c8f-80e63d681779" providerId="AD" clId="Web-{F4227764-1E83-50A6-1274-9991C7B64E8B}" dt="2023-02-10T10:42:36.598" v="1" actId="1076"/>
          <ac:picMkLst>
            <pc:docMk/>
            <pc:sldMk cId="3777104777" sldId="272"/>
            <ac:picMk id="15" creationId="{A07382E2-4DF3-20D2-DEB6-819FD88EE51E}"/>
          </ac:picMkLst>
        </pc:picChg>
      </pc:sldChg>
    </pc:docChg>
  </pc:docChgLst>
  <pc:docChgLst>
    <pc:chgData name="vittorio.miserere@gmail.com" userId="S::urn:spo:guest#vittorio.miserere@gmail.com::" providerId="AD" clId="Web-{C4A48597-3705-BEF6-0899-A9DE6EAC5485}"/>
    <pc:docChg chg="addSld delSld modSld modMainMaster">
      <pc:chgData name="vittorio.miserere@gmail.com" userId="S::urn:spo:guest#vittorio.miserere@gmail.com::" providerId="AD" clId="Web-{C4A48597-3705-BEF6-0899-A9DE6EAC5485}" dt="2023-02-09T13:47:24.719" v="529" actId="20577"/>
      <pc:docMkLst>
        <pc:docMk/>
      </pc:docMkLst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1220445365" sldId="257"/>
        </pc:sldMkLst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3629146191" sldId="258"/>
        </pc:sldMkLst>
      </pc:sldChg>
      <pc:sldChg chg="modSp 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2943060084" sldId="259"/>
        </pc:sldMkLst>
        <pc:cxnChg chg="mod">
          <ac:chgData name="vittorio.miserere@gmail.com" userId="S::urn:spo:guest#vittorio.miserere@gmail.com::" providerId="AD" clId="Web-{C4A48597-3705-BEF6-0899-A9DE6EAC5485}" dt="2023-02-09T12:35:44.533" v="3" actId="1076"/>
          <ac:cxnSpMkLst>
            <pc:docMk/>
            <pc:sldMk cId="2943060084" sldId="259"/>
            <ac:cxnSpMk id="23" creationId="{0252A1BF-74FC-BE7C-9210-96A81FEA9755}"/>
          </ac:cxnSpMkLst>
        </pc:cxnChg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2475908159" sldId="260"/>
        </pc:sldMkLst>
      </pc:sldChg>
      <pc:sldChg chg="modSp 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2443686077" sldId="261"/>
        </pc:sldMkLst>
        <pc:spChg chg="mod">
          <ac:chgData name="vittorio.miserere@gmail.com" userId="S::urn:spo:guest#vittorio.miserere@gmail.com::" providerId="AD" clId="Web-{C4A48597-3705-BEF6-0899-A9DE6EAC5485}" dt="2023-02-09T12:38:38.989" v="6" actId="1076"/>
          <ac:spMkLst>
            <pc:docMk/>
            <pc:sldMk cId="2443686077" sldId="261"/>
            <ac:spMk id="5" creationId="{9454F23C-0729-9C44-C92D-697433D0B9E1}"/>
          </ac:spMkLst>
        </pc:spChg>
        <pc:spChg chg="mod">
          <ac:chgData name="vittorio.miserere@gmail.com" userId="S::urn:spo:guest#vittorio.miserere@gmail.com::" providerId="AD" clId="Web-{C4A48597-3705-BEF6-0899-A9DE6EAC5485}" dt="2023-02-09T12:38:39.004" v="7" actId="1076"/>
          <ac:spMkLst>
            <pc:docMk/>
            <pc:sldMk cId="2443686077" sldId="261"/>
            <ac:spMk id="8" creationId="{71181B66-8D20-0D65-01CD-EE698BC1947C}"/>
          </ac:spMkLst>
        </pc:spChg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75578971" sldId="262"/>
        </pc:sldMkLst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1324412675" sldId="264"/>
        </pc:sldMkLst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1273888412" sldId="265"/>
        </pc:sldMkLst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1605662243" sldId="266"/>
        </pc:sldMkLst>
      </pc:sldChg>
      <pc:sldChg chg="addSp delSp modSp del mod setBg addAnim delAnim modAnim">
        <pc:chgData name="vittorio.miserere@gmail.com" userId="S::urn:spo:guest#vittorio.miserere@gmail.com::" providerId="AD" clId="Web-{C4A48597-3705-BEF6-0899-A9DE6EAC5485}" dt="2023-02-09T13:20:20.033" v="297"/>
        <pc:sldMkLst>
          <pc:docMk/>
          <pc:sldMk cId="36129755" sldId="267"/>
        </pc:sldMkLst>
        <pc:spChg chg="mod">
          <ac:chgData name="vittorio.miserere@gmail.com" userId="S::urn:spo:guest#vittorio.miserere@gmail.com::" providerId="AD" clId="Web-{C4A48597-3705-BEF6-0899-A9DE6EAC5485}" dt="2023-02-09T13:01:34.248" v="63" actId="1076"/>
          <ac:spMkLst>
            <pc:docMk/>
            <pc:sldMk cId="36129755" sldId="267"/>
            <ac:spMk id="2" creationId="{44AE1CF5-2CF5-B741-54BA-B696DEE1CB25}"/>
          </ac:spMkLst>
        </pc:spChg>
        <pc:spChg chg="del">
          <ac:chgData name="vittorio.miserere@gmail.com" userId="S::urn:spo:guest#vittorio.miserere@gmail.com::" providerId="AD" clId="Web-{C4A48597-3705-BEF6-0899-A9DE6EAC5485}" dt="2023-02-09T12:48:01.827" v="10"/>
          <ac:spMkLst>
            <pc:docMk/>
            <pc:sldMk cId="36129755" sldId="267"/>
            <ac:spMk id="3" creationId="{2F05BBA3-14F3-66E5-EA45-9593C97988CB}"/>
          </ac:spMkLst>
        </pc:spChg>
        <pc:spChg chg="add del mod">
          <ac:chgData name="vittorio.miserere@gmail.com" userId="S::urn:spo:guest#vittorio.miserere@gmail.com::" providerId="AD" clId="Web-{C4A48597-3705-BEF6-0899-A9DE6EAC5485}" dt="2023-02-09T12:49:04.547" v="15"/>
          <ac:spMkLst>
            <pc:docMk/>
            <pc:sldMk cId="36129755" sldId="267"/>
            <ac:spMk id="6" creationId="{C378100E-427D-7D7C-B935-9CFA67E48DD2}"/>
          </ac:spMkLst>
        </pc:spChg>
        <pc:spChg chg="add mod">
          <ac:chgData name="vittorio.miserere@gmail.com" userId="S::urn:spo:guest#vittorio.miserere@gmail.com::" providerId="AD" clId="Web-{C4A48597-3705-BEF6-0899-A9DE6EAC5485}" dt="2023-02-09T12:58:33.432" v="33" actId="1076"/>
          <ac:spMkLst>
            <pc:docMk/>
            <pc:sldMk cId="36129755" sldId="267"/>
            <ac:spMk id="7" creationId="{0BEA9AD8-102A-C99E-DBA9-8A337095D7EF}"/>
          </ac:spMkLst>
        </pc:spChg>
        <pc:spChg chg="add del mod">
          <ac:chgData name="vittorio.miserere@gmail.com" userId="S::urn:spo:guest#vittorio.miserere@gmail.com::" providerId="AD" clId="Web-{C4A48597-3705-BEF6-0899-A9DE6EAC5485}" dt="2023-02-09T13:02:02.982" v="66"/>
          <ac:spMkLst>
            <pc:docMk/>
            <pc:sldMk cId="36129755" sldId="267"/>
            <ac:spMk id="11" creationId="{1D63E1EB-A2E1-854F-4837-B8D9D34AD5E8}"/>
          </ac:spMkLst>
        </pc:spChg>
        <pc:spChg chg="add mod">
          <ac:chgData name="vittorio.miserere@gmail.com" userId="S::urn:spo:guest#vittorio.miserere@gmail.com::" providerId="AD" clId="Web-{C4A48597-3705-BEF6-0899-A9DE6EAC5485}" dt="2023-02-09T13:02:38.530" v="68" actId="14100"/>
          <ac:spMkLst>
            <pc:docMk/>
            <pc:sldMk cId="36129755" sldId="267"/>
            <ac:spMk id="12" creationId="{23EDA15A-BBDE-7A8E-4047-8D337458724B}"/>
          </ac:spMkLst>
        </pc:spChg>
        <pc:spChg chg="add">
          <ac:chgData name="vittorio.miserere@gmail.com" userId="S::urn:spo:guest#vittorio.miserere@gmail.com::" providerId="AD" clId="Web-{C4A48597-3705-BEF6-0899-A9DE6EAC5485}" dt="2023-02-09T12:49:04.547" v="15"/>
          <ac:spMkLst>
            <pc:docMk/>
            <pc:sldMk cId="36129755" sldId="267"/>
            <ac:spMk id="13" creationId="{A3363022-C969-41E9-8EB2-E4C94908C1FA}"/>
          </ac:spMkLst>
        </pc:spChg>
        <pc:spChg chg="add">
          <ac:chgData name="vittorio.miserere@gmail.com" userId="S::urn:spo:guest#vittorio.miserere@gmail.com::" providerId="AD" clId="Web-{C4A48597-3705-BEF6-0899-A9DE6EAC5485}" dt="2023-02-09T12:49:04.547" v="15"/>
          <ac:spMkLst>
            <pc:docMk/>
            <pc:sldMk cId="36129755" sldId="267"/>
            <ac:spMk id="15" creationId="{8D1AD6B3-BE88-4CEB-BA17-790657CC4729}"/>
          </ac:spMkLst>
        </pc:spChg>
        <pc:spChg chg="mod">
          <ac:chgData name="vittorio.miserere@gmail.com" userId="S::urn:spo:guest#vittorio.miserere@gmail.com::" providerId="AD" clId="Web-{C4A48597-3705-BEF6-0899-A9DE6EAC5485}" dt="2023-02-09T13:00:42.153" v="47" actId="1076"/>
          <ac:spMkLst>
            <pc:docMk/>
            <pc:sldMk cId="36129755" sldId="267"/>
            <ac:spMk id="20" creationId="{C093DC50-3BD7-46B1-A300-CD207E152FF4}"/>
          </ac:spMkLst>
        </pc:spChg>
        <pc:grpChg chg="add">
          <ac:chgData name="vittorio.miserere@gmail.com" userId="S::urn:spo:guest#vittorio.miserere@gmail.com::" providerId="AD" clId="Web-{C4A48597-3705-BEF6-0899-A9DE6EAC5485}" dt="2023-02-09T12:49:04.547" v="15"/>
          <ac:grpSpMkLst>
            <pc:docMk/>
            <pc:sldMk cId="36129755" sldId="267"/>
            <ac:grpSpMk id="17" creationId="{89D1390B-7E13-4B4F-9CB2-391063412E54}"/>
          </ac:grpSpMkLst>
        </pc:grpChg>
        <pc:picChg chg="add del mod ord">
          <ac:chgData name="vittorio.miserere@gmail.com" userId="S::urn:spo:guest#vittorio.miserere@gmail.com::" providerId="AD" clId="Web-{C4A48597-3705-BEF6-0899-A9DE6EAC5485}" dt="2023-02-09T12:48:22.968" v="14"/>
          <ac:picMkLst>
            <pc:docMk/>
            <pc:sldMk cId="36129755" sldId="267"/>
            <ac:picMk id="4" creationId="{8FAFF244-C817-5464-D974-236981EE97A1}"/>
          </ac:picMkLst>
        </pc:picChg>
        <pc:picChg chg="add mod">
          <ac:chgData name="vittorio.miserere@gmail.com" userId="S::urn:spo:guest#vittorio.miserere@gmail.com::" providerId="AD" clId="Web-{C4A48597-3705-BEF6-0899-A9DE6EAC5485}" dt="2023-02-09T13:08:28.927" v="91" actId="1076"/>
          <ac:picMkLst>
            <pc:docMk/>
            <pc:sldMk cId="36129755" sldId="267"/>
            <ac:picMk id="8" creationId="{9770E4C0-3007-64B4-F0B6-5DC8342A1C34}"/>
          </ac:picMkLst>
        </pc:picChg>
        <pc:picChg chg="add del mod">
          <ac:chgData name="vittorio.miserere@gmail.com" userId="S::urn:spo:guest#vittorio.miserere@gmail.com::" providerId="AD" clId="Web-{C4A48597-3705-BEF6-0899-A9DE6EAC5485}" dt="2023-02-09T12:59:13.823" v="36"/>
          <ac:picMkLst>
            <pc:docMk/>
            <pc:sldMk cId="36129755" sldId="267"/>
            <ac:picMk id="9" creationId="{9DE86AB3-EE9F-1379-3429-94187D368D70}"/>
          </ac:picMkLst>
        </pc:picChg>
        <pc:picChg chg="add mod">
          <ac:chgData name="vittorio.miserere@gmail.com" userId="S::urn:spo:guest#vittorio.miserere@gmail.com::" providerId="AD" clId="Web-{C4A48597-3705-BEF6-0899-A9DE6EAC5485}" dt="2023-02-09T13:00:22.324" v="44" actId="1076"/>
          <ac:picMkLst>
            <pc:docMk/>
            <pc:sldMk cId="36129755" sldId="267"/>
            <ac:picMk id="10" creationId="{BB21B228-5896-0B3C-C299-34748951B59B}"/>
          </ac:picMkLst>
        </pc:picChg>
        <pc:picChg chg="add mod">
          <ac:chgData name="vittorio.miserere@gmail.com" userId="S::urn:spo:guest#vittorio.miserere@gmail.com::" providerId="AD" clId="Web-{C4A48597-3705-BEF6-0899-A9DE6EAC5485}" dt="2023-02-09T13:05:23.533" v="76" actId="14100"/>
          <ac:picMkLst>
            <pc:docMk/>
            <pc:sldMk cId="36129755" sldId="267"/>
            <ac:picMk id="14" creationId="{33E5CA49-CC55-9980-CD3E-99135FD849A8}"/>
          </ac:picMkLst>
        </pc:picChg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3511718127" sldId="268"/>
        </pc:sldMkLst>
      </pc:sldChg>
      <pc:sldChg chg="mod">
        <pc:chgData name="vittorio.miserere@gmail.com" userId="S::urn:spo:guest#vittorio.miserere@gmail.com::" providerId="AD" clId="Web-{C4A48597-3705-BEF6-0899-A9DE6EAC5485}" dt="2023-02-09T13:06:56.081" v="83"/>
        <pc:sldMkLst>
          <pc:docMk/>
          <pc:sldMk cId="3969593905" sldId="269"/>
        </pc:sldMkLst>
      </pc:sldChg>
      <pc:sldChg chg="add del replId">
        <pc:chgData name="vittorio.miserere@gmail.com" userId="S::urn:spo:guest#vittorio.miserere@gmail.com::" providerId="AD" clId="Web-{C4A48597-3705-BEF6-0899-A9DE6EAC5485}" dt="2023-02-09T13:07:31.410" v="86"/>
        <pc:sldMkLst>
          <pc:docMk/>
          <pc:sldMk cId="2195048293" sldId="270"/>
        </pc:sldMkLst>
      </pc:sldChg>
      <pc:sldChg chg="addSp delSp modSp new mod setBg">
        <pc:chgData name="vittorio.miserere@gmail.com" userId="S::urn:spo:guest#vittorio.miserere@gmail.com::" providerId="AD" clId="Web-{C4A48597-3705-BEF6-0899-A9DE6EAC5485}" dt="2023-02-09T13:47:24.719" v="529" actId="20577"/>
        <pc:sldMkLst>
          <pc:docMk/>
          <pc:sldMk cId="3861010409" sldId="271"/>
        </pc:sldMkLst>
        <pc:spChg chg="del">
          <ac:chgData name="vittorio.miserere@gmail.com" userId="S::urn:spo:guest#vittorio.miserere@gmail.com::" providerId="AD" clId="Web-{C4A48597-3705-BEF6-0899-A9DE6EAC5485}" dt="2023-02-09T13:07:56.614" v="90"/>
          <ac:spMkLst>
            <pc:docMk/>
            <pc:sldMk cId="3861010409" sldId="271"/>
            <ac:spMk id="2" creationId="{487AAFD1-22B4-5EC2-B359-5E24123E5361}"/>
          </ac:spMkLst>
        </pc:spChg>
        <pc:spChg chg="del mod">
          <ac:chgData name="vittorio.miserere@gmail.com" userId="S::urn:spo:guest#vittorio.miserere@gmail.com::" providerId="AD" clId="Web-{C4A48597-3705-BEF6-0899-A9DE6EAC5485}" dt="2023-02-09T13:07:49.145" v="89"/>
          <ac:spMkLst>
            <pc:docMk/>
            <pc:sldMk cId="3861010409" sldId="271"/>
            <ac:spMk id="3" creationId="{B8DDBD86-3A87-E630-78CB-CF1423D7459F}"/>
          </ac:spMkLst>
        </pc:spChg>
        <pc:spChg chg="add mod">
          <ac:chgData name="vittorio.miserere@gmail.com" userId="S::urn:spo:guest#vittorio.miserere@gmail.com::" providerId="AD" clId="Web-{C4A48597-3705-BEF6-0899-A9DE6EAC5485}" dt="2023-02-09T13:28:10.214" v="303" actId="1076"/>
          <ac:spMkLst>
            <pc:docMk/>
            <pc:sldMk cId="3861010409" sldId="271"/>
            <ac:spMk id="8" creationId="{84520159-AEED-42DB-1B27-D7DC09C19901}"/>
          </ac:spMkLst>
        </pc:spChg>
        <pc:spChg chg="add mod">
          <ac:chgData name="vittorio.miserere@gmail.com" userId="S::urn:spo:guest#vittorio.miserere@gmail.com::" providerId="AD" clId="Web-{C4A48597-3705-BEF6-0899-A9DE6EAC5485}" dt="2023-02-09T13:16:56.123" v="222" actId="1076"/>
          <ac:spMkLst>
            <pc:docMk/>
            <pc:sldMk cId="3861010409" sldId="271"/>
            <ac:spMk id="9" creationId="{BF9B9460-C590-A1C0-7C12-0D575B3B2684}"/>
          </ac:spMkLst>
        </pc:spChg>
        <pc:spChg chg="add del mod">
          <ac:chgData name="vittorio.miserere@gmail.com" userId="S::urn:spo:guest#vittorio.miserere@gmail.com::" providerId="AD" clId="Web-{C4A48597-3705-BEF6-0899-A9DE6EAC5485}" dt="2023-02-09T13:45:08.638" v="524"/>
          <ac:spMkLst>
            <pc:docMk/>
            <pc:sldMk cId="3861010409" sldId="271"/>
            <ac:spMk id="16" creationId="{2B4B3962-66A6-5E49-0764-42B956F35335}"/>
          </ac:spMkLst>
        </pc:spChg>
        <pc:spChg chg="add del mod">
          <ac:chgData name="vittorio.miserere@gmail.com" userId="S::urn:spo:guest#vittorio.miserere@gmail.com::" providerId="AD" clId="Web-{C4A48597-3705-BEF6-0899-A9DE6EAC5485}" dt="2023-02-09T13:41:31.243" v="468"/>
          <ac:spMkLst>
            <pc:docMk/>
            <pc:sldMk cId="3861010409" sldId="271"/>
            <ac:spMk id="18" creationId="{3AC08EE0-36D9-BA5E-24E0-A475F019DB5C}"/>
          </ac:spMkLst>
        </pc:spChg>
        <pc:spChg chg="add mod">
          <ac:chgData name="vittorio.miserere@gmail.com" userId="S::urn:spo:guest#vittorio.miserere@gmail.com::" providerId="AD" clId="Web-{C4A48597-3705-BEF6-0899-A9DE6EAC5485}" dt="2023-02-09T13:43:06.011" v="478" actId="1076"/>
          <ac:spMkLst>
            <pc:docMk/>
            <pc:sldMk cId="3861010409" sldId="271"/>
            <ac:spMk id="19" creationId="{E52D32EF-3869-BCCA-2D40-4C6C3B6C0350}"/>
          </ac:spMkLst>
        </pc:spChg>
        <pc:spChg chg="add mod">
          <ac:chgData name="vittorio.miserere@gmail.com" userId="S::urn:spo:guest#vittorio.miserere@gmail.com::" providerId="AD" clId="Web-{C4A48597-3705-BEF6-0899-A9DE6EAC5485}" dt="2023-02-09T13:42:17.854" v="474" actId="1076"/>
          <ac:spMkLst>
            <pc:docMk/>
            <pc:sldMk cId="3861010409" sldId="271"/>
            <ac:spMk id="20" creationId="{AAA78D67-DC3E-06E1-19F4-012EA074A79E}"/>
          </ac:spMkLst>
        </pc:spChg>
        <pc:spChg chg="add mod">
          <ac:chgData name="vittorio.miserere@gmail.com" userId="S::urn:spo:guest#vittorio.miserere@gmail.com::" providerId="AD" clId="Web-{C4A48597-3705-BEF6-0899-A9DE6EAC5485}" dt="2023-02-09T13:39:21.960" v="417" actId="1076"/>
          <ac:spMkLst>
            <pc:docMk/>
            <pc:sldMk cId="3861010409" sldId="271"/>
            <ac:spMk id="21" creationId="{FE6DC502-9D6E-F7EC-CD64-5C3E25E6B314}"/>
          </ac:spMkLst>
        </pc:spChg>
        <pc:spChg chg="add del">
          <ac:chgData name="vittorio.miserere@gmail.com" userId="S::urn:spo:guest#vittorio.miserere@gmail.com::" providerId="AD" clId="Web-{C4A48597-3705-BEF6-0899-A9DE6EAC5485}" dt="2023-02-09T13:43:51.480" v="485"/>
          <ac:spMkLst>
            <pc:docMk/>
            <pc:sldMk cId="3861010409" sldId="271"/>
            <ac:spMk id="23" creationId="{104A16BB-2902-AEF1-3416-B2585EAAC9D3}"/>
          </ac:spMkLst>
        </pc:spChg>
        <pc:spChg chg="add mod">
          <ac:chgData name="vittorio.miserere@gmail.com" userId="S::urn:spo:guest#vittorio.miserere@gmail.com::" providerId="AD" clId="Web-{C4A48597-3705-BEF6-0899-A9DE6EAC5485}" dt="2023-02-09T13:47:24.719" v="529" actId="20577"/>
          <ac:spMkLst>
            <pc:docMk/>
            <pc:sldMk cId="3861010409" sldId="271"/>
            <ac:spMk id="24" creationId="{2D64A3FA-8439-C733-4044-C4A6E80DD4BF}"/>
          </ac:spMkLst>
        </pc:spChg>
        <pc:picChg chg="add del mod">
          <ac:chgData name="vittorio.miserere@gmail.com" userId="S::urn:spo:guest#vittorio.miserere@gmail.com::" providerId="AD" clId="Web-{C4A48597-3705-BEF6-0899-A9DE6EAC5485}" dt="2023-02-09T13:14:27.683" v="193"/>
          <ac:picMkLst>
            <pc:docMk/>
            <pc:sldMk cId="3861010409" sldId="271"/>
            <ac:picMk id="5" creationId="{241A1C71-F174-8EF0-FCD9-37C4156EE1BF}"/>
          </ac:picMkLst>
        </pc:picChg>
        <pc:picChg chg="add mod">
          <ac:chgData name="vittorio.miserere@gmail.com" userId="S::urn:spo:guest#vittorio.miserere@gmail.com::" providerId="AD" clId="Web-{C4A48597-3705-BEF6-0899-A9DE6EAC5485}" dt="2023-02-09T13:28:03.885" v="301" actId="14100"/>
          <ac:picMkLst>
            <pc:docMk/>
            <pc:sldMk cId="3861010409" sldId="271"/>
            <ac:picMk id="7" creationId="{D6A012A0-ECC3-C740-E34E-202F209BF00D}"/>
          </ac:picMkLst>
        </pc:picChg>
        <pc:picChg chg="add del mod">
          <ac:chgData name="vittorio.miserere@gmail.com" userId="S::urn:spo:guest#vittorio.miserere@gmail.com::" providerId="AD" clId="Web-{C4A48597-3705-BEF6-0899-A9DE6EAC5485}" dt="2023-02-09T13:19:23.923" v="293"/>
          <ac:picMkLst>
            <pc:docMk/>
            <pc:sldMk cId="3861010409" sldId="271"/>
            <ac:picMk id="10" creationId="{0F7173C7-E41F-902E-6D5F-FD03AA65B850}"/>
          </ac:picMkLst>
        </pc:picChg>
        <pc:picChg chg="add mod">
          <ac:chgData name="vittorio.miserere@gmail.com" userId="S::urn:spo:guest#vittorio.miserere@gmail.com::" providerId="AD" clId="Web-{C4A48597-3705-BEF6-0899-A9DE6EAC5485}" dt="2023-02-09T13:19:13.767" v="290" actId="1076"/>
          <ac:picMkLst>
            <pc:docMk/>
            <pc:sldMk cId="3861010409" sldId="271"/>
            <ac:picMk id="11" creationId="{EAA0CFE6-C368-020E-167E-FDE46CE4EFDE}"/>
          </ac:picMkLst>
        </pc:picChg>
        <pc:picChg chg="add del mod">
          <ac:chgData name="vittorio.miserere@gmail.com" userId="S::urn:spo:guest#vittorio.miserere@gmail.com::" providerId="AD" clId="Web-{C4A48597-3705-BEF6-0899-A9DE6EAC5485}" dt="2023-02-09T13:19:23.923" v="292"/>
          <ac:picMkLst>
            <pc:docMk/>
            <pc:sldMk cId="3861010409" sldId="271"/>
            <ac:picMk id="12" creationId="{A81BC1E8-02A3-5D05-7B4B-383FB5DEEC85}"/>
          </ac:picMkLst>
        </pc:picChg>
        <pc:picChg chg="add del mod">
          <ac:chgData name="vittorio.miserere@gmail.com" userId="S::urn:spo:guest#vittorio.miserere@gmail.com::" providerId="AD" clId="Web-{C4A48597-3705-BEF6-0899-A9DE6EAC5485}" dt="2023-02-09T13:19:23.923" v="291"/>
          <ac:picMkLst>
            <pc:docMk/>
            <pc:sldMk cId="3861010409" sldId="271"/>
            <ac:picMk id="13" creationId="{A5DF52A0-A1E9-6D4D-62F5-F8A837536A5D}"/>
          </ac:picMkLst>
        </pc:picChg>
        <pc:picChg chg="add del mod">
          <ac:chgData name="vittorio.miserere@gmail.com" userId="S::urn:spo:guest#vittorio.miserere@gmail.com::" providerId="AD" clId="Web-{C4A48597-3705-BEF6-0899-A9DE6EAC5485}" dt="2023-02-09T13:15:27.278" v="208"/>
          <ac:picMkLst>
            <pc:docMk/>
            <pc:sldMk cId="3861010409" sldId="271"/>
            <ac:picMk id="14" creationId="{FC152BB2-9653-AA83-A4D8-410E5FA44650}"/>
          </ac:picMkLst>
        </pc:picChg>
        <pc:picChg chg="add mod">
          <ac:chgData name="vittorio.miserere@gmail.com" userId="S::urn:spo:guest#vittorio.miserere@gmail.com::" providerId="AD" clId="Web-{C4A48597-3705-BEF6-0899-A9DE6EAC5485}" dt="2023-02-09T13:16:36.436" v="210" actId="1076"/>
          <ac:picMkLst>
            <pc:docMk/>
            <pc:sldMk cId="3861010409" sldId="271"/>
            <ac:picMk id="15" creationId="{5307C3B5-65D9-7C53-C5D9-E7201AD2589C}"/>
          </ac:picMkLst>
        </pc:picChg>
        <pc:picChg chg="add del mod">
          <ac:chgData name="vittorio.miserere@gmail.com" userId="S::urn:spo:guest#vittorio.miserere@gmail.com::" providerId="AD" clId="Web-{C4A48597-3705-BEF6-0899-A9DE6EAC5485}" dt="2023-02-09T13:33:11.938" v="305"/>
          <ac:picMkLst>
            <pc:docMk/>
            <pc:sldMk cId="3861010409" sldId="271"/>
            <ac:picMk id="17" creationId="{E638A7D0-FD01-6DE9-5F56-8F1D33766D04}"/>
          </ac:picMkLst>
        </pc:picChg>
        <pc:cxnChg chg="add mod">
          <ac:chgData name="vittorio.miserere@gmail.com" userId="S::urn:spo:guest#vittorio.miserere@gmail.com::" providerId="AD" clId="Web-{C4A48597-3705-BEF6-0899-A9DE6EAC5485}" dt="2023-02-09T13:43:37.730" v="483" actId="14100"/>
          <ac:cxnSpMkLst>
            <pc:docMk/>
            <pc:sldMk cId="3861010409" sldId="271"/>
            <ac:cxnSpMk id="22" creationId="{A0F31F4C-18FC-3E3C-2808-406E34876012}"/>
          </ac:cxnSpMkLst>
        </pc:cxnChg>
      </pc:sldChg>
      <pc:sldMasterChg chg="mod setBg modSldLayout">
        <pc:chgData name="vittorio.miserere@gmail.com" userId="S::urn:spo:guest#vittorio.miserere@gmail.com::" providerId="AD" clId="Web-{C4A48597-3705-BEF6-0899-A9DE6EAC5485}" dt="2023-02-09T13:06:56.081" v="83"/>
        <pc:sldMasterMkLst>
          <pc:docMk/>
          <pc:sldMasterMk cId="3517918815" sldId="2147483648"/>
        </pc:sldMasterMkLst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354742595" sldId="2147483649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4175860982" sldId="2147483650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184766485" sldId="2147483651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2065299168" sldId="2147483652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885626987" sldId="2147483653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2530325952" sldId="2147483654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1323327178" sldId="2147483655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1395732111" sldId="2147483656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2100251623" sldId="2147483657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720182882" sldId="2147483658"/>
          </pc:sldLayoutMkLst>
        </pc:sldLayoutChg>
        <pc:sldLayoutChg chg="mod">
          <pc:chgData name="vittorio.miserere@gmail.com" userId="S::urn:spo:guest#vittorio.miserere@gmail.com::" providerId="AD" clId="Web-{C4A48597-3705-BEF6-0899-A9DE6EAC5485}" dt="2023-02-09T13:06:56.081" v="83"/>
          <pc:sldLayoutMkLst>
            <pc:docMk/>
            <pc:sldMasterMk cId="3517918815" sldId="2147483648"/>
            <pc:sldLayoutMk cId="3733664031" sldId="2147483659"/>
          </pc:sldLayoutMkLst>
        </pc:sldLayoutChg>
      </pc:sldMasterChg>
    </pc:docChg>
  </pc:docChgLst>
  <pc:docChgLst>
    <pc:chgData name="vittorio.miserere@gmail.com" userId="S::urn:spo:guest#vittorio.miserere@gmail.com::" providerId="AD" clId="Web-{C4BB79B5-8799-1B98-8716-AC9BB0793BAA}"/>
    <pc:docChg chg="">
      <pc:chgData name="vittorio.miserere@gmail.com" userId="S::urn:spo:guest#vittorio.miserere@gmail.com::" providerId="AD" clId="Web-{C4BB79B5-8799-1B98-8716-AC9BB0793BAA}" dt="2023-02-10T09:56:28.946" v="0"/>
      <pc:docMkLst>
        <pc:docMk/>
      </pc:docMkLst>
      <pc:sldChg chg="delCm">
        <pc:chgData name="vittorio.miserere@gmail.com" userId="S::urn:spo:guest#vittorio.miserere@gmail.com::" providerId="AD" clId="Web-{C4BB79B5-8799-1B98-8716-AC9BB0793BAA}" dt="2023-02-10T09:56:28.946" v="0"/>
        <pc:sldMkLst>
          <pc:docMk/>
          <pc:sldMk cId="3969593905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ttorio.miserere@gmail.com" userId="S::urn:spo:guest#vittorio.miserere@gmail.com::" providerId="AD" clId="Web-{C4BB79B5-8799-1B98-8716-AC9BB0793BAA}" dt="2023-02-10T09:56:28.946" v="0"/>
              <pc2:cmMkLst xmlns:pc2="http://schemas.microsoft.com/office/powerpoint/2019/9/main/command">
                <pc:docMk/>
                <pc:sldMk cId="3969593905" sldId="269"/>
                <pc2:cmMk id="{D4160252-D561-4AE9-9DE0-160A218D7E6B}"/>
              </pc2:cmMkLst>
            </pc226:cmChg>
          </p:ext>
        </pc:extLst>
      </pc:sldChg>
    </pc:docChg>
  </pc:docChgLst>
  <pc:docChgLst>
    <pc:chgData name="Henning Hov" userId="S::587752@stud.hvl.no::cacdcbce-b6c5-4528-b863-407a6f678f2a" providerId="AD" clId="Web-{B6AE6E6E-16BC-0F8D-46DC-8E2991E5DA76}"/>
    <pc:docChg chg="addSld delSld modSld">
      <pc:chgData name="Henning Hov" userId="S::587752@stud.hvl.no::cacdcbce-b6c5-4528-b863-407a6f678f2a" providerId="AD" clId="Web-{B6AE6E6E-16BC-0F8D-46DC-8E2991E5DA76}" dt="2023-02-09T13:52:59.540" v="207" actId="14100"/>
      <pc:docMkLst>
        <pc:docMk/>
      </pc:docMkLst>
      <pc:sldChg chg="addSp modSp mod setBg addAnim setClrOvrMap">
        <pc:chgData name="Henning Hov" userId="S::587752@stud.hvl.no::cacdcbce-b6c5-4528-b863-407a6f678f2a" providerId="AD" clId="Web-{B6AE6E6E-16BC-0F8D-46DC-8E2991E5DA76}" dt="2023-02-09T12:24:14.997" v="8"/>
        <pc:sldMkLst>
          <pc:docMk/>
          <pc:sldMk cId="3963003140" sldId="256"/>
        </pc:sldMkLst>
        <pc:spChg chg="mod">
          <ac:chgData name="Henning Hov" userId="S::587752@stud.hvl.no::cacdcbce-b6c5-4528-b863-407a6f678f2a" providerId="AD" clId="Web-{B6AE6E6E-16BC-0F8D-46DC-8E2991E5DA76}" dt="2023-02-09T12:24:14.997" v="7"/>
          <ac:spMkLst>
            <pc:docMk/>
            <pc:sldMk cId="3963003140" sldId="256"/>
            <ac:spMk id="2" creationId="{574F3F00-E647-3648-B25D-F69BFCD4B95D}"/>
          </ac:spMkLst>
        </pc:spChg>
        <pc:spChg chg="add">
          <ac:chgData name="Henning Hov" userId="S::587752@stud.hvl.no::cacdcbce-b6c5-4528-b863-407a6f678f2a" providerId="AD" clId="Web-{B6AE6E6E-16BC-0F8D-46DC-8E2991E5DA76}" dt="2023-02-09T12:24:14.997" v="7"/>
          <ac:spMkLst>
            <pc:docMk/>
            <pc:sldMk cId="3963003140" sldId="256"/>
            <ac:spMk id="8" creationId="{E49CC64F-7275-4E33-961B-0C5CDC439875}"/>
          </ac:spMkLst>
        </pc:spChg>
        <pc:picChg chg="add mod">
          <ac:chgData name="Henning Hov" userId="S::587752@stud.hvl.no::cacdcbce-b6c5-4528-b863-407a6f678f2a" providerId="AD" clId="Web-{B6AE6E6E-16BC-0F8D-46DC-8E2991E5DA76}" dt="2023-02-09T12:24:14.997" v="7"/>
          <ac:picMkLst>
            <pc:docMk/>
            <pc:sldMk cId="3963003140" sldId="256"/>
            <ac:picMk id="3" creationId="{BF2D0204-7AE2-E0FE-D334-AF8874BB0F37}"/>
          </ac:picMkLst>
        </pc:picChg>
      </pc:sldChg>
      <pc:sldChg chg="modSp">
        <pc:chgData name="Henning Hov" userId="S::587752@stud.hvl.no::cacdcbce-b6c5-4528-b863-407a6f678f2a" providerId="AD" clId="Web-{B6AE6E6E-16BC-0F8D-46DC-8E2991E5DA76}" dt="2023-02-09T13:50:55.883" v="203" actId="20577"/>
        <pc:sldMkLst>
          <pc:docMk/>
          <pc:sldMk cId="1605662243" sldId="266"/>
        </pc:sldMkLst>
        <pc:spChg chg="mod">
          <ac:chgData name="Henning Hov" userId="S::587752@stud.hvl.no::cacdcbce-b6c5-4528-b863-407a6f678f2a" providerId="AD" clId="Web-{B6AE6E6E-16BC-0F8D-46DC-8E2991E5DA76}" dt="2023-02-09T13:50:55.883" v="203" actId="20577"/>
          <ac:spMkLst>
            <pc:docMk/>
            <pc:sldMk cId="1605662243" sldId="266"/>
            <ac:spMk id="5" creationId="{75ED6558-0FFF-41B2-4029-16DD353EC5D7}"/>
          </ac:spMkLst>
        </pc:spChg>
      </pc:sldChg>
      <pc:sldChg chg="modSp new">
        <pc:chgData name="Henning Hov" userId="S::587752@stud.hvl.no::cacdcbce-b6c5-4528-b863-407a6f678f2a" providerId="AD" clId="Web-{B6AE6E6E-16BC-0F8D-46DC-8E2991E5DA76}" dt="2023-02-09T12:46:15.574" v="18" actId="20577"/>
        <pc:sldMkLst>
          <pc:docMk/>
          <pc:sldMk cId="36129755" sldId="267"/>
        </pc:sldMkLst>
        <pc:spChg chg="mod">
          <ac:chgData name="Henning Hov" userId="S::587752@stud.hvl.no::cacdcbce-b6c5-4528-b863-407a6f678f2a" providerId="AD" clId="Web-{B6AE6E6E-16BC-0F8D-46DC-8E2991E5DA76}" dt="2023-02-09T12:46:15.574" v="18" actId="20577"/>
          <ac:spMkLst>
            <pc:docMk/>
            <pc:sldMk cId="36129755" sldId="267"/>
            <ac:spMk id="2" creationId="{44AE1CF5-2CF5-B741-54BA-B696DEE1CB25}"/>
          </ac:spMkLst>
        </pc:spChg>
      </pc:sldChg>
      <pc:sldChg chg="addSp delSp modSp new del mod setBg setClrOvrMap">
        <pc:chgData name="Henning Hov" userId="S::587752@stud.hvl.no::cacdcbce-b6c5-4528-b863-407a6f678f2a" providerId="AD" clId="Web-{B6AE6E6E-16BC-0F8D-46DC-8E2991E5DA76}" dt="2023-02-09T12:47:44.934" v="49"/>
        <pc:sldMkLst>
          <pc:docMk/>
          <pc:sldMk cId="478559917" sldId="268"/>
        </pc:sldMkLst>
        <pc:spChg chg="mod">
          <ac:chgData name="Henning Hov" userId="S::587752@stud.hvl.no::cacdcbce-b6c5-4528-b863-407a6f678f2a" providerId="AD" clId="Web-{B6AE6E6E-16BC-0F8D-46DC-8E2991E5DA76}" dt="2023-02-09T12:47:28.090" v="48" actId="20577"/>
          <ac:spMkLst>
            <pc:docMk/>
            <pc:sldMk cId="478559917" sldId="268"/>
            <ac:spMk id="2" creationId="{AA60A5D2-9429-9D30-E507-2FA3B4DA9DA1}"/>
          </ac:spMkLst>
        </pc:spChg>
        <pc:spChg chg="del">
          <ac:chgData name="Henning Hov" userId="S::587752@stud.hvl.no::cacdcbce-b6c5-4528-b863-407a6f678f2a" providerId="AD" clId="Web-{B6AE6E6E-16BC-0F8D-46DC-8E2991E5DA76}" dt="2023-02-09T12:47:05.184" v="25"/>
          <ac:spMkLst>
            <pc:docMk/>
            <pc:sldMk cId="478559917" sldId="268"/>
            <ac:spMk id="3" creationId="{ED266089-A43C-279A-8793-26F90EFBB6B3}"/>
          </ac:spMkLst>
        </pc:spChg>
        <pc:spChg chg="add">
          <ac:chgData name="Henning Hov" userId="S::587752@stud.hvl.no::cacdcbce-b6c5-4528-b863-407a6f678f2a" providerId="AD" clId="Web-{B6AE6E6E-16BC-0F8D-46DC-8E2991E5DA76}" dt="2023-02-09T12:47:05.184" v="25"/>
          <ac:spMkLst>
            <pc:docMk/>
            <pc:sldMk cId="478559917" sldId="268"/>
            <ac:spMk id="9" creationId="{2C6334C2-F73F-4B3B-A626-DD5F69DF6ED0}"/>
          </ac:spMkLst>
        </pc:spChg>
        <pc:picChg chg="add">
          <ac:chgData name="Henning Hov" userId="S::587752@stud.hvl.no::cacdcbce-b6c5-4528-b863-407a6f678f2a" providerId="AD" clId="Web-{B6AE6E6E-16BC-0F8D-46DC-8E2991E5DA76}" dt="2023-02-09T12:47:05.184" v="25"/>
          <ac:picMkLst>
            <pc:docMk/>
            <pc:sldMk cId="478559917" sldId="268"/>
            <ac:picMk id="5" creationId="{D5E704FC-BF5D-A606-077D-7DAC2A36A507}"/>
          </ac:picMkLst>
        </pc:picChg>
      </pc:sldChg>
      <pc:sldChg chg="addSp delSp modSp new mod setBg">
        <pc:chgData name="Henning Hov" userId="S::587752@stud.hvl.no::cacdcbce-b6c5-4528-b863-407a6f678f2a" providerId="AD" clId="Web-{B6AE6E6E-16BC-0F8D-46DC-8E2991E5DA76}" dt="2023-02-09T13:52:59.540" v="207" actId="14100"/>
        <pc:sldMkLst>
          <pc:docMk/>
          <pc:sldMk cId="3511718127" sldId="268"/>
        </pc:sldMkLst>
        <pc:spChg chg="mod">
          <ac:chgData name="Henning Hov" userId="S::587752@stud.hvl.no::cacdcbce-b6c5-4528-b863-407a6f678f2a" providerId="AD" clId="Web-{B6AE6E6E-16BC-0F8D-46DC-8E2991E5DA76}" dt="2023-02-09T13:29:16.790" v="159"/>
          <ac:spMkLst>
            <pc:docMk/>
            <pc:sldMk cId="3511718127" sldId="268"/>
            <ac:spMk id="2" creationId="{C5A3AF23-563E-C3DE-5A85-93836A60A1B5}"/>
          </ac:spMkLst>
        </pc:spChg>
        <pc:spChg chg="mod">
          <ac:chgData name="Henning Hov" userId="S::587752@stud.hvl.no::cacdcbce-b6c5-4528-b863-407a6f678f2a" providerId="AD" clId="Web-{B6AE6E6E-16BC-0F8D-46DC-8E2991E5DA76}" dt="2023-02-09T13:50:47.586" v="191" actId="20577"/>
          <ac:spMkLst>
            <pc:docMk/>
            <pc:sldMk cId="3511718127" sldId="268"/>
            <ac:spMk id="3" creationId="{7E464413-E842-CC54-AF00-28B1CCE334F7}"/>
          </ac:spMkLst>
        </pc:spChg>
        <pc:spChg chg="add">
          <ac:chgData name="Henning Hov" userId="S::587752@stud.hvl.no::cacdcbce-b6c5-4528-b863-407a6f678f2a" providerId="AD" clId="Web-{B6AE6E6E-16BC-0F8D-46DC-8E2991E5DA76}" dt="2023-02-09T13:29:16.790" v="159"/>
          <ac:spMkLst>
            <pc:docMk/>
            <pc:sldMk cId="3511718127" sldId="268"/>
            <ac:spMk id="13" creationId="{D2B783EE-0239-4717-BBEA-8C9EAC61C824}"/>
          </ac:spMkLst>
        </pc:spChg>
        <pc:spChg chg="add">
          <ac:chgData name="Henning Hov" userId="S::587752@stud.hvl.no::cacdcbce-b6c5-4528-b863-407a6f678f2a" providerId="AD" clId="Web-{B6AE6E6E-16BC-0F8D-46DC-8E2991E5DA76}" dt="2023-02-09T13:29:16.790" v="159"/>
          <ac:spMkLst>
            <pc:docMk/>
            <pc:sldMk cId="3511718127" sldId="268"/>
            <ac:spMk id="15" creationId="{A7B99495-F43F-4D80-A44F-2CB4764EB90B}"/>
          </ac:spMkLst>
        </pc:spChg>
        <pc:spChg chg="add">
          <ac:chgData name="Henning Hov" userId="S::587752@stud.hvl.no::cacdcbce-b6c5-4528-b863-407a6f678f2a" providerId="AD" clId="Web-{B6AE6E6E-16BC-0F8D-46DC-8E2991E5DA76}" dt="2023-02-09T13:29:16.790" v="159"/>
          <ac:spMkLst>
            <pc:docMk/>
            <pc:sldMk cId="3511718127" sldId="268"/>
            <ac:spMk id="17" creationId="{70BEB1E7-2F88-40BC-B73D-42E5B6F80BFC}"/>
          </ac:spMkLst>
        </pc:spChg>
        <pc:picChg chg="add mod">
          <ac:chgData name="Henning Hov" userId="S::587752@stud.hvl.no::cacdcbce-b6c5-4528-b863-407a6f678f2a" providerId="AD" clId="Web-{B6AE6E6E-16BC-0F8D-46DC-8E2991E5DA76}" dt="2023-02-09T13:52:59.540" v="207" actId="14100"/>
          <ac:picMkLst>
            <pc:docMk/>
            <pc:sldMk cId="3511718127" sldId="268"/>
            <ac:picMk id="4" creationId="{0ABA05DB-EF78-2769-C75F-79871C8FCC43}"/>
          </ac:picMkLst>
        </pc:picChg>
        <pc:picChg chg="add del mod">
          <ac:chgData name="Henning Hov" userId="S::587752@stud.hvl.no::cacdcbce-b6c5-4528-b863-407a6f678f2a" providerId="AD" clId="Web-{B6AE6E6E-16BC-0F8D-46DC-8E2991E5DA76}" dt="2023-02-09T13:13:33.623" v="141"/>
          <ac:picMkLst>
            <pc:docMk/>
            <pc:sldMk cId="3511718127" sldId="268"/>
            <ac:picMk id="4" creationId="{EA9ACAA6-D94E-A3B9-7888-BE66ED3BEC67}"/>
          </ac:picMkLst>
        </pc:picChg>
        <pc:picChg chg="add del mod">
          <ac:chgData name="Henning Hov" userId="S::587752@stud.hvl.no::cacdcbce-b6c5-4528-b863-407a6f678f2a" providerId="AD" clId="Web-{B6AE6E6E-16BC-0F8D-46DC-8E2991E5DA76}" dt="2023-02-09T13:05:31.759" v="132"/>
          <ac:picMkLst>
            <pc:docMk/>
            <pc:sldMk cId="3511718127" sldId="268"/>
            <ac:picMk id="5" creationId="{8D0AC8D8-B752-EDFA-7DDD-FD1D0131B368}"/>
          </ac:picMkLst>
        </pc:picChg>
        <pc:picChg chg="add del mod">
          <ac:chgData name="Henning Hov" userId="S::587752@stud.hvl.no::cacdcbce-b6c5-4528-b863-407a6f678f2a" providerId="AD" clId="Web-{B6AE6E6E-16BC-0F8D-46DC-8E2991E5DA76}" dt="2023-02-09T13:06:38.087" v="136"/>
          <ac:picMkLst>
            <pc:docMk/>
            <pc:sldMk cId="3511718127" sldId="268"/>
            <ac:picMk id="6" creationId="{5CA4CD66-AF62-6566-14E8-75B49127F3E3}"/>
          </ac:picMkLst>
        </pc:picChg>
        <pc:picChg chg="add del mod">
          <ac:chgData name="Henning Hov" userId="S::587752@stud.hvl.no::cacdcbce-b6c5-4528-b863-407a6f678f2a" providerId="AD" clId="Web-{B6AE6E6E-16BC-0F8D-46DC-8E2991E5DA76}" dt="2023-02-09T13:38:34.656" v="179"/>
          <ac:picMkLst>
            <pc:docMk/>
            <pc:sldMk cId="3511718127" sldId="268"/>
            <ac:picMk id="7" creationId="{C3C282CF-8823-AD36-3D27-E423D830423F}"/>
          </ac:picMkLst>
        </pc:picChg>
        <pc:picChg chg="add mod">
          <ac:chgData name="Henning Hov" userId="S::587752@stud.hvl.no::cacdcbce-b6c5-4528-b863-407a6f678f2a" providerId="AD" clId="Web-{B6AE6E6E-16BC-0F8D-46DC-8E2991E5DA76}" dt="2023-02-09T13:29:16.790" v="159"/>
          <ac:picMkLst>
            <pc:docMk/>
            <pc:sldMk cId="3511718127" sldId="268"/>
            <ac:picMk id="8" creationId="{F685F5AC-D6F6-3618-86E2-1EA401100CDC}"/>
          </ac:picMkLst>
        </pc:picChg>
        <pc:picChg chg="add del mod">
          <ac:chgData name="Henning Hov" userId="S::587752@stud.hvl.no::cacdcbce-b6c5-4528-b863-407a6f678f2a" providerId="AD" clId="Web-{B6AE6E6E-16BC-0F8D-46DC-8E2991E5DA76}" dt="2023-02-09T13:52:46.118" v="204"/>
          <ac:picMkLst>
            <pc:docMk/>
            <pc:sldMk cId="3511718127" sldId="268"/>
            <ac:picMk id="10" creationId="{F446E0F1-0F1A-A6D8-67AA-B28F61CF981A}"/>
          </ac:picMkLst>
        </pc:picChg>
      </pc:sldChg>
    </pc:docChg>
  </pc:docChgLst>
  <pc:docChgLst>
    <pc:chgData name="Knut Martin Karlsen" userId="e0e420a0-a02d-42fc-a678-b2381c0cac59" providerId="ADAL" clId="{519EB09D-58C7-4589-83D1-E0B95B227C2F}"/>
    <pc:docChg chg="undo custSel addSld delSld modSld sldOrd">
      <pc:chgData name="Knut Martin Karlsen" userId="e0e420a0-a02d-42fc-a678-b2381c0cac59" providerId="ADAL" clId="{519EB09D-58C7-4589-83D1-E0B95B227C2F}" dt="2023-02-09T13:54:06.007" v="1046" actId="20577"/>
      <pc:docMkLst>
        <pc:docMk/>
      </pc:docMkLst>
      <pc:sldChg chg="del">
        <pc:chgData name="Knut Martin Karlsen" userId="e0e420a0-a02d-42fc-a678-b2381c0cac59" providerId="ADAL" clId="{519EB09D-58C7-4589-83D1-E0B95B227C2F}" dt="2023-02-09T12:27:18.474" v="6" actId="47"/>
        <pc:sldMkLst>
          <pc:docMk/>
          <pc:sldMk cId="3963003140" sldId="256"/>
        </pc:sldMkLst>
      </pc:sldChg>
      <pc:sldChg chg="delSp delDesignElem">
        <pc:chgData name="Knut Martin Karlsen" userId="e0e420a0-a02d-42fc-a678-b2381c0cac59" providerId="ADAL" clId="{519EB09D-58C7-4589-83D1-E0B95B227C2F}" dt="2023-02-09T13:11:53.529" v="649"/>
        <pc:sldMkLst>
          <pc:docMk/>
          <pc:sldMk cId="1220445365" sldId="257"/>
        </pc:sldMkLst>
        <pc:spChg chg="del">
          <ac:chgData name="Knut Martin Karlsen" userId="e0e420a0-a02d-42fc-a678-b2381c0cac59" providerId="ADAL" clId="{519EB09D-58C7-4589-83D1-E0B95B227C2F}" dt="2023-02-09T13:11:53.529" v="649"/>
          <ac:spMkLst>
            <pc:docMk/>
            <pc:sldMk cId="1220445365" sldId="257"/>
            <ac:spMk id="12" creationId="{955A2079-FA98-4876-80F0-72364A7D2EA4}"/>
          </ac:spMkLst>
        </pc:spChg>
      </pc:sldChg>
      <pc:sldChg chg="modSp mod">
        <pc:chgData name="Knut Martin Karlsen" userId="e0e420a0-a02d-42fc-a678-b2381c0cac59" providerId="ADAL" clId="{519EB09D-58C7-4589-83D1-E0B95B227C2F}" dt="2023-02-09T12:58:47.048" v="211" actId="20577"/>
        <pc:sldMkLst>
          <pc:docMk/>
          <pc:sldMk cId="3629146191" sldId="258"/>
        </pc:sldMkLst>
        <pc:spChg chg="mod">
          <ac:chgData name="Knut Martin Karlsen" userId="e0e420a0-a02d-42fc-a678-b2381c0cac59" providerId="ADAL" clId="{519EB09D-58C7-4589-83D1-E0B95B227C2F}" dt="2023-02-09T12:58:47.048" v="211" actId="20577"/>
          <ac:spMkLst>
            <pc:docMk/>
            <pc:sldMk cId="3629146191" sldId="258"/>
            <ac:spMk id="2" creationId="{574F3F00-E647-3648-B25D-F69BFCD4B95D}"/>
          </ac:spMkLst>
        </pc:spChg>
      </pc:sldChg>
      <pc:sldChg chg="del ord">
        <pc:chgData name="Knut Martin Karlsen" userId="e0e420a0-a02d-42fc-a678-b2381c0cac59" providerId="ADAL" clId="{519EB09D-58C7-4589-83D1-E0B95B227C2F}" dt="2023-02-09T13:27:40.766" v="932" actId="47"/>
        <pc:sldMkLst>
          <pc:docMk/>
          <pc:sldMk cId="2943060084" sldId="259"/>
        </pc:sldMkLst>
      </pc:sldChg>
      <pc:sldChg chg="del">
        <pc:chgData name="Knut Martin Karlsen" userId="e0e420a0-a02d-42fc-a678-b2381c0cac59" providerId="ADAL" clId="{519EB09D-58C7-4589-83D1-E0B95B227C2F}" dt="2023-02-09T13:27:42.340" v="933" actId="47"/>
        <pc:sldMkLst>
          <pc:docMk/>
          <pc:sldMk cId="2475908159" sldId="260"/>
        </pc:sldMkLst>
      </pc:sldChg>
      <pc:sldChg chg="addSp delSp modSp mod setBg">
        <pc:chgData name="Knut Martin Karlsen" userId="e0e420a0-a02d-42fc-a678-b2381c0cac59" providerId="ADAL" clId="{519EB09D-58C7-4589-83D1-E0B95B227C2F}" dt="2023-02-09T13:20:11.159" v="791" actId="478"/>
        <pc:sldMkLst>
          <pc:docMk/>
          <pc:sldMk cId="2443686077" sldId="261"/>
        </pc:sldMkLst>
        <pc:spChg chg="add del mod">
          <ac:chgData name="Knut Martin Karlsen" userId="e0e420a0-a02d-42fc-a678-b2381c0cac59" providerId="ADAL" clId="{519EB09D-58C7-4589-83D1-E0B95B227C2F}" dt="2023-02-09T13:15:27.979" v="736" actId="26606"/>
          <ac:spMkLst>
            <pc:docMk/>
            <pc:sldMk cId="2443686077" sldId="261"/>
            <ac:spMk id="5" creationId="{9454F23C-0729-9C44-C92D-697433D0B9E1}"/>
          </ac:spMkLst>
        </pc:spChg>
        <pc:spChg chg="del mod">
          <ac:chgData name="Knut Martin Karlsen" userId="e0e420a0-a02d-42fc-a678-b2381c0cac59" providerId="ADAL" clId="{519EB09D-58C7-4589-83D1-E0B95B227C2F}" dt="2023-02-09T12:54:37.393" v="117"/>
          <ac:spMkLst>
            <pc:docMk/>
            <pc:sldMk cId="2443686077" sldId="261"/>
            <ac:spMk id="8" creationId="{71181B66-8D20-0D65-01CD-EE698BC1947C}"/>
          </ac:spMkLst>
        </pc:spChg>
        <pc:spChg chg="add del mod">
          <ac:chgData name="Knut Martin Karlsen" userId="e0e420a0-a02d-42fc-a678-b2381c0cac59" providerId="ADAL" clId="{519EB09D-58C7-4589-83D1-E0B95B227C2F}" dt="2023-02-09T13:15:17.406" v="727" actId="22"/>
          <ac:spMkLst>
            <pc:docMk/>
            <pc:sldMk cId="2443686077" sldId="261"/>
            <ac:spMk id="14" creationId="{45ADC84B-DF56-F129-4B23-27EF4F8B9035}"/>
          </ac:spMkLst>
        </pc:spChg>
        <pc:spChg chg="add del mod">
          <ac:chgData name="Knut Martin Karlsen" userId="e0e420a0-a02d-42fc-a678-b2381c0cac59" providerId="ADAL" clId="{519EB09D-58C7-4589-83D1-E0B95B227C2F}" dt="2023-02-09T13:18:22.095" v="783"/>
          <ac:spMkLst>
            <pc:docMk/>
            <pc:sldMk cId="2443686077" sldId="261"/>
            <ac:spMk id="27" creationId="{C0F2D7C4-487C-1F6C-60A4-83D6A1363669}"/>
          </ac:spMkLst>
        </pc:spChg>
        <pc:graphicFrameChg chg="add del">
          <ac:chgData name="Knut Martin Karlsen" userId="e0e420a0-a02d-42fc-a678-b2381c0cac59" providerId="ADAL" clId="{519EB09D-58C7-4589-83D1-E0B95B227C2F}" dt="2023-02-09T13:13:57.322" v="702" actId="26606"/>
          <ac:graphicFrameMkLst>
            <pc:docMk/>
            <pc:sldMk cId="2443686077" sldId="261"/>
            <ac:graphicFrameMk id="12" creationId="{E7E6391B-6AF4-7841-0D67-EC0ADE32038A}"/>
          </ac:graphicFrameMkLst>
        </pc:graphicFrameChg>
        <pc:graphicFrameChg chg="add del">
          <ac:chgData name="Knut Martin Karlsen" userId="e0e420a0-a02d-42fc-a678-b2381c0cac59" providerId="ADAL" clId="{519EB09D-58C7-4589-83D1-E0B95B227C2F}" dt="2023-02-09T13:14:11.787" v="707" actId="26606"/>
          <ac:graphicFrameMkLst>
            <pc:docMk/>
            <pc:sldMk cId="2443686077" sldId="261"/>
            <ac:graphicFrameMk id="13" creationId="{05EB41ED-3793-4F3A-F6B0-BF7A7EFA6822}"/>
          </ac:graphicFrameMkLst>
        </pc:graphicFrameChg>
        <pc:graphicFrameChg chg="add del">
          <ac:chgData name="Knut Martin Karlsen" userId="e0e420a0-a02d-42fc-a678-b2381c0cac59" providerId="ADAL" clId="{519EB09D-58C7-4589-83D1-E0B95B227C2F}" dt="2023-02-09T13:14:14.371" v="709" actId="26606"/>
          <ac:graphicFrameMkLst>
            <pc:docMk/>
            <pc:sldMk cId="2443686077" sldId="261"/>
            <ac:graphicFrameMk id="15" creationId="{24F21CD4-2E95-323A-9A48-32C71AB37BB4}"/>
          </ac:graphicFrameMkLst>
        </pc:graphicFrameChg>
        <pc:graphicFrameChg chg="add mod">
          <ac:chgData name="Knut Martin Karlsen" userId="e0e420a0-a02d-42fc-a678-b2381c0cac59" providerId="ADAL" clId="{519EB09D-58C7-4589-83D1-E0B95B227C2F}" dt="2023-02-09T13:18:33.330" v="786" actId="33524"/>
          <ac:graphicFrameMkLst>
            <pc:docMk/>
            <pc:sldMk cId="2443686077" sldId="261"/>
            <ac:graphicFrameMk id="16" creationId="{8F4FCB3C-B8B5-7F57-961E-83A2DE4AC7BE}"/>
          </ac:graphicFrameMkLst>
        </pc:graphicFrameChg>
        <pc:graphicFrameChg chg="add del">
          <ac:chgData name="Knut Martin Karlsen" userId="e0e420a0-a02d-42fc-a678-b2381c0cac59" providerId="ADAL" clId="{519EB09D-58C7-4589-83D1-E0B95B227C2F}" dt="2023-02-09T13:14:15.401" v="711" actId="26606"/>
          <ac:graphicFrameMkLst>
            <pc:docMk/>
            <pc:sldMk cId="2443686077" sldId="261"/>
            <ac:graphicFrameMk id="17" creationId="{05EB41ED-3793-4F3A-F6B0-BF7A7EFA6822}"/>
          </ac:graphicFrameMkLst>
        </pc:graphicFrameChg>
        <pc:graphicFrameChg chg="add del">
          <ac:chgData name="Knut Martin Karlsen" userId="e0e420a0-a02d-42fc-a678-b2381c0cac59" providerId="ADAL" clId="{519EB09D-58C7-4589-83D1-E0B95B227C2F}" dt="2023-02-09T13:14:18.099" v="713" actId="26606"/>
          <ac:graphicFrameMkLst>
            <pc:docMk/>
            <pc:sldMk cId="2443686077" sldId="261"/>
            <ac:graphicFrameMk id="19" creationId="{C0732B9D-165F-8B1D-BF99-BE0A40989EF9}"/>
          </ac:graphicFrameMkLst>
        </pc:graphicFrameChg>
        <pc:graphicFrameChg chg="add del">
          <ac:chgData name="Knut Martin Karlsen" userId="e0e420a0-a02d-42fc-a678-b2381c0cac59" providerId="ADAL" clId="{519EB09D-58C7-4589-83D1-E0B95B227C2F}" dt="2023-02-09T13:14:19.664" v="715" actId="26606"/>
          <ac:graphicFrameMkLst>
            <pc:docMk/>
            <pc:sldMk cId="2443686077" sldId="261"/>
            <ac:graphicFrameMk id="21" creationId="{24F21CD4-2E95-323A-9A48-32C71AB37BB4}"/>
          </ac:graphicFrameMkLst>
        </pc:graphicFrameChg>
        <pc:graphicFrameChg chg="add del">
          <ac:chgData name="Knut Martin Karlsen" userId="e0e420a0-a02d-42fc-a678-b2381c0cac59" providerId="ADAL" clId="{519EB09D-58C7-4589-83D1-E0B95B227C2F}" dt="2023-02-09T13:15:21.959" v="735" actId="26606"/>
          <ac:graphicFrameMkLst>
            <pc:docMk/>
            <pc:sldMk cId="2443686077" sldId="261"/>
            <ac:graphicFrameMk id="23" creationId="{05EB41ED-3793-4F3A-F6B0-BF7A7EFA6822}"/>
          </ac:graphicFrameMkLst>
        </pc:graphicFrameChg>
        <pc:picChg chg="add mod">
          <ac:chgData name="Knut Martin Karlsen" userId="e0e420a0-a02d-42fc-a678-b2381c0cac59" providerId="ADAL" clId="{519EB09D-58C7-4589-83D1-E0B95B227C2F}" dt="2023-02-09T13:15:46.090" v="739" actId="1076"/>
          <ac:picMkLst>
            <pc:docMk/>
            <pc:sldMk cId="2443686077" sldId="261"/>
            <ac:picMk id="3" creationId="{28AA0EB8-40EE-CC38-05C5-86A327EFFD5B}"/>
          </ac:picMkLst>
        </pc:picChg>
        <pc:picChg chg="add del mod">
          <ac:chgData name="Knut Martin Karlsen" userId="e0e420a0-a02d-42fc-a678-b2381c0cac59" providerId="ADAL" clId="{519EB09D-58C7-4589-83D1-E0B95B227C2F}" dt="2023-02-09T12:58:23.504" v="178" actId="478"/>
          <ac:picMkLst>
            <pc:docMk/>
            <pc:sldMk cId="2443686077" sldId="261"/>
            <ac:picMk id="3" creationId="{A3D7EB54-EBC5-A7DA-C4F6-B25ACF114FBB}"/>
          </ac:picMkLst>
        </pc:picChg>
        <pc:picChg chg="add mod">
          <ac:chgData name="Knut Martin Karlsen" userId="e0e420a0-a02d-42fc-a678-b2381c0cac59" providerId="ADAL" clId="{519EB09D-58C7-4589-83D1-E0B95B227C2F}" dt="2023-02-09T13:16:09.485" v="742" actId="1076"/>
          <ac:picMkLst>
            <pc:docMk/>
            <pc:sldMk cId="2443686077" sldId="261"/>
            <ac:picMk id="6" creationId="{27D11C00-2898-D082-8004-A5A3A40C7AB1}"/>
          </ac:picMkLst>
        </pc:picChg>
        <pc:picChg chg="add mod">
          <ac:chgData name="Knut Martin Karlsen" userId="e0e420a0-a02d-42fc-a678-b2381c0cac59" providerId="ADAL" clId="{519EB09D-58C7-4589-83D1-E0B95B227C2F}" dt="2023-02-09T13:15:53.427" v="740" actId="1076"/>
          <ac:picMkLst>
            <pc:docMk/>
            <pc:sldMk cId="2443686077" sldId="261"/>
            <ac:picMk id="7" creationId="{5D3FDB24-009A-4BB5-20B7-8B0E12302E92}"/>
          </ac:picMkLst>
        </pc:picChg>
        <pc:picChg chg="add mod">
          <ac:chgData name="Knut Martin Karlsen" userId="e0e420a0-a02d-42fc-a678-b2381c0cac59" providerId="ADAL" clId="{519EB09D-58C7-4589-83D1-E0B95B227C2F}" dt="2023-02-09T13:15:42.299" v="738" actId="1076"/>
          <ac:picMkLst>
            <pc:docMk/>
            <pc:sldMk cId="2443686077" sldId="261"/>
            <ac:picMk id="9" creationId="{ABCF7A9F-93E0-BF49-6846-600E803EE325}"/>
          </ac:picMkLst>
        </pc:picChg>
        <pc:picChg chg="add mod">
          <ac:chgData name="Knut Martin Karlsen" userId="e0e420a0-a02d-42fc-a678-b2381c0cac59" providerId="ADAL" clId="{519EB09D-58C7-4589-83D1-E0B95B227C2F}" dt="2023-02-09T13:16:06.420" v="741" actId="1076"/>
          <ac:picMkLst>
            <pc:docMk/>
            <pc:sldMk cId="2443686077" sldId="261"/>
            <ac:picMk id="10" creationId="{42232E68-3A56-035E-C3D6-8EEF88803969}"/>
          </ac:picMkLst>
        </pc:picChg>
        <pc:picChg chg="add del mod">
          <ac:chgData name="Knut Martin Karlsen" userId="e0e420a0-a02d-42fc-a678-b2381c0cac59" providerId="ADAL" clId="{519EB09D-58C7-4589-83D1-E0B95B227C2F}" dt="2023-02-09T13:20:05.901" v="787" actId="478"/>
          <ac:picMkLst>
            <pc:docMk/>
            <pc:sldMk cId="2443686077" sldId="261"/>
            <ac:picMk id="20" creationId="{8C71CA47-863A-A028-7F5A-66765B5377BE}"/>
          </ac:picMkLst>
        </pc:picChg>
        <pc:picChg chg="add del mod">
          <ac:chgData name="Knut Martin Karlsen" userId="e0e420a0-a02d-42fc-a678-b2381c0cac59" providerId="ADAL" clId="{519EB09D-58C7-4589-83D1-E0B95B227C2F}" dt="2023-02-09T13:20:07.163" v="788" actId="478"/>
          <ac:picMkLst>
            <pc:docMk/>
            <pc:sldMk cId="2443686077" sldId="261"/>
            <ac:picMk id="22" creationId="{B90A73CB-1139-8625-F31B-5289F00B5F19}"/>
          </ac:picMkLst>
        </pc:picChg>
        <pc:picChg chg="add del mod">
          <ac:chgData name="Knut Martin Karlsen" userId="e0e420a0-a02d-42fc-a678-b2381c0cac59" providerId="ADAL" clId="{519EB09D-58C7-4589-83D1-E0B95B227C2F}" dt="2023-02-09T13:20:08.501" v="789" actId="478"/>
          <ac:picMkLst>
            <pc:docMk/>
            <pc:sldMk cId="2443686077" sldId="261"/>
            <ac:picMk id="24" creationId="{BFCAE7D6-EAE5-31A1-1162-8DD9F5E277EA}"/>
          </ac:picMkLst>
        </pc:picChg>
        <pc:picChg chg="add del mod">
          <ac:chgData name="Knut Martin Karlsen" userId="e0e420a0-a02d-42fc-a678-b2381c0cac59" providerId="ADAL" clId="{519EB09D-58C7-4589-83D1-E0B95B227C2F}" dt="2023-02-09T13:20:09.843" v="790" actId="478"/>
          <ac:picMkLst>
            <pc:docMk/>
            <pc:sldMk cId="2443686077" sldId="261"/>
            <ac:picMk id="25" creationId="{0273645F-2057-C243-3E19-124B40CA0D39}"/>
          </ac:picMkLst>
        </pc:picChg>
        <pc:picChg chg="add del mod">
          <ac:chgData name="Knut Martin Karlsen" userId="e0e420a0-a02d-42fc-a678-b2381c0cac59" providerId="ADAL" clId="{519EB09D-58C7-4589-83D1-E0B95B227C2F}" dt="2023-02-09T13:20:11.159" v="791" actId="478"/>
          <ac:picMkLst>
            <pc:docMk/>
            <pc:sldMk cId="2443686077" sldId="261"/>
            <ac:picMk id="26" creationId="{37002F4B-9EC7-C424-FFFF-6DF13AF9A2CF}"/>
          </ac:picMkLst>
        </pc:picChg>
        <pc:picChg chg="add del mod">
          <ac:chgData name="Knut Martin Karlsen" userId="e0e420a0-a02d-42fc-a678-b2381c0cac59" providerId="ADAL" clId="{519EB09D-58C7-4589-83D1-E0B95B227C2F}" dt="2023-02-09T13:11:06.959" v="645" actId="21"/>
          <ac:picMkLst>
            <pc:docMk/>
            <pc:sldMk cId="2443686077" sldId="261"/>
            <ac:picMk id="3074" creationId="{80EE45FC-B1FB-8614-4B1A-F26F98A39F85}"/>
          </ac:picMkLst>
        </pc:picChg>
      </pc:sldChg>
      <pc:sldChg chg="delSp del mod ord">
        <pc:chgData name="Knut Martin Karlsen" userId="e0e420a0-a02d-42fc-a678-b2381c0cac59" providerId="ADAL" clId="{519EB09D-58C7-4589-83D1-E0B95B227C2F}" dt="2023-02-09T13:27:37.050" v="931" actId="47"/>
        <pc:sldMkLst>
          <pc:docMk/>
          <pc:sldMk cId="75578971" sldId="262"/>
        </pc:sldMkLst>
        <pc:picChg chg="del">
          <ac:chgData name="Knut Martin Karlsen" userId="e0e420a0-a02d-42fc-a678-b2381c0cac59" providerId="ADAL" clId="{519EB09D-58C7-4589-83D1-E0B95B227C2F}" dt="2023-02-09T12:33:15.093" v="21" actId="478"/>
          <ac:picMkLst>
            <pc:docMk/>
            <pc:sldMk cId="75578971" sldId="262"/>
            <ac:picMk id="3" creationId="{88813721-D074-BA5B-A750-875D228689CA}"/>
          </ac:picMkLst>
        </pc:picChg>
      </pc:sldChg>
      <pc:sldChg chg="delSp del ord">
        <pc:chgData name="Knut Martin Karlsen" userId="e0e420a0-a02d-42fc-a678-b2381c0cac59" providerId="ADAL" clId="{519EB09D-58C7-4589-83D1-E0B95B227C2F}" dt="2023-02-09T12:29:49.619" v="10" actId="47"/>
        <pc:sldMkLst>
          <pc:docMk/>
          <pc:sldMk cId="1646044642" sldId="263"/>
        </pc:sldMkLst>
        <pc:picChg chg="del">
          <ac:chgData name="Knut Martin Karlsen" userId="e0e420a0-a02d-42fc-a678-b2381c0cac59" providerId="ADAL" clId="{519EB09D-58C7-4589-83D1-E0B95B227C2F}" dt="2023-02-09T12:22:07.328" v="0" actId="478"/>
          <ac:picMkLst>
            <pc:docMk/>
            <pc:sldMk cId="1646044642" sldId="263"/>
            <ac:picMk id="3076" creationId="{2FA0CAA3-6EA8-9DA0-7464-6CAC8E271178}"/>
          </ac:picMkLst>
        </pc:picChg>
      </pc:sldChg>
      <pc:sldChg chg="addSp delSp modSp new mod">
        <pc:chgData name="Knut Martin Karlsen" userId="e0e420a0-a02d-42fc-a678-b2381c0cac59" providerId="ADAL" clId="{519EB09D-58C7-4589-83D1-E0B95B227C2F}" dt="2023-02-09T12:27:15.354" v="5" actId="1076"/>
        <pc:sldMkLst>
          <pc:docMk/>
          <pc:sldMk cId="1324412675" sldId="264"/>
        </pc:sldMkLst>
        <pc:spChg chg="del">
          <ac:chgData name="Knut Martin Karlsen" userId="e0e420a0-a02d-42fc-a678-b2381c0cac59" providerId="ADAL" clId="{519EB09D-58C7-4589-83D1-E0B95B227C2F}" dt="2023-02-09T12:27:05.369" v="2" actId="478"/>
          <ac:spMkLst>
            <pc:docMk/>
            <pc:sldMk cId="1324412675" sldId="264"/>
            <ac:spMk id="2" creationId="{06747302-2DB6-9D99-DECF-A5ED14AE690F}"/>
          </ac:spMkLst>
        </pc:spChg>
        <pc:spChg chg="del">
          <ac:chgData name="Knut Martin Karlsen" userId="e0e420a0-a02d-42fc-a678-b2381c0cac59" providerId="ADAL" clId="{519EB09D-58C7-4589-83D1-E0B95B227C2F}" dt="2023-02-09T12:27:07.088" v="3" actId="478"/>
          <ac:spMkLst>
            <pc:docMk/>
            <pc:sldMk cId="1324412675" sldId="264"/>
            <ac:spMk id="3" creationId="{140D45C0-26A6-8EC8-263E-D95F47FD327E}"/>
          </ac:spMkLst>
        </pc:spChg>
        <pc:picChg chg="add mod">
          <ac:chgData name="Knut Martin Karlsen" userId="e0e420a0-a02d-42fc-a678-b2381c0cac59" providerId="ADAL" clId="{519EB09D-58C7-4589-83D1-E0B95B227C2F}" dt="2023-02-09T12:27:15.354" v="5" actId="1076"/>
          <ac:picMkLst>
            <pc:docMk/>
            <pc:sldMk cId="1324412675" sldId="264"/>
            <ac:picMk id="4" creationId="{8EA572F5-8650-7717-1841-CF830D80AC15}"/>
          </ac:picMkLst>
        </pc:picChg>
      </pc:sldChg>
      <pc:sldChg chg="addSp delSp modSp new mod ord setBg delDesignElem">
        <pc:chgData name="Knut Martin Karlsen" userId="e0e420a0-a02d-42fc-a678-b2381c0cac59" providerId="ADAL" clId="{519EB09D-58C7-4589-83D1-E0B95B227C2F}" dt="2023-02-09T13:27:15.585" v="930" actId="1076"/>
        <pc:sldMkLst>
          <pc:docMk/>
          <pc:sldMk cId="1273888412" sldId="265"/>
        </pc:sldMkLst>
        <pc:spChg chg="del">
          <ac:chgData name="Knut Martin Karlsen" userId="e0e420a0-a02d-42fc-a678-b2381c0cac59" providerId="ADAL" clId="{519EB09D-58C7-4589-83D1-E0B95B227C2F}" dt="2023-02-09T12:29:55.729" v="11" actId="478"/>
          <ac:spMkLst>
            <pc:docMk/>
            <pc:sldMk cId="1273888412" sldId="265"/>
            <ac:spMk id="2" creationId="{351207F8-8E80-1811-5B9D-8A96594E8013}"/>
          </ac:spMkLst>
        </pc:spChg>
        <pc:spChg chg="del">
          <ac:chgData name="Knut Martin Karlsen" userId="e0e420a0-a02d-42fc-a678-b2381c0cac59" providerId="ADAL" clId="{519EB09D-58C7-4589-83D1-E0B95B227C2F}" dt="2023-02-09T12:29:57.919" v="12" actId="478"/>
          <ac:spMkLst>
            <pc:docMk/>
            <pc:sldMk cId="1273888412" sldId="265"/>
            <ac:spMk id="3" creationId="{9D82BA81-AC46-FB41-CB70-E614E486DBEA}"/>
          </ac:spMkLst>
        </pc:spChg>
        <pc:spChg chg="add del">
          <ac:chgData name="Knut Martin Karlsen" userId="e0e420a0-a02d-42fc-a678-b2381c0cac59" providerId="ADAL" clId="{519EB09D-58C7-4589-83D1-E0B95B227C2F}" dt="2023-02-09T13:11:53.529" v="649"/>
          <ac:spMkLst>
            <pc:docMk/>
            <pc:sldMk cId="1273888412" sldId="265"/>
            <ac:spMk id="1031" creationId="{854ECEBE-9353-406C-9313-02A517A310EF}"/>
          </ac:spMkLst>
        </pc:spChg>
        <pc:spChg chg="add del">
          <ac:chgData name="Knut Martin Karlsen" userId="e0e420a0-a02d-42fc-a678-b2381c0cac59" providerId="ADAL" clId="{519EB09D-58C7-4589-83D1-E0B95B227C2F}" dt="2023-02-09T13:11:53.529" v="649"/>
          <ac:spMkLst>
            <pc:docMk/>
            <pc:sldMk cId="1273888412" sldId="265"/>
            <ac:spMk id="1033" creationId="{86806086-A782-4311-A63B-1A68574D8067}"/>
          </ac:spMkLst>
        </pc:spChg>
        <pc:spChg chg="add del">
          <ac:chgData name="Knut Martin Karlsen" userId="e0e420a0-a02d-42fc-a678-b2381c0cac59" providerId="ADAL" clId="{519EB09D-58C7-4589-83D1-E0B95B227C2F}" dt="2023-02-09T13:11:53.529" v="649"/>
          <ac:spMkLst>
            <pc:docMk/>
            <pc:sldMk cId="1273888412" sldId="265"/>
            <ac:spMk id="1035" creationId="{CE71458B-DF80-43DF-9693-2EC3878ACAB5}"/>
          </ac:spMkLst>
        </pc:spChg>
        <pc:spChg chg="add del">
          <ac:chgData name="Knut Martin Karlsen" userId="e0e420a0-a02d-42fc-a678-b2381c0cac59" providerId="ADAL" clId="{519EB09D-58C7-4589-83D1-E0B95B227C2F}" dt="2023-02-09T13:11:53.529" v="649"/>
          <ac:spMkLst>
            <pc:docMk/>
            <pc:sldMk cId="1273888412" sldId="265"/>
            <ac:spMk id="1037" creationId="{DE1994AC-22D1-4B48-9EDA-BE373E704567}"/>
          </ac:spMkLst>
        </pc:spChg>
        <pc:spChg chg="add del">
          <ac:chgData name="Knut Martin Karlsen" userId="e0e420a0-a02d-42fc-a678-b2381c0cac59" providerId="ADAL" clId="{519EB09D-58C7-4589-83D1-E0B95B227C2F}" dt="2023-02-09T13:11:53.529" v="649"/>
          <ac:spMkLst>
            <pc:docMk/>
            <pc:sldMk cId="1273888412" sldId="265"/>
            <ac:spMk id="1039" creationId="{22220111-5018-4EB7-A38B-79BD37F7C095}"/>
          </ac:spMkLst>
        </pc:spChg>
        <pc:picChg chg="add mod ord">
          <ac:chgData name="Knut Martin Karlsen" userId="e0e420a0-a02d-42fc-a678-b2381c0cac59" providerId="ADAL" clId="{519EB09D-58C7-4589-83D1-E0B95B227C2F}" dt="2023-02-09T12:32:02.514" v="16" actId="26606"/>
          <ac:picMkLst>
            <pc:docMk/>
            <pc:sldMk cId="1273888412" sldId="265"/>
            <ac:picMk id="4" creationId="{588E773A-E90F-C158-252E-925C7033F37C}"/>
          </ac:picMkLst>
        </pc:picChg>
        <pc:picChg chg="add mod">
          <ac:chgData name="Knut Martin Karlsen" userId="e0e420a0-a02d-42fc-a678-b2381c0cac59" providerId="ADAL" clId="{519EB09D-58C7-4589-83D1-E0B95B227C2F}" dt="2023-02-09T13:27:15.585" v="930" actId="1076"/>
          <ac:picMkLst>
            <pc:docMk/>
            <pc:sldMk cId="1273888412" sldId="265"/>
            <ac:picMk id="6" creationId="{27CFCC47-7132-699C-71F0-7FA83DCAFC58}"/>
          </ac:picMkLst>
        </pc:picChg>
        <pc:picChg chg="add mod">
          <ac:chgData name="Knut Martin Karlsen" userId="e0e420a0-a02d-42fc-a678-b2381c0cac59" providerId="ADAL" clId="{519EB09D-58C7-4589-83D1-E0B95B227C2F}" dt="2023-02-09T12:32:02.514" v="16" actId="26606"/>
          <ac:picMkLst>
            <pc:docMk/>
            <pc:sldMk cId="1273888412" sldId="265"/>
            <ac:picMk id="1026" creationId="{EB0D5594-8083-9419-D90F-63229D5717A5}"/>
          </ac:picMkLst>
        </pc:picChg>
      </pc:sldChg>
      <pc:sldChg chg="addSp delSp modSp new mod">
        <pc:chgData name="Knut Martin Karlsen" userId="e0e420a0-a02d-42fc-a678-b2381c0cac59" providerId="ADAL" clId="{519EB09D-58C7-4589-83D1-E0B95B227C2F}" dt="2023-02-09T12:59:29.506" v="235" actId="403"/>
        <pc:sldMkLst>
          <pc:docMk/>
          <pc:sldMk cId="1605662243" sldId="266"/>
        </pc:sldMkLst>
        <pc:spChg chg="del">
          <ac:chgData name="Knut Martin Karlsen" userId="e0e420a0-a02d-42fc-a678-b2381c0cac59" providerId="ADAL" clId="{519EB09D-58C7-4589-83D1-E0B95B227C2F}" dt="2023-02-09T12:33:22.231" v="23" actId="478"/>
          <ac:spMkLst>
            <pc:docMk/>
            <pc:sldMk cId="1605662243" sldId="266"/>
            <ac:spMk id="2" creationId="{B102163F-3B96-26FC-7D04-C8093A884C3A}"/>
          </ac:spMkLst>
        </pc:spChg>
        <pc:spChg chg="del">
          <ac:chgData name="Knut Martin Karlsen" userId="e0e420a0-a02d-42fc-a678-b2381c0cac59" providerId="ADAL" clId="{519EB09D-58C7-4589-83D1-E0B95B227C2F}" dt="2023-02-09T12:33:24.216" v="24" actId="478"/>
          <ac:spMkLst>
            <pc:docMk/>
            <pc:sldMk cId="1605662243" sldId="266"/>
            <ac:spMk id="3" creationId="{3E114DC4-77B1-A894-E28C-7C6E15F7E7B2}"/>
          </ac:spMkLst>
        </pc:spChg>
        <pc:spChg chg="add mod">
          <ac:chgData name="Knut Martin Karlsen" userId="e0e420a0-a02d-42fc-a678-b2381c0cac59" providerId="ADAL" clId="{519EB09D-58C7-4589-83D1-E0B95B227C2F}" dt="2023-02-09T12:59:29.506" v="235" actId="403"/>
          <ac:spMkLst>
            <pc:docMk/>
            <pc:sldMk cId="1605662243" sldId="266"/>
            <ac:spMk id="5" creationId="{75ED6558-0FFF-41B2-4029-16DD353EC5D7}"/>
          </ac:spMkLst>
        </pc:spChg>
        <pc:picChg chg="add mod">
          <ac:chgData name="Knut Martin Karlsen" userId="e0e420a0-a02d-42fc-a678-b2381c0cac59" providerId="ADAL" clId="{519EB09D-58C7-4589-83D1-E0B95B227C2F}" dt="2023-02-09T12:33:30.705" v="27" actId="1076"/>
          <ac:picMkLst>
            <pc:docMk/>
            <pc:sldMk cId="1605662243" sldId="266"/>
            <ac:picMk id="4" creationId="{29867D29-3BB4-BDE1-3A0D-795023410B30}"/>
          </ac:picMkLst>
        </pc:picChg>
      </pc:sldChg>
      <pc:sldChg chg="delSp delDesignElem">
        <pc:chgData name="Knut Martin Karlsen" userId="e0e420a0-a02d-42fc-a678-b2381c0cac59" providerId="ADAL" clId="{519EB09D-58C7-4589-83D1-E0B95B227C2F}" dt="2023-02-09T13:11:53.529" v="649"/>
        <pc:sldMkLst>
          <pc:docMk/>
          <pc:sldMk cId="36129755" sldId="267"/>
        </pc:sldMkLst>
        <pc:spChg chg="del">
          <ac:chgData name="Knut Martin Karlsen" userId="e0e420a0-a02d-42fc-a678-b2381c0cac59" providerId="ADAL" clId="{519EB09D-58C7-4589-83D1-E0B95B227C2F}" dt="2023-02-09T13:11:53.529" v="649"/>
          <ac:spMkLst>
            <pc:docMk/>
            <pc:sldMk cId="36129755" sldId="267"/>
            <ac:spMk id="13" creationId="{A3363022-C969-41E9-8EB2-E4C94908C1FA}"/>
          </ac:spMkLst>
        </pc:spChg>
        <pc:spChg chg="del">
          <ac:chgData name="Knut Martin Karlsen" userId="e0e420a0-a02d-42fc-a678-b2381c0cac59" providerId="ADAL" clId="{519EB09D-58C7-4589-83D1-E0B95B227C2F}" dt="2023-02-09T13:11:53.529" v="649"/>
          <ac:spMkLst>
            <pc:docMk/>
            <pc:sldMk cId="36129755" sldId="267"/>
            <ac:spMk id="15" creationId="{8D1AD6B3-BE88-4CEB-BA17-790657CC4729}"/>
          </ac:spMkLst>
        </pc:spChg>
        <pc:grpChg chg="del">
          <ac:chgData name="Knut Martin Karlsen" userId="e0e420a0-a02d-42fc-a678-b2381c0cac59" providerId="ADAL" clId="{519EB09D-58C7-4589-83D1-E0B95B227C2F}" dt="2023-02-09T13:11:53.529" v="649"/>
          <ac:grpSpMkLst>
            <pc:docMk/>
            <pc:sldMk cId="36129755" sldId="267"/>
            <ac:grpSpMk id="17" creationId="{89D1390B-7E13-4B4F-9CB2-391063412E54}"/>
          </ac:grpSpMkLst>
        </pc:grpChg>
      </pc:sldChg>
      <pc:sldChg chg="addSp delSp modSp mod">
        <pc:chgData name="Knut Martin Karlsen" userId="e0e420a0-a02d-42fc-a678-b2381c0cac59" providerId="ADAL" clId="{519EB09D-58C7-4589-83D1-E0B95B227C2F}" dt="2023-02-09T13:46:01.408" v="1017" actId="115"/>
        <pc:sldMkLst>
          <pc:docMk/>
          <pc:sldMk cId="3511718127" sldId="268"/>
        </pc:sldMkLst>
        <pc:spChg chg="mod">
          <ac:chgData name="Knut Martin Karlsen" userId="e0e420a0-a02d-42fc-a678-b2381c0cac59" providerId="ADAL" clId="{519EB09D-58C7-4589-83D1-E0B95B227C2F}" dt="2023-02-09T13:11:55.852" v="650"/>
          <ac:spMkLst>
            <pc:docMk/>
            <pc:sldMk cId="3511718127" sldId="268"/>
            <ac:spMk id="2" creationId="{C5A3AF23-563E-C3DE-5A85-93836A60A1B5}"/>
          </ac:spMkLst>
        </pc:spChg>
        <pc:spChg chg="mod">
          <ac:chgData name="Knut Martin Karlsen" userId="e0e420a0-a02d-42fc-a678-b2381c0cac59" providerId="ADAL" clId="{519EB09D-58C7-4589-83D1-E0B95B227C2F}" dt="2023-02-09T13:28:37.661" v="953" actId="20577"/>
          <ac:spMkLst>
            <pc:docMk/>
            <pc:sldMk cId="3511718127" sldId="268"/>
            <ac:spMk id="3" creationId="{7E464413-E842-CC54-AF00-28B1CCE334F7}"/>
          </ac:spMkLst>
        </pc:spChg>
        <pc:spChg chg="add mod">
          <ac:chgData name="Knut Martin Karlsen" userId="e0e420a0-a02d-42fc-a678-b2381c0cac59" providerId="ADAL" clId="{519EB09D-58C7-4589-83D1-E0B95B227C2F}" dt="2023-02-09T13:46:01.408" v="1017" actId="115"/>
          <ac:spMkLst>
            <pc:docMk/>
            <pc:sldMk cId="3511718127" sldId="268"/>
            <ac:spMk id="11" creationId="{E8725B46-480B-1453-B649-4E99461F1938}"/>
          </ac:spMkLst>
        </pc:spChg>
        <pc:spChg chg="add mod">
          <ac:chgData name="Knut Martin Karlsen" userId="e0e420a0-a02d-42fc-a678-b2381c0cac59" providerId="ADAL" clId="{519EB09D-58C7-4589-83D1-E0B95B227C2F}" dt="2023-02-09T13:45:57.336" v="1016" actId="1076"/>
          <ac:spMkLst>
            <pc:docMk/>
            <pc:sldMk cId="3511718127" sldId="268"/>
            <ac:spMk id="12" creationId="{D529779D-4A99-0F13-2184-849A26EAEE79}"/>
          </ac:spMkLst>
        </pc:spChg>
        <pc:picChg chg="add del">
          <ac:chgData name="Knut Martin Karlsen" userId="e0e420a0-a02d-42fc-a678-b2381c0cac59" providerId="ADAL" clId="{519EB09D-58C7-4589-83D1-E0B95B227C2F}" dt="2023-02-09T13:33:34.344" v="961" actId="478"/>
          <ac:picMkLst>
            <pc:docMk/>
            <pc:sldMk cId="3511718127" sldId="268"/>
            <ac:picMk id="7" creationId="{C3C282CF-8823-AD36-3D27-E423D830423F}"/>
          </ac:picMkLst>
        </pc:picChg>
        <pc:picChg chg="add del mod">
          <ac:chgData name="Knut Martin Karlsen" userId="e0e420a0-a02d-42fc-a678-b2381c0cac59" providerId="ADAL" clId="{519EB09D-58C7-4589-83D1-E0B95B227C2F}" dt="2023-02-09T13:33:33.927" v="960"/>
          <ac:picMkLst>
            <pc:docMk/>
            <pc:sldMk cId="3511718127" sldId="268"/>
            <ac:picMk id="9" creationId="{6C1A047F-C254-656A-24A0-D20972774166}"/>
          </ac:picMkLst>
        </pc:picChg>
      </pc:sldChg>
      <pc:sldChg chg="addSp delSp modSp add mod ord">
        <pc:chgData name="Knut Martin Karlsen" userId="e0e420a0-a02d-42fc-a678-b2381c0cac59" providerId="ADAL" clId="{519EB09D-58C7-4589-83D1-E0B95B227C2F}" dt="2023-02-09T13:54:06.007" v="1046" actId="20577"/>
        <pc:sldMkLst>
          <pc:docMk/>
          <pc:sldMk cId="3969593905" sldId="269"/>
        </pc:sldMkLst>
        <pc:spChg chg="del">
          <ac:chgData name="Knut Martin Karlsen" userId="e0e420a0-a02d-42fc-a678-b2381c0cac59" providerId="ADAL" clId="{519EB09D-58C7-4589-83D1-E0B95B227C2F}" dt="2023-02-09T12:51:18.860" v="34" actId="478"/>
          <ac:spMkLst>
            <pc:docMk/>
            <pc:sldMk cId="3969593905" sldId="269"/>
            <ac:spMk id="5" creationId="{9454F23C-0729-9C44-C92D-697433D0B9E1}"/>
          </ac:spMkLst>
        </pc:spChg>
        <pc:spChg chg="del">
          <ac:chgData name="Knut Martin Karlsen" userId="e0e420a0-a02d-42fc-a678-b2381c0cac59" providerId="ADAL" clId="{519EB09D-58C7-4589-83D1-E0B95B227C2F}" dt="2023-02-09T12:51:16.555" v="33" actId="478"/>
          <ac:spMkLst>
            <pc:docMk/>
            <pc:sldMk cId="3969593905" sldId="269"/>
            <ac:spMk id="8" creationId="{71181B66-8D20-0D65-01CD-EE698BC1947C}"/>
          </ac:spMkLst>
        </pc:spChg>
        <pc:spChg chg="add mod">
          <ac:chgData name="Knut Martin Karlsen" userId="e0e420a0-a02d-42fc-a678-b2381c0cac59" providerId="ADAL" clId="{519EB09D-58C7-4589-83D1-E0B95B227C2F}" dt="2023-02-09T12:56:28.487" v="134" actId="207"/>
          <ac:spMkLst>
            <pc:docMk/>
            <pc:sldMk cId="3969593905" sldId="269"/>
            <ac:spMk id="10" creationId="{095FBD90-D653-DFC6-C025-4C99EFF0EF96}"/>
          </ac:spMkLst>
        </pc:spChg>
        <pc:spChg chg="add mod">
          <ac:chgData name="Knut Martin Karlsen" userId="e0e420a0-a02d-42fc-a678-b2381c0cac59" providerId="ADAL" clId="{519EB09D-58C7-4589-83D1-E0B95B227C2F}" dt="2023-02-09T12:57:20.064" v="139" actId="1076"/>
          <ac:spMkLst>
            <pc:docMk/>
            <pc:sldMk cId="3969593905" sldId="269"/>
            <ac:spMk id="11" creationId="{74C43808-7242-7098-57E1-018BAFBAB5A9}"/>
          </ac:spMkLst>
        </pc:spChg>
        <pc:spChg chg="add mod">
          <ac:chgData name="Knut Martin Karlsen" userId="e0e420a0-a02d-42fc-a678-b2381c0cac59" providerId="ADAL" clId="{519EB09D-58C7-4589-83D1-E0B95B227C2F}" dt="2023-02-09T13:54:06.007" v="1046" actId="20577"/>
          <ac:spMkLst>
            <pc:docMk/>
            <pc:sldMk cId="3969593905" sldId="269"/>
            <ac:spMk id="18" creationId="{277C89A3-F05D-1648-3921-39F6CDE3C68C}"/>
          </ac:spMkLst>
        </pc:spChg>
        <pc:spChg chg="add mod">
          <ac:chgData name="Knut Martin Karlsen" userId="e0e420a0-a02d-42fc-a678-b2381c0cac59" providerId="ADAL" clId="{519EB09D-58C7-4589-83D1-E0B95B227C2F}" dt="2023-02-09T12:58:08.825" v="177" actId="113"/>
          <ac:spMkLst>
            <pc:docMk/>
            <pc:sldMk cId="3969593905" sldId="269"/>
            <ac:spMk id="20" creationId="{6B1BF07A-8F3A-CA33-0A33-B2D99CFA057F}"/>
          </ac:spMkLst>
        </pc:spChg>
        <pc:spChg chg="add mod">
          <ac:chgData name="Knut Martin Karlsen" userId="e0e420a0-a02d-42fc-a678-b2381c0cac59" providerId="ADAL" clId="{519EB09D-58C7-4589-83D1-E0B95B227C2F}" dt="2023-02-09T13:24:13.514" v="921" actId="207"/>
          <ac:spMkLst>
            <pc:docMk/>
            <pc:sldMk cId="3969593905" sldId="269"/>
            <ac:spMk id="21" creationId="{11CC0FAB-AA40-7EC4-13DA-D3854F17F447}"/>
          </ac:spMkLst>
        </pc:spChg>
        <pc:cxnChg chg="add mod">
          <ac:chgData name="Knut Martin Karlsen" userId="e0e420a0-a02d-42fc-a678-b2381c0cac59" providerId="ADAL" clId="{519EB09D-58C7-4589-83D1-E0B95B227C2F}" dt="2023-02-09T12:57:03.982" v="136" actId="14100"/>
          <ac:cxnSpMkLst>
            <pc:docMk/>
            <pc:sldMk cId="3969593905" sldId="269"/>
            <ac:cxnSpMk id="4" creationId="{D820C86B-47D0-3F4D-38E5-23EC49E3CF25}"/>
          </ac:cxnSpMkLst>
        </pc:cxnChg>
        <pc:cxnChg chg="add mod">
          <ac:chgData name="Knut Martin Karlsen" userId="e0e420a0-a02d-42fc-a678-b2381c0cac59" providerId="ADAL" clId="{519EB09D-58C7-4589-83D1-E0B95B227C2F}" dt="2023-02-09T12:57:11.093" v="137" actId="208"/>
          <ac:cxnSpMkLst>
            <pc:docMk/>
            <pc:sldMk cId="3969593905" sldId="269"/>
            <ac:cxnSpMk id="7" creationId="{BCB03105-6CD4-E157-424B-5CD85C4E5A02}"/>
          </ac:cxnSpMkLst>
        </pc:cxnChg>
        <pc:cxnChg chg="add del">
          <ac:chgData name="Knut Martin Karlsen" userId="e0e420a0-a02d-42fc-a678-b2381c0cac59" providerId="ADAL" clId="{519EB09D-58C7-4589-83D1-E0B95B227C2F}" dt="2023-02-09T12:52:20.604" v="71" actId="478"/>
          <ac:cxnSpMkLst>
            <pc:docMk/>
            <pc:sldMk cId="3969593905" sldId="269"/>
            <ac:cxnSpMk id="13" creationId="{0911D938-ECC3-1434-5E87-4D7DDDA01BA7}"/>
          </ac:cxnSpMkLst>
        </pc:cxnChg>
        <pc:cxnChg chg="add mod">
          <ac:chgData name="Knut Martin Karlsen" userId="e0e420a0-a02d-42fc-a678-b2381c0cac59" providerId="ADAL" clId="{519EB09D-58C7-4589-83D1-E0B95B227C2F}" dt="2023-02-09T12:57:44.496" v="142" actId="208"/>
          <ac:cxnSpMkLst>
            <pc:docMk/>
            <pc:sldMk cId="3969593905" sldId="269"/>
            <ac:cxnSpMk id="14" creationId="{2E8041F9-B539-E761-078F-2307D259A624}"/>
          </ac:cxnSpMkLst>
        </pc:cxnChg>
      </pc:sldChg>
    </pc:docChg>
  </pc:docChgLst>
  <pc:docChgLst>
    <pc:chgData name="Henning Hov" userId="S::587752@stud.hvl.no::cacdcbce-b6c5-4528-b863-407a6f678f2a" providerId="AD" clId="Web-{D17962DA-87A4-D657-35EB-77E6C47C6A48}"/>
    <pc:docChg chg="modSld">
      <pc:chgData name="Henning Hov" userId="S::587752@stud.hvl.no::cacdcbce-b6c5-4528-b863-407a6f678f2a" providerId="AD" clId="Web-{D17962DA-87A4-D657-35EB-77E6C47C6A48}" dt="2023-02-10T12:41:01.054" v="27" actId="20577"/>
      <pc:docMkLst>
        <pc:docMk/>
      </pc:docMkLst>
      <pc:sldChg chg="modSp">
        <pc:chgData name="Henning Hov" userId="S::587752@stud.hvl.no::cacdcbce-b6c5-4528-b863-407a6f678f2a" providerId="AD" clId="Web-{D17962DA-87A4-D657-35EB-77E6C47C6A48}" dt="2023-02-10T12:41:01.054" v="27" actId="20577"/>
        <pc:sldMkLst>
          <pc:docMk/>
          <pc:sldMk cId="1220445365" sldId="257"/>
        </pc:sldMkLst>
        <pc:graphicFrameChg chg="modGraphic">
          <ac:chgData name="Henning Hov" userId="S::587752@stud.hvl.no::cacdcbce-b6c5-4528-b863-407a6f678f2a" providerId="AD" clId="Web-{D17962DA-87A4-D657-35EB-77E6C47C6A48}" dt="2023-02-10T12:41:01.054" v="27" actId="20577"/>
          <ac:graphicFrameMkLst>
            <pc:docMk/>
            <pc:sldMk cId="1220445365" sldId="257"/>
            <ac:graphicFrameMk id="7" creationId="{22507B44-9602-D986-F35F-25318F2CC95D}"/>
          </ac:graphicFrameMkLst>
        </pc:graphicFrameChg>
      </pc:sldChg>
    </pc:docChg>
  </pc:docChgLst>
  <pc:docChgLst>
    <pc:chgData name="Sander Nybak Urdal" userId="S::573981@stud.hvl.no::40a85137-586c-4683-8c8f-80e63d681779" providerId="AD" clId="Web-{A3533A4F-1D6D-0EC6-1E2D-E63111A9C0C2}"/>
    <pc:docChg chg="modSld">
      <pc:chgData name="Sander Nybak Urdal" userId="S::573981@stud.hvl.no::40a85137-586c-4683-8c8f-80e63d681779" providerId="AD" clId="Web-{A3533A4F-1D6D-0EC6-1E2D-E63111A9C0C2}" dt="2023-02-09T13:51:16.029" v="151" actId="20577"/>
      <pc:docMkLst>
        <pc:docMk/>
      </pc:docMkLst>
      <pc:sldChg chg="modSp">
        <pc:chgData name="Sander Nybak Urdal" userId="S::573981@stud.hvl.no::40a85137-586c-4683-8c8f-80e63d681779" providerId="AD" clId="Web-{A3533A4F-1D6D-0EC6-1E2D-E63111A9C0C2}" dt="2023-02-09T13:51:16.029" v="151" actId="20577"/>
        <pc:sldMkLst>
          <pc:docMk/>
          <pc:sldMk cId="3511718127" sldId="268"/>
        </pc:sldMkLst>
        <pc:spChg chg="mod">
          <ac:chgData name="Sander Nybak Urdal" userId="S::573981@stud.hvl.no::40a85137-586c-4683-8c8f-80e63d681779" providerId="AD" clId="Web-{A3533A4F-1D6D-0EC6-1E2D-E63111A9C0C2}" dt="2023-02-09T13:27:15.798" v="57" actId="1076"/>
          <ac:spMkLst>
            <pc:docMk/>
            <pc:sldMk cId="3511718127" sldId="268"/>
            <ac:spMk id="2" creationId="{C5A3AF23-563E-C3DE-5A85-93836A60A1B5}"/>
          </ac:spMkLst>
        </pc:spChg>
        <pc:spChg chg="mod">
          <ac:chgData name="Sander Nybak Urdal" userId="S::573981@stud.hvl.no::40a85137-586c-4683-8c8f-80e63d681779" providerId="AD" clId="Web-{A3533A4F-1D6D-0EC6-1E2D-E63111A9C0C2}" dt="2023-02-09T13:51:16.029" v="151" actId="20577"/>
          <ac:spMkLst>
            <pc:docMk/>
            <pc:sldMk cId="3511718127" sldId="268"/>
            <ac:spMk id="3" creationId="{7E464413-E842-CC54-AF00-28B1CCE334F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E3AB7-BACC-4A5A-880D-E5AB0A41D6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5A732-703C-431C-B391-6B5C0F6DB92F}">
      <dgm:prSet/>
      <dgm:spPr/>
      <dgm:t>
        <a:bodyPr/>
        <a:lstStyle/>
        <a:p>
          <a:r>
            <a:rPr lang="nb-NO" err="1"/>
            <a:t>Reusable</a:t>
          </a:r>
          <a:r>
            <a:rPr lang="nb-NO"/>
            <a:t> – 5-year </a:t>
          </a:r>
          <a:r>
            <a:rPr lang="nb-NO" err="1"/>
            <a:t>warranty</a:t>
          </a:r>
          <a:r>
            <a:rPr lang="nb-NO"/>
            <a:t>. </a:t>
          </a:r>
          <a:endParaRPr lang="en-US"/>
        </a:p>
      </dgm:t>
    </dgm:pt>
    <dgm:pt modelId="{E7F79ED1-1C71-45F9-B307-404F49D8441B}" type="parTrans" cxnId="{B6C2ADD0-071F-4825-9302-127811EDB7DA}">
      <dgm:prSet/>
      <dgm:spPr/>
      <dgm:t>
        <a:bodyPr/>
        <a:lstStyle/>
        <a:p>
          <a:endParaRPr lang="en-US"/>
        </a:p>
      </dgm:t>
    </dgm:pt>
    <dgm:pt modelId="{24048C40-0A69-4629-B928-2929C889790D}" type="sibTrans" cxnId="{B6C2ADD0-071F-4825-9302-127811EDB7DA}">
      <dgm:prSet/>
      <dgm:spPr/>
      <dgm:t>
        <a:bodyPr/>
        <a:lstStyle/>
        <a:p>
          <a:endParaRPr lang="en-US"/>
        </a:p>
      </dgm:t>
    </dgm:pt>
    <dgm:pt modelId="{7CC0354E-1E23-4C1F-AFE3-FEF0844F8929}">
      <dgm:prSet/>
      <dgm:spPr/>
      <dgm:t>
        <a:bodyPr/>
        <a:lstStyle/>
        <a:p>
          <a:r>
            <a:rPr lang="nb-NO"/>
            <a:t>Easy to wash in standard washing machines. </a:t>
          </a:r>
          <a:endParaRPr lang="en-US"/>
        </a:p>
      </dgm:t>
    </dgm:pt>
    <dgm:pt modelId="{C8BA897D-DC2F-40B3-8EE9-A98190A02AB2}" type="parTrans" cxnId="{AF3A9A7D-4E7C-49CF-94C9-DE07DF9B74D9}">
      <dgm:prSet/>
      <dgm:spPr/>
      <dgm:t>
        <a:bodyPr/>
        <a:lstStyle/>
        <a:p>
          <a:endParaRPr lang="en-US"/>
        </a:p>
      </dgm:t>
    </dgm:pt>
    <dgm:pt modelId="{956E621A-5E8E-4FA2-BA16-98DDD50D8F8B}" type="sibTrans" cxnId="{AF3A9A7D-4E7C-49CF-94C9-DE07DF9B74D9}">
      <dgm:prSet/>
      <dgm:spPr/>
      <dgm:t>
        <a:bodyPr/>
        <a:lstStyle/>
        <a:p>
          <a:endParaRPr lang="en-US"/>
        </a:p>
      </dgm:t>
    </dgm:pt>
    <dgm:pt modelId="{89794EEC-D5F6-423D-BEC4-5D677D673CEB}">
      <dgm:prSet/>
      <dgm:spPr/>
      <dgm:t>
        <a:bodyPr/>
        <a:lstStyle/>
        <a:p>
          <a:r>
            <a:rPr lang="nb-NO"/>
            <a:t>Light weight and sturdy. </a:t>
          </a:r>
          <a:endParaRPr lang="en-US"/>
        </a:p>
      </dgm:t>
    </dgm:pt>
    <dgm:pt modelId="{C3DF9D80-B970-4FB2-8ED7-70E85EB3F7ED}" type="parTrans" cxnId="{C8142529-99ED-40ED-92EF-C28D69D7682F}">
      <dgm:prSet/>
      <dgm:spPr/>
      <dgm:t>
        <a:bodyPr/>
        <a:lstStyle/>
        <a:p>
          <a:endParaRPr lang="en-US"/>
        </a:p>
      </dgm:t>
    </dgm:pt>
    <dgm:pt modelId="{662A5B9F-9A5F-4A09-A1D6-A9AEDDD6A788}" type="sibTrans" cxnId="{C8142529-99ED-40ED-92EF-C28D69D7682F}">
      <dgm:prSet/>
      <dgm:spPr/>
      <dgm:t>
        <a:bodyPr/>
        <a:lstStyle/>
        <a:p>
          <a:endParaRPr lang="en-US"/>
        </a:p>
      </dgm:t>
    </dgm:pt>
    <dgm:pt modelId="{3F37D2DD-BD10-411C-BA52-C5C28709F5CE}">
      <dgm:prSet/>
      <dgm:spPr/>
      <dgm:t>
        <a:bodyPr/>
        <a:lstStyle/>
        <a:p>
          <a:r>
            <a:rPr lang="nb-NO"/>
            <a:t>The Refinity Bin creates easly asscesible on demand return points throughout the concert venue. </a:t>
          </a:r>
          <a:endParaRPr lang="en-US"/>
        </a:p>
      </dgm:t>
    </dgm:pt>
    <dgm:pt modelId="{0D9CCC40-CE62-429D-9983-0837C5E01FC7}" type="parTrans" cxnId="{9022142F-07D8-4E21-A750-3FDB1F88093F}">
      <dgm:prSet/>
      <dgm:spPr/>
      <dgm:t>
        <a:bodyPr/>
        <a:lstStyle/>
        <a:p>
          <a:endParaRPr lang="en-US"/>
        </a:p>
      </dgm:t>
    </dgm:pt>
    <dgm:pt modelId="{6A5E3205-64CB-4738-A6DE-D7E954A88642}" type="sibTrans" cxnId="{9022142F-07D8-4E21-A750-3FDB1F88093F}">
      <dgm:prSet/>
      <dgm:spPr/>
      <dgm:t>
        <a:bodyPr/>
        <a:lstStyle/>
        <a:p>
          <a:endParaRPr lang="en-US"/>
        </a:p>
      </dgm:t>
    </dgm:pt>
    <dgm:pt modelId="{568A4162-F5A0-41E7-949B-830929191584}">
      <dgm:prSet/>
      <dgm:spPr/>
      <dgm:t>
        <a:bodyPr/>
        <a:lstStyle/>
        <a:p>
          <a:r>
            <a:rPr lang="nb-NO"/>
            <a:t>Using The Refinity Cup and Bins Eliminates the need for one-time plastic cups at concerts, while also fullfilling requirment for safety. </a:t>
          </a:r>
          <a:endParaRPr lang="en-US"/>
        </a:p>
      </dgm:t>
    </dgm:pt>
    <dgm:pt modelId="{D1C655D8-C062-47F2-80DF-654219C31D42}" type="parTrans" cxnId="{AD298643-9B71-4BAD-840E-89B23AD5F701}">
      <dgm:prSet/>
      <dgm:spPr/>
      <dgm:t>
        <a:bodyPr/>
        <a:lstStyle/>
        <a:p>
          <a:endParaRPr lang="en-US"/>
        </a:p>
      </dgm:t>
    </dgm:pt>
    <dgm:pt modelId="{A91A0868-9FCE-45B9-B8B3-01BF5FBF7ED5}" type="sibTrans" cxnId="{AD298643-9B71-4BAD-840E-89B23AD5F701}">
      <dgm:prSet/>
      <dgm:spPr/>
      <dgm:t>
        <a:bodyPr/>
        <a:lstStyle/>
        <a:p>
          <a:endParaRPr lang="en-US"/>
        </a:p>
      </dgm:t>
    </dgm:pt>
    <dgm:pt modelId="{AD84F418-D04E-4DD2-9430-5B3821F11BCF}" type="pres">
      <dgm:prSet presAssocID="{14FE3AB7-BACC-4A5A-880D-E5AB0A41D6CF}" presName="vert0" presStyleCnt="0">
        <dgm:presLayoutVars>
          <dgm:dir/>
          <dgm:animOne val="branch"/>
          <dgm:animLvl val="lvl"/>
        </dgm:presLayoutVars>
      </dgm:prSet>
      <dgm:spPr/>
    </dgm:pt>
    <dgm:pt modelId="{FBA6FB3C-40A3-431A-AD78-B49FBEF88047}" type="pres">
      <dgm:prSet presAssocID="{2A35A732-703C-431C-B391-6B5C0F6DB92F}" presName="thickLine" presStyleLbl="alignNode1" presStyleIdx="0" presStyleCnt="5"/>
      <dgm:spPr/>
    </dgm:pt>
    <dgm:pt modelId="{59C11CFA-C694-4879-AB4C-87F886A21CDE}" type="pres">
      <dgm:prSet presAssocID="{2A35A732-703C-431C-B391-6B5C0F6DB92F}" presName="horz1" presStyleCnt="0"/>
      <dgm:spPr/>
    </dgm:pt>
    <dgm:pt modelId="{8CB4FA65-FEBC-4F54-B928-0923040F2C07}" type="pres">
      <dgm:prSet presAssocID="{2A35A732-703C-431C-B391-6B5C0F6DB92F}" presName="tx1" presStyleLbl="revTx" presStyleIdx="0" presStyleCnt="5"/>
      <dgm:spPr/>
    </dgm:pt>
    <dgm:pt modelId="{5206B783-F98A-4A7F-9388-471E7729EA18}" type="pres">
      <dgm:prSet presAssocID="{2A35A732-703C-431C-B391-6B5C0F6DB92F}" presName="vert1" presStyleCnt="0"/>
      <dgm:spPr/>
    </dgm:pt>
    <dgm:pt modelId="{E11B5D95-E0FB-49A1-8745-57DCC8FECC8D}" type="pres">
      <dgm:prSet presAssocID="{7CC0354E-1E23-4C1F-AFE3-FEF0844F8929}" presName="thickLine" presStyleLbl="alignNode1" presStyleIdx="1" presStyleCnt="5"/>
      <dgm:spPr/>
    </dgm:pt>
    <dgm:pt modelId="{7D582196-EB11-4241-91F6-264FB65A3317}" type="pres">
      <dgm:prSet presAssocID="{7CC0354E-1E23-4C1F-AFE3-FEF0844F8929}" presName="horz1" presStyleCnt="0"/>
      <dgm:spPr/>
    </dgm:pt>
    <dgm:pt modelId="{9D7A1EA7-B285-4618-88F9-B33CC91F98C0}" type="pres">
      <dgm:prSet presAssocID="{7CC0354E-1E23-4C1F-AFE3-FEF0844F8929}" presName="tx1" presStyleLbl="revTx" presStyleIdx="1" presStyleCnt="5"/>
      <dgm:spPr/>
    </dgm:pt>
    <dgm:pt modelId="{DF2CE205-E014-45BF-94D6-7C5FC911799E}" type="pres">
      <dgm:prSet presAssocID="{7CC0354E-1E23-4C1F-AFE3-FEF0844F8929}" presName="vert1" presStyleCnt="0"/>
      <dgm:spPr/>
    </dgm:pt>
    <dgm:pt modelId="{49637525-396D-4086-8D0D-9DF6F8F53764}" type="pres">
      <dgm:prSet presAssocID="{89794EEC-D5F6-423D-BEC4-5D677D673CEB}" presName="thickLine" presStyleLbl="alignNode1" presStyleIdx="2" presStyleCnt="5"/>
      <dgm:spPr/>
    </dgm:pt>
    <dgm:pt modelId="{9BFBC5C9-3648-4BA4-92A5-19E45A02B546}" type="pres">
      <dgm:prSet presAssocID="{89794EEC-D5F6-423D-BEC4-5D677D673CEB}" presName="horz1" presStyleCnt="0"/>
      <dgm:spPr/>
    </dgm:pt>
    <dgm:pt modelId="{91417A51-82D1-4216-9627-D3A4295B1CC6}" type="pres">
      <dgm:prSet presAssocID="{89794EEC-D5F6-423D-BEC4-5D677D673CEB}" presName="tx1" presStyleLbl="revTx" presStyleIdx="2" presStyleCnt="5"/>
      <dgm:spPr/>
    </dgm:pt>
    <dgm:pt modelId="{343D117F-A81A-4EAA-83F9-DB252E15E91D}" type="pres">
      <dgm:prSet presAssocID="{89794EEC-D5F6-423D-BEC4-5D677D673CEB}" presName="vert1" presStyleCnt="0"/>
      <dgm:spPr/>
    </dgm:pt>
    <dgm:pt modelId="{60B3FCE7-F0D4-4805-BEC5-EBD8A5AB0CA6}" type="pres">
      <dgm:prSet presAssocID="{3F37D2DD-BD10-411C-BA52-C5C28709F5CE}" presName="thickLine" presStyleLbl="alignNode1" presStyleIdx="3" presStyleCnt="5"/>
      <dgm:spPr/>
    </dgm:pt>
    <dgm:pt modelId="{187BF55F-777D-4666-84E1-3719EA958ACC}" type="pres">
      <dgm:prSet presAssocID="{3F37D2DD-BD10-411C-BA52-C5C28709F5CE}" presName="horz1" presStyleCnt="0"/>
      <dgm:spPr/>
    </dgm:pt>
    <dgm:pt modelId="{1ED0FF70-2EA5-42CC-B737-37A706649589}" type="pres">
      <dgm:prSet presAssocID="{3F37D2DD-BD10-411C-BA52-C5C28709F5CE}" presName="tx1" presStyleLbl="revTx" presStyleIdx="3" presStyleCnt="5"/>
      <dgm:spPr/>
    </dgm:pt>
    <dgm:pt modelId="{A50C009D-1306-4D1F-ABDA-2463A49A2D82}" type="pres">
      <dgm:prSet presAssocID="{3F37D2DD-BD10-411C-BA52-C5C28709F5CE}" presName="vert1" presStyleCnt="0"/>
      <dgm:spPr/>
    </dgm:pt>
    <dgm:pt modelId="{17339302-72E5-42B5-91B2-7BD4F83D4670}" type="pres">
      <dgm:prSet presAssocID="{568A4162-F5A0-41E7-949B-830929191584}" presName="thickLine" presStyleLbl="alignNode1" presStyleIdx="4" presStyleCnt="5"/>
      <dgm:spPr/>
    </dgm:pt>
    <dgm:pt modelId="{D7ED486E-7151-4FE2-AA04-ADF8A868837E}" type="pres">
      <dgm:prSet presAssocID="{568A4162-F5A0-41E7-949B-830929191584}" presName="horz1" presStyleCnt="0"/>
      <dgm:spPr/>
    </dgm:pt>
    <dgm:pt modelId="{0E0CAC41-85F3-468E-954A-B5A37A2A5982}" type="pres">
      <dgm:prSet presAssocID="{568A4162-F5A0-41E7-949B-830929191584}" presName="tx1" presStyleLbl="revTx" presStyleIdx="4" presStyleCnt="5"/>
      <dgm:spPr/>
    </dgm:pt>
    <dgm:pt modelId="{83D8B9DF-36D9-4EE2-AA28-F5FF855C5855}" type="pres">
      <dgm:prSet presAssocID="{568A4162-F5A0-41E7-949B-830929191584}" presName="vert1" presStyleCnt="0"/>
      <dgm:spPr/>
    </dgm:pt>
  </dgm:ptLst>
  <dgm:cxnLst>
    <dgm:cxn modelId="{C8142529-99ED-40ED-92EF-C28D69D7682F}" srcId="{14FE3AB7-BACC-4A5A-880D-E5AB0A41D6CF}" destId="{89794EEC-D5F6-423D-BEC4-5D677D673CEB}" srcOrd="2" destOrd="0" parTransId="{C3DF9D80-B970-4FB2-8ED7-70E85EB3F7ED}" sibTransId="{662A5B9F-9A5F-4A09-A1D6-A9AEDDD6A788}"/>
    <dgm:cxn modelId="{9022142F-07D8-4E21-A750-3FDB1F88093F}" srcId="{14FE3AB7-BACC-4A5A-880D-E5AB0A41D6CF}" destId="{3F37D2DD-BD10-411C-BA52-C5C28709F5CE}" srcOrd="3" destOrd="0" parTransId="{0D9CCC40-CE62-429D-9983-0837C5E01FC7}" sibTransId="{6A5E3205-64CB-4738-A6DE-D7E954A88642}"/>
    <dgm:cxn modelId="{3722063D-A849-481C-800C-182D7CEA12E9}" type="presOf" srcId="{14FE3AB7-BACC-4A5A-880D-E5AB0A41D6CF}" destId="{AD84F418-D04E-4DD2-9430-5B3821F11BCF}" srcOrd="0" destOrd="0" presId="urn:microsoft.com/office/officeart/2008/layout/LinedList"/>
    <dgm:cxn modelId="{AD298643-9B71-4BAD-840E-89B23AD5F701}" srcId="{14FE3AB7-BACC-4A5A-880D-E5AB0A41D6CF}" destId="{568A4162-F5A0-41E7-949B-830929191584}" srcOrd="4" destOrd="0" parTransId="{D1C655D8-C062-47F2-80DF-654219C31D42}" sibTransId="{A91A0868-9FCE-45B9-B8B3-01BF5FBF7ED5}"/>
    <dgm:cxn modelId="{93FFC763-15BD-4D54-8B4D-355F72298EEB}" type="presOf" srcId="{568A4162-F5A0-41E7-949B-830929191584}" destId="{0E0CAC41-85F3-468E-954A-B5A37A2A5982}" srcOrd="0" destOrd="0" presId="urn:microsoft.com/office/officeart/2008/layout/LinedList"/>
    <dgm:cxn modelId="{FC58AC48-94AD-417C-9538-DC6E1408F516}" type="presOf" srcId="{3F37D2DD-BD10-411C-BA52-C5C28709F5CE}" destId="{1ED0FF70-2EA5-42CC-B737-37A706649589}" srcOrd="0" destOrd="0" presId="urn:microsoft.com/office/officeart/2008/layout/LinedList"/>
    <dgm:cxn modelId="{708F7059-553D-41D1-8B01-D256EE6CD5C6}" type="presOf" srcId="{89794EEC-D5F6-423D-BEC4-5D677D673CEB}" destId="{91417A51-82D1-4216-9627-D3A4295B1CC6}" srcOrd="0" destOrd="0" presId="urn:microsoft.com/office/officeart/2008/layout/LinedList"/>
    <dgm:cxn modelId="{AF3A9A7D-4E7C-49CF-94C9-DE07DF9B74D9}" srcId="{14FE3AB7-BACC-4A5A-880D-E5AB0A41D6CF}" destId="{7CC0354E-1E23-4C1F-AFE3-FEF0844F8929}" srcOrd="1" destOrd="0" parTransId="{C8BA897D-DC2F-40B3-8EE9-A98190A02AB2}" sibTransId="{956E621A-5E8E-4FA2-BA16-98DDD50D8F8B}"/>
    <dgm:cxn modelId="{3575C89E-F721-42DB-ABF0-EEB40AFCFC9F}" type="presOf" srcId="{2A35A732-703C-431C-B391-6B5C0F6DB92F}" destId="{8CB4FA65-FEBC-4F54-B928-0923040F2C07}" srcOrd="0" destOrd="0" presId="urn:microsoft.com/office/officeart/2008/layout/LinedList"/>
    <dgm:cxn modelId="{5EF2C79F-BBBA-4FAC-9D26-F508639C51C9}" type="presOf" srcId="{7CC0354E-1E23-4C1F-AFE3-FEF0844F8929}" destId="{9D7A1EA7-B285-4618-88F9-B33CC91F98C0}" srcOrd="0" destOrd="0" presId="urn:microsoft.com/office/officeart/2008/layout/LinedList"/>
    <dgm:cxn modelId="{B6C2ADD0-071F-4825-9302-127811EDB7DA}" srcId="{14FE3AB7-BACC-4A5A-880D-E5AB0A41D6CF}" destId="{2A35A732-703C-431C-B391-6B5C0F6DB92F}" srcOrd="0" destOrd="0" parTransId="{E7F79ED1-1C71-45F9-B307-404F49D8441B}" sibTransId="{24048C40-0A69-4629-B928-2929C889790D}"/>
    <dgm:cxn modelId="{D70257BB-32AE-4DD1-9AB9-435C60AAC362}" type="presParOf" srcId="{AD84F418-D04E-4DD2-9430-5B3821F11BCF}" destId="{FBA6FB3C-40A3-431A-AD78-B49FBEF88047}" srcOrd="0" destOrd="0" presId="urn:microsoft.com/office/officeart/2008/layout/LinedList"/>
    <dgm:cxn modelId="{C3EF98D8-0C02-4AB3-82FF-DC3C9A93E30C}" type="presParOf" srcId="{AD84F418-D04E-4DD2-9430-5B3821F11BCF}" destId="{59C11CFA-C694-4879-AB4C-87F886A21CDE}" srcOrd="1" destOrd="0" presId="urn:microsoft.com/office/officeart/2008/layout/LinedList"/>
    <dgm:cxn modelId="{A1561B6D-7D0C-4888-9CB1-A84BD5B99F92}" type="presParOf" srcId="{59C11CFA-C694-4879-AB4C-87F886A21CDE}" destId="{8CB4FA65-FEBC-4F54-B928-0923040F2C07}" srcOrd="0" destOrd="0" presId="urn:microsoft.com/office/officeart/2008/layout/LinedList"/>
    <dgm:cxn modelId="{BC49135B-690A-43BC-913F-ACFE567C83B5}" type="presParOf" srcId="{59C11CFA-C694-4879-AB4C-87F886A21CDE}" destId="{5206B783-F98A-4A7F-9388-471E7729EA18}" srcOrd="1" destOrd="0" presId="urn:microsoft.com/office/officeart/2008/layout/LinedList"/>
    <dgm:cxn modelId="{804E3022-7638-4B90-8D71-569D7E936BF2}" type="presParOf" srcId="{AD84F418-D04E-4DD2-9430-5B3821F11BCF}" destId="{E11B5D95-E0FB-49A1-8745-57DCC8FECC8D}" srcOrd="2" destOrd="0" presId="urn:microsoft.com/office/officeart/2008/layout/LinedList"/>
    <dgm:cxn modelId="{62AE7507-3B64-41ED-972E-515842540F6D}" type="presParOf" srcId="{AD84F418-D04E-4DD2-9430-5B3821F11BCF}" destId="{7D582196-EB11-4241-91F6-264FB65A3317}" srcOrd="3" destOrd="0" presId="urn:microsoft.com/office/officeart/2008/layout/LinedList"/>
    <dgm:cxn modelId="{24C08B2C-8EC4-4886-BC06-94562240F743}" type="presParOf" srcId="{7D582196-EB11-4241-91F6-264FB65A3317}" destId="{9D7A1EA7-B285-4618-88F9-B33CC91F98C0}" srcOrd="0" destOrd="0" presId="urn:microsoft.com/office/officeart/2008/layout/LinedList"/>
    <dgm:cxn modelId="{6B2568F4-DB16-4CF6-A2E9-6C7DBF37EFF5}" type="presParOf" srcId="{7D582196-EB11-4241-91F6-264FB65A3317}" destId="{DF2CE205-E014-45BF-94D6-7C5FC911799E}" srcOrd="1" destOrd="0" presId="urn:microsoft.com/office/officeart/2008/layout/LinedList"/>
    <dgm:cxn modelId="{D045ADEC-FF23-4096-A839-B67DFB0F2D54}" type="presParOf" srcId="{AD84F418-D04E-4DD2-9430-5B3821F11BCF}" destId="{49637525-396D-4086-8D0D-9DF6F8F53764}" srcOrd="4" destOrd="0" presId="urn:microsoft.com/office/officeart/2008/layout/LinedList"/>
    <dgm:cxn modelId="{0DAEFEFE-A629-4493-BD51-18822200415E}" type="presParOf" srcId="{AD84F418-D04E-4DD2-9430-5B3821F11BCF}" destId="{9BFBC5C9-3648-4BA4-92A5-19E45A02B546}" srcOrd="5" destOrd="0" presId="urn:microsoft.com/office/officeart/2008/layout/LinedList"/>
    <dgm:cxn modelId="{09C51F66-02CE-4DB4-A578-E23401F1F03E}" type="presParOf" srcId="{9BFBC5C9-3648-4BA4-92A5-19E45A02B546}" destId="{91417A51-82D1-4216-9627-D3A4295B1CC6}" srcOrd="0" destOrd="0" presId="urn:microsoft.com/office/officeart/2008/layout/LinedList"/>
    <dgm:cxn modelId="{3B8AF247-2D5C-476A-8070-1E821E6BDE4D}" type="presParOf" srcId="{9BFBC5C9-3648-4BA4-92A5-19E45A02B546}" destId="{343D117F-A81A-4EAA-83F9-DB252E15E91D}" srcOrd="1" destOrd="0" presId="urn:microsoft.com/office/officeart/2008/layout/LinedList"/>
    <dgm:cxn modelId="{BB27AC11-C1FD-4E5B-8968-6D4FC122D486}" type="presParOf" srcId="{AD84F418-D04E-4DD2-9430-5B3821F11BCF}" destId="{60B3FCE7-F0D4-4805-BEC5-EBD8A5AB0CA6}" srcOrd="6" destOrd="0" presId="urn:microsoft.com/office/officeart/2008/layout/LinedList"/>
    <dgm:cxn modelId="{88290B98-D6A2-4E33-BC3F-D94AC75D16F4}" type="presParOf" srcId="{AD84F418-D04E-4DD2-9430-5B3821F11BCF}" destId="{187BF55F-777D-4666-84E1-3719EA958ACC}" srcOrd="7" destOrd="0" presId="urn:microsoft.com/office/officeart/2008/layout/LinedList"/>
    <dgm:cxn modelId="{A133E3E9-11E1-4BBE-8ACC-94FC3087A4A4}" type="presParOf" srcId="{187BF55F-777D-4666-84E1-3719EA958ACC}" destId="{1ED0FF70-2EA5-42CC-B737-37A706649589}" srcOrd="0" destOrd="0" presId="urn:microsoft.com/office/officeart/2008/layout/LinedList"/>
    <dgm:cxn modelId="{67AE1482-051F-4012-9AAD-879AFA987E61}" type="presParOf" srcId="{187BF55F-777D-4666-84E1-3719EA958ACC}" destId="{A50C009D-1306-4D1F-ABDA-2463A49A2D82}" srcOrd="1" destOrd="0" presId="urn:microsoft.com/office/officeart/2008/layout/LinedList"/>
    <dgm:cxn modelId="{3C8F33A8-D033-477B-A253-F7E1D63DE8D8}" type="presParOf" srcId="{AD84F418-D04E-4DD2-9430-5B3821F11BCF}" destId="{17339302-72E5-42B5-91B2-7BD4F83D4670}" srcOrd="8" destOrd="0" presId="urn:microsoft.com/office/officeart/2008/layout/LinedList"/>
    <dgm:cxn modelId="{E495098D-DAA7-45D4-83C7-31A3621F737F}" type="presParOf" srcId="{AD84F418-D04E-4DD2-9430-5B3821F11BCF}" destId="{D7ED486E-7151-4FE2-AA04-ADF8A868837E}" srcOrd="9" destOrd="0" presId="urn:microsoft.com/office/officeart/2008/layout/LinedList"/>
    <dgm:cxn modelId="{4AC4A8F0-2310-4710-9077-F626FB13D260}" type="presParOf" srcId="{D7ED486E-7151-4FE2-AA04-ADF8A868837E}" destId="{0E0CAC41-85F3-468E-954A-B5A37A2A5982}" srcOrd="0" destOrd="0" presId="urn:microsoft.com/office/officeart/2008/layout/LinedList"/>
    <dgm:cxn modelId="{3155572E-D5CF-4007-86E5-FC8C01D1E020}" type="presParOf" srcId="{D7ED486E-7151-4FE2-AA04-ADF8A868837E}" destId="{83D8B9DF-36D9-4EE2-AA28-F5FF855C58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8AE93-B5D9-4B98-BE80-3BD52472243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B3AABD0-49CC-4425-9561-5CF2D26CAFA2}">
      <dgm:prSet/>
      <dgm:spPr/>
      <dgm:t>
        <a:bodyPr/>
        <a:lstStyle/>
        <a:p>
          <a:pPr>
            <a:defRPr cap="all"/>
          </a:pPr>
          <a:r>
            <a:rPr lang="nb-NO"/>
            <a:t>The Refinity cups are produced using recycled plastic. </a:t>
          </a:r>
          <a:endParaRPr lang="en-US"/>
        </a:p>
      </dgm:t>
    </dgm:pt>
    <dgm:pt modelId="{35DB4FF0-8A63-4EA1-82B0-5FB37DB832E6}" type="parTrans" cxnId="{FA3E6A4E-74EE-4424-9EEC-96008470A3E4}">
      <dgm:prSet/>
      <dgm:spPr/>
      <dgm:t>
        <a:bodyPr/>
        <a:lstStyle/>
        <a:p>
          <a:endParaRPr lang="en-US"/>
        </a:p>
      </dgm:t>
    </dgm:pt>
    <dgm:pt modelId="{4A78F13E-5F26-4394-B5D4-52F648F5CC68}" type="sibTrans" cxnId="{FA3E6A4E-74EE-4424-9EEC-96008470A3E4}">
      <dgm:prSet/>
      <dgm:spPr/>
      <dgm:t>
        <a:bodyPr/>
        <a:lstStyle/>
        <a:p>
          <a:endParaRPr lang="en-US"/>
        </a:p>
      </dgm:t>
    </dgm:pt>
    <dgm:pt modelId="{CFE5565F-D1D5-49ED-96DE-5A3AD0C1E2CA}">
      <dgm:prSet/>
      <dgm:spPr/>
      <dgm:t>
        <a:bodyPr/>
        <a:lstStyle/>
        <a:p>
          <a:pPr>
            <a:defRPr cap="all"/>
          </a:pPr>
          <a:r>
            <a:rPr lang="nb-NO"/>
            <a:t>pilot </a:t>
          </a:r>
          <a:r>
            <a:rPr lang="nb-NO" err="1"/>
            <a:t>production</a:t>
          </a:r>
          <a:r>
            <a:rPr lang="nb-NO"/>
            <a:t> </a:t>
          </a:r>
          <a:r>
            <a:rPr lang="nb-NO" err="1"/>
            <a:t>capacity</a:t>
          </a:r>
          <a:r>
            <a:rPr lang="nb-NO"/>
            <a:t> </a:t>
          </a:r>
          <a:r>
            <a:rPr lang="nb-NO" err="1"/>
            <a:t>secured</a:t>
          </a:r>
          <a:endParaRPr lang="en-US"/>
        </a:p>
      </dgm:t>
    </dgm:pt>
    <dgm:pt modelId="{253F2FE0-5C0F-48D5-B7AB-F27D411AD175}" type="parTrans" cxnId="{745C87F1-3694-4346-B980-DF6C4412FD98}">
      <dgm:prSet/>
      <dgm:spPr/>
      <dgm:t>
        <a:bodyPr/>
        <a:lstStyle/>
        <a:p>
          <a:endParaRPr lang="en-US"/>
        </a:p>
      </dgm:t>
    </dgm:pt>
    <dgm:pt modelId="{4484264B-5D24-4FE2-8CE3-B59D05B7F070}" type="sibTrans" cxnId="{745C87F1-3694-4346-B980-DF6C4412FD98}">
      <dgm:prSet/>
      <dgm:spPr/>
      <dgm:t>
        <a:bodyPr/>
        <a:lstStyle/>
        <a:p>
          <a:endParaRPr lang="en-US"/>
        </a:p>
      </dgm:t>
    </dgm:pt>
    <dgm:pt modelId="{F04A81CF-97C2-44BD-A9D9-161CFFF4DC06}">
      <dgm:prSet/>
      <dgm:spPr/>
      <dgm:t>
        <a:bodyPr/>
        <a:lstStyle/>
        <a:p>
          <a:pPr>
            <a:defRPr cap="all"/>
          </a:pPr>
          <a:r>
            <a:rPr lang="nb-NO" err="1"/>
            <a:t>Wholesale</a:t>
          </a:r>
          <a:r>
            <a:rPr lang="nb-NO"/>
            <a:t> </a:t>
          </a:r>
          <a:r>
            <a:rPr lang="nb-NO" err="1"/>
            <a:t>price</a:t>
          </a:r>
          <a:r>
            <a:rPr lang="nb-NO"/>
            <a:t> </a:t>
          </a:r>
          <a:r>
            <a:rPr lang="nb-NO" err="1"/>
            <a:t>of</a:t>
          </a:r>
          <a:r>
            <a:rPr lang="nb-NO"/>
            <a:t> </a:t>
          </a:r>
          <a:r>
            <a:rPr lang="nb-NO" err="1"/>
            <a:t>each</a:t>
          </a:r>
          <a:r>
            <a:rPr lang="nb-NO"/>
            <a:t> cup </a:t>
          </a:r>
          <a:r>
            <a:rPr lang="nb-NO" err="1"/>
            <a:t>estimated</a:t>
          </a:r>
          <a:r>
            <a:rPr lang="nb-NO"/>
            <a:t> at NOK 10</a:t>
          </a:r>
        </a:p>
        <a:p>
          <a:pPr>
            <a:defRPr cap="all"/>
          </a:pPr>
          <a:endParaRPr lang="en-US"/>
        </a:p>
      </dgm:t>
    </dgm:pt>
    <dgm:pt modelId="{990C8FA1-2772-419B-AF43-E893427A8F45}" type="parTrans" cxnId="{8FEE31F0-0EC2-4386-A068-BF2845EEC928}">
      <dgm:prSet/>
      <dgm:spPr/>
      <dgm:t>
        <a:bodyPr/>
        <a:lstStyle/>
        <a:p>
          <a:endParaRPr lang="en-US"/>
        </a:p>
      </dgm:t>
    </dgm:pt>
    <dgm:pt modelId="{98B26905-DFD3-49F9-99E6-2E51D6C3819D}" type="sibTrans" cxnId="{8FEE31F0-0EC2-4386-A068-BF2845EEC928}">
      <dgm:prSet/>
      <dgm:spPr/>
      <dgm:t>
        <a:bodyPr/>
        <a:lstStyle/>
        <a:p>
          <a:endParaRPr lang="en-US"/>
        </a:p>
      </dgm:t>
    </dgm:pt>
    <dgm:pt modelId="{E7ED65B2-4212-433F-83BC-A54CE6796690}" type="pres">
      <dgm:prSet presAssocID="{80D8AE93-B5D9-4B98-BE80-3BD524722430}" presName="root" presStyleCnt="0">
        <dgm:presLayoutVars>
          <dgm:dir/>
          <dgm:resizeHandles val="exact"/>
        </dgm:presLayoutVars>
      </dgm:prSet>
      <dgm:spPr/>
    </dgm:pt>
    <dgm:pt modelId="{EB3206D7-38B0-4956-8E64-1481DE20FE5C}" type="pres">
      <dgm:prSet presAssocID="{BB3AABD0-49CC-4425-9561-5CF2D26CAFA2}" presName="compNode" presStyleCnt="0"/>
      <dgm:spPr/>
    </dgm:pt>
    <dgm:pt modelId="{F88EDE93-D80C-4EF9-A1F9-976CABF61B12}" type="pres">
      <dgm:prSet presAssocID="{BB3AABD0-49CC-4425-9561-5CF2D26CAFA2}" presName="iconBgRect" presStyleLbl="bgShp" presStyleIdx="0" presStyleCnt="3"/>
      <dgm:spPr/>
    </dgm:pt>
    <dgm:pt modelId="{7F8214C9-F387-4FAB-8853-F9F042565231}" type="pres">
      <dgm:prSet presAssocID="{BB3AABD0-49CC-4425-9561-5CF2D26CAF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irkuler"/>
        </a:ext>
      </dgm:extLst>
    </dgm:pt>
    <dgm:pt modelId="{D26CF16E-AA5D-4427-850A-CE332ECF7E06}" type="pres">
      <dgm:prSet presAssocID="{BB3AABD0-49CC-4425-9561-5CF2D26CAFA2}" presName="spaceRect" presStyleCnt="0"/>
      <dgm:spPr/>
    </dgm:pt>
    <dgm:pt modelId="{755F2656-730E-413A-94C3-8C530AE2C93F}" type="pres">
      <dgm:prSet presAssocID="{BB3AABD0-49CC-4425-9561-5CF2D26CAFA2}" presName="textRect" presStyleLbl="revTx" presStyleIdx="0" presStyleCnt="3">
        <dgm:presLayoutVars>
          <dgm:chMax val="1"/>
          <dgm:chPref val="1"/>
        </dgm:presLayoutVars>
      </dgm:prSet>
      <dgm:spPr/>
    </dgm:pt>
    <dgm:pt modelId="{22C3E3DB-1001-4C44-8044-3D04F360051D}" type="pres">
      <dgm:prSet presAssocID="{4A78F13E-5F26-4394-B5D4-52F648F5CC68}" presName="sibTrans" presStyleCnt="0"/>
      <dgm:spPr/>
    </dgm:pt>
    <dgm:pt modelId="{BA898B46-B3F0-488D-9D2C-052158570694}" type="pres">
      <dgm:prSet presAssocID="{CFE5565F-D1D5-49ED-96DE-5A3AD0C1E2CA}" presName="compNode" presStyleCnt="0"/>
      <dgm:spPr/>
    </dgm:pt>
    <dgm:pt modelId="{FD578182-BE67-4C31-8575-DC38A33DBAA1}" type="pres">
      <dgm:prSet presAssocID="{CFE5565F-D1D5-49ED-96DE-5A3AD0C1E2CA}" presName="iconBgRect" presStyleLbl="bgShp" presStyleIdx="1" presStyleCnt="3"/>
      <dgm:spPr/>
    </dgm:pt>
    <dgm:pt modelId="{F9B5B0C0-59C1-40D4-B6A6-A722011455C4}" type="pres">
      <dgm:prSet presAssocID="{CFE5565F-D1D5-49ED-96DE-5A3AD0C1E2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52BD6B4B-4C67-4470-814E-FDAFD79054D8}" type="pres">
      <dgm:prSet presAssocID="{CFE5565F-D1D5-49ED-96DE-5A3AD0C1E2CA}" presName="spaceRect" presStyleCnt="0"/>
      <dgm:spPr/>
    </dgm:pt>
    <dgm:pt modelId="{4CD1651E-30E5-4B83-9D0A-F7C61914796A}" type="pres">
      <dgm:prSet presAssocID="{CFE5565F-D1D5-49ED-96DE-5A3AD0C1E2CA}" presName="textRect" presStyleLbl="revTx" presStyleIdx="1" presStyleCnt="3">
        <dgm:presLayoutVars>
          <dgm:chMax val="1"/>
          <dgm:chPref val="1"/>
        </dgm:presLayoutVars>
      </dgm:prSet>
      <dgm:spPr/>
    </dgm:pt>
    <dgm:pt modelId="{0CAA4EE6-5727-4B93-B3CD-D59C13316952}" type="pres">
      <dgm:prSet presAssocID="{4484264B-5D24-4FE2-8CE3-B59D05B7F070}" presName="sibTrans" presStyleCnt="0"/>
      <dgm:spPr/>
    </dgm:pt>
    <dgm:pt modelId="{79B74BC7-599C-4C14-9ED6-7DF5C424324C}" type="pres">
      <dgm:prSet presAssocID="{F04A81CF-97C2-44BD-A9D9-161CFFF4DC06}" presName="compNode" presStyleCnt="0"/>
      <dgm:spPr/>
    </dgm:pt>
    <dgm:pt modelId="{D894FE89-EB3E-400E-AE5D-955BC7B2AD24}" type="pres">
      <dgm:prSet presAssocID="{F04A81CF-97C2-44BD-A9D9-161CFFF4DC06}" presName="iconBgRect" presStyleLbl="bgShp" presStyleIdx="2" presStyleCnt="3"/>
      <dgm:spPr/>
    </dgm:pt>
    <dgm:pt modelId="{EA7644D3-ED6E-45F9-B406-0CF990D7886D}" type="pres">
      <dgm:prSet presAssocID="{F04A81CF-97C2-44BD-A9D9-161CFFF4DC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ger"/>
        </a:ext>
      </dgm:extLst>
    </dgm:pt>
    <dgm:pt modelId="{8151B708-B728-4A4F-ABFA-0348F36E7330}" type="pres">
      <dgm:prSet presAssocID="{F04A81CF-97C2-44BD-A9D9-161CFFF4DC06}" presName="spaceRect" presStyleCnt="0"/>
      <dgm:spPr/>
    </dgm:pt>
    <dgm:pt modelId="{A7CB82BB-9D0A-4ED5-8D1E-A9E36D1FFDA8}" type="pres">
      <dgm:prSet presAssocID="{F04A81CF-97C2-44BD-A9D9-161CFFF4DC0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485209-912B-40C5-988E-5C8DF2026763}" type="presOf" srcId="{CFE5565F-D1D5-49ED-96DE-5A3AD0C1E2CA}" destId="{4CD1651E-30E5-4B83-9D0A-F7C61914796A}" srcOrd="0" destOrd="0" presId="urn:microsoft.com/office/officeart/2018/5/layout/IconCircleLabelList"/>
    <dgm:cxn modelId="{FA3E6A4E-74EE-4424-9EEC-96008470A3E4}" srcId="{80D8AE93-B5D9-4B98-BE80-3BD524722430}" destId="{BB3AABD0-49CC-4425-9561-5CF2D26CAFA2}" srcOrd="0" destOrd="0" parTransId="{35DB4FF0-8A63-4EA1-82B0-5FB37DB832E6}" sibTransId="{4A78F13E-5F26-4394-B5D4-52F648F5CC68}"/>
    <dgm:cxn modelId="{F2DA575A-2381-4AFC-AB5D-63668704F1C1}" type="presOf" srcId="{F04A81CF-97C2-44BD-A9D9-161CFFF4DC06}" destId="{A7CB82BB-9D0A-4ED5-8D1E-A9E36D1FFDA8}" srcOrd="0" destOrd="0" presId="urn:microsoft.com/office/officeart/2018/5/layout/IconCircleLabelList"/>
    <dgm:cxn modelId="{5C5A4EB8-654C-4770-9F6B-89A6A715D28B}" type="presOf" srcId="{BB3AABD0-49CC-4425-9561-5CF2D26CAFA2}" destId="{755F2656-730E-413A-94C3-8C530AE2C93F}" srcOrd="0" destOrd="0" presId="urn:microsoft.com/office/officeart/2018/5/layout/IconCircleLabelList"/>
    <dgm:cxn modelId="{780A20CC-0AAD-4CC5-970F-6BD0213FB0CF}" type="presOf" srcId="{80D8AE93-B5D9-4B98-BE80-3BD524722430}" destId="{E7ED65B2-4212-433F-83BC-A54CE6796690}" srcOrd="0" destOrd="0" presId="urn:microsoft.com/office/officeart/2018/5/layout/IconCircleLabelList"/>
    <dgm:cxn modelId="{8FEE31F0-0EC2-4386-A068-BF2845EEC928}" srcId="{80D8AE93-B5D9-4B98-BE80-3BD524722430}" destId="{F04A81CF-97C2-44BD-A9D9-161CFFF4DC06}" srcOrd="2" destOrd="0" parTransId="{990C8FA1-2772-419B-AF43-E893427A8F45}" sibTransId="{98B26905-DFD3-49F9-99E6-2E51D6C3819D}"/>
    <dgm:cxn modelId="{745C87F1-3694-4346-B980-DF6C4412FD98}" srcId="{80D8AE93-B5D9-4B98-BE80-3BD524722430}" destId="{CFE5565F-D1D5-49ED-96DE-5A3AD0C1E2CA}" srcOrd="1" destOrd="0" parTransId="{253F2FE0-5C0F-48D5-B7AB-F27D411AD175}" sibTransId="{4484264B-5D24-4FE2-8CE3-B59D05B7F070}"/>
    <dgm:cxn modelId="{D09D7D29-ABDF-4831-98F0-B13D6BAD86BD}" type="presParOf" srcId="{E7ED65B2-4212-433F-83BC-A54CE6796690}" destId="{EB3206D7-38B0-4956-8E64-1481DE20FE5C}" srcOrd="0" destOrd="0" presId="urn:microsoft.com/office/officeart/2018/5/layout/IconCircleLabelList"/>
    <dgm:cxn modelId="{1C97787B-16DC-4450-8751-298F80C91E4E}" type="presParOf" srcId="{EB3206D7-38B0-4956-8E64-1481DE20FE5C}" destId="{F88EDE93-D80C-4EF9-A1F9-976CABF61B12}" srcOrd="0" destOrd="0" presId="urn:microsoft.com/office/officeart/2018/5/layout/IconCircleLabelList"/>
    <dgm:cxn modelId="{5525B819-AA85-4FBC-B986-6BA312473E24}" type="presParOf" srcId="{EB3206D7-38B0-4956-8E64-1481DE20FE5C}" destId="{7F8214C9-F387-4FAB-8853-F9F042565231}" srcOrd="1" destOrd="0" presId="urn:microsoft.com/office/officeart/2018/5/layout/IconCircleLabelList"/>
    <dgm:cxn modelId="{AADDAD99-10AF-4121-9B71-DE5BF3E103BB}" type="presParOf" srcId="{EB3206D7-38B0-4956-8E64-1481DE20FE5C}" destId="{D26CF16E-AA5D-4427-850A-CE332ECF7E06}" srcOrd="2" destOrd="0" presId="urn:microsoft.com/office/officeart/2018/5/layout/IconCircleLabelList"/>
    <dgm:cxn modelId="{326B4F20-412B-4D1E-8250-03F3B1FE9ABA}" type="presParOf" srcId="{EB3206D7-38B0-4956-8E64-1481DE20FE5C}" destId="{755F2656-730E-413A-94C3-8C530AE2C93F}" srcOrd="3" destOrd="0" presId="urn:microsoft.com/office/officeart/2018/5/layout/IconCircleLabelList"/>
    <dgm:cxn modelId="{35129374-3AE6-4F29-96E9-8256FA2B8ABD}" type="presParOf" srcId="{E7ED65B2-4212-433F-83BC-A54CE6796690}" destId="{22C3E3DB-1001-4C44-8044-3D04F360051D}" srcOrd="1" destOrd="0" presId="urn:microsoft.com/office/officeart/2018/5/layout/IconCircleLabelList"/>
    <dgm:cxn modelId="{D1611D8A-0D03-46FF-B6EC-7C75A30DDD1A}" type="presParOf" srcId="{E7ED65B2-4212-433F-83BC-A54CE6796690}" destId="{BA898B46-B3F0-488D-9D2C-052158570694}" srcOrd="2" destOrd="0" presId="urn:microsoft.com/office/officeart/2018/5/layout/IconCircleLabelList"/>
    <dgm:cxn modelId="{202EAECC-7FDB-4BA7-82F2-8A65C46C4D7F}" type="presParOf" srcId="{BA898B46-B3F0-488D-9D2C-052158570694}" destId="{FD578182-BE67-4C31-8575-DC38A33DBAA1}" srcOrd="0" destOrd="0" presId="urn:microsoft.com/office/officeart/2018/5/layout/IconCircleLabelList"/>
    <dgm:cxn modelId="{2AF3C91D-25ED-4820-AB8F-9EDA91C83545}" type="presParOf" srcId="{BA898B46-B3F0-488D-9D2C-052158570694}" destId="{F9B5B0C0-59C1-40D4-B6A6-A722011455C4}" srcOrd="1" destOrd="0" presId="urn:microsoft.com/office/officeart/2018/5/layout/IconCircleLabelList"/>
    <dgm:cxn modelId="{E9FD5230-82D0-4335-AB93-D2CD0CECEA80}" type="presParOf" srcId="{BA898B46-B3F0-488D-9D2C-052158570694}" destId="{52BD6B4B-4C67-4470-814E-FDAFD79054D8}" srcOrd="2" destOrd="0" presId="urn:microsoft.com/office/officeart/2018/5/layout/IconCircleLabelList"/>
    <dgm:cxn modelId="{644899E7-00E0-4FC0-9D22-B412E73BB1AC}" type="presParOf" srcId="{BA898B46-B3F0-488D-9D2C-052158570694}" destId="{4CD1651E-30E5-4B83-9D0A-F7C61914796A}" srcOrd="3" destOrd="0" presId="urn:microsoft.com/office/officeart/2018/5/layout/IconCircleLabelList"/>
    <dgm:cxn modelId="{90A66054-6672-4A2C-BE82-2BA93B49B548}" type="presParOf" srcId="{E7ED65B2-4212-433F-83BC-A54CE6796690}" destId="{0CAA4EE6-5727-4B93-B3CD-D59C13316952}" srcOrd="3" destOrd="0" presId="urn:microsoft.com/office/officeart/2018/5/layout/IconCircleLabelList"/>
    <dgm:cxn modelId="{37B51FDF-6FCE-42AA-A764-BE7E79D82003}" type="presParOf" srcId="{E7ED65B2-4212-433F-83BC-A54CE6796690}" destId="{79B74BC7-599C-4C14-9ED6-7DF5C424324C}" srcOrd="4" destOrd="0" presId="urn:microsoft.com/office/officeart/2018/5/layout/IconCircleLabelList"/>
    <dgm:cxn modelId="{44099EF1-11E4-4F30-AD8B-C2F96CDDD259}" type="presParOf" srcId="{79B74BC7-599C-4C14-9ED6-7DF5C424324C}" destId="{D894FE89-EB3E-400E-AE5D-955BC7B2AD24}" srcOrd="0" destOrd="0" presId="urn:microsoft.com/office/officeart/2018/5/layout/IconCircleLabelList"/>
    <dgm:cxn modelId="{BCBEA494-8530-4491-866D-FC787469D296}" type="presParOf" srcId="{79B74BC7-599C-4C14-9ED6-7DF5C424324C}" destId="{EA7644D3-ED6E-45F9-B406-0CF990D7886D}" srcOrd="1" destOrd="0" presId="urn:microsoft.com/office/officeart/2018/5/layout/IconCircleLabelList"/>
    <dgm:cxn modelId="{B32190BE-F45B-4A0A-8F77-1CDD1FD4A5F8}" type="presParOf" srcId="{79B74BC7-599C-4C14-9ED6-7DF5C424324C}" destId="{8151B708-B728-4A4F-ABFA-0348F36E7330}" srcOrd="2" destOrd="0" presId="urn:microsoft.com/office/officeart/2018/5/layout/IconCircleLabelList"/>
    <dgm:cxn modelId="{EB8FFC9E-7CEB-4DDB-B0D6-B48C35947023}" type="presParOf" srcId="{79B74BC7-599C-4C14-9ED6-7DF5C424324C}" destId="{A7CB82BB-9D0A-4ED5-8D1E-A9E36D1FFDA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5B5-BEC6-4DA2-8518-C5C1F252A16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109891-2F4B-464E-8913-EAB6DA73F296}">
      <dgm:prSet/>
      <dgm:spPr/>
      <dgm:t>
        <a:bodyPr/>
        <a:lstStyle/>
        <a:p>
          <a:pPr rtl="0"/>
          <a:r>
            <a:rPr lang="nb-NO"/>
            <a:t>Case study</a:t>
          </a:r>
          <a:r>
            <a:rPr lang="nb-NO">
              <a:latin typeface="Calibri Light" panose="020F0302020204030204"/>
            </a:rPr>
            <a:t> – Current situation</a:t>
          </a:r>
          <a:endParaRPr lang="en-US"/>
        </a:p>
      </dgm:t>
    </dgm:pt>
    <dgm:pt modelId="{F301B544-3EC6-43A1-B7F9-2C1BE0C0D4DD}" type="parTrans" cxnId="{1F4EA02E-F721-4783-BB4C-9BD9E7820851}">
      <dgm:prSet/>
      <dgm:spPr/>
      <dgm:t>
        <a:bodyPr/>
        <a:lstStyle/>
        <a:p>
          <a:endParaRPr lang="en-US"/>
        </a:p>
      </dgm:t>
    </dgm:pt>
    <dgm:pt modelId="{002EB42A-D278-4E2F-BE8E-684C064E0E93}" type="sibTrans" cxnId="{1F4EA02E-F721-4783-BB4C-9BD9E7820851}">
      <dgm:prSet/>
      <dgm:spPr/>
      <dgm:t>
        <a:bodyPr/>
        <a:lstStyle/>
        <a:p>
          <a:endParaRPr lang="en-US"/>
        </a:p>
      </dgm:t>
    </dgm:pt>
    <dgm:pt modelId="{355B2996-7B0E-4B14-BA3A-3D9D6DBEC160}">
      <dgm:prSet/>
      <dgm:spPr/>
      <dgm:t>
        <a:bodyPr/>
        <a:lstStyle/>
        <a:p>
          <a:r>
            <a:rPr lang="nb-NO"/>
            <a:t>Studenthuset </a:t>
          </a:r>
          <a:r>
            <a:rPr lang="nb-NO" err="1"/>
            <a:t>Meieret</a:t>
          </a:r>
          <a:r>
            <a:rPr lang="nb-NO"/>
            <a:t> [SM]</a:t>
          </a:r>
          <a:endParaRPr lang="en-US"/>
        </a:p>
      </dgm:t>
    </dgm:pt>
    <dgm:pt modelId="{C7940336-F963-45A5-9BC6-688AECB8E9A1}" type="parTrans" cxnId="{1B4E1EB8-127F-4401-9A9F-E8AC417379B3}">
      <dgm:prSet/>
      <dgm:spPr/>
      <dgm:t>
        <a:bodyPr/>
        <a:lstStyle/>
        <a:p>
          <a:endParaRPr lang="en-US"/>
        </a:p>
      </dgm:t>
    </dgm:pt>
    <dgm:pt modelId="{7C987B4F-AABE-47DD-B615-15EBF8E62978}" type="sibTrans" cxnId="{1B4E1EB8-127F-4401-9A9F-E8AC417379B3}">
      <dgm:prSet/>
      <dgm:spPr/>
      <dgm:t>
        <a:bodyPr/>
        <a:lstStyle/>
        <a:p>
          <a:endParaRPr lang="en-US"/>
        </a:p>
      </dgm:t>
    </dgm:pt>
    <dgm:pt modelId="{1ADA3B32-8085-405E-AA6B-B6D0C2975763}">
      <dgm:prSet/>
      <dgm:spPr/>
      <dgm:t>
        <a:bodyPr/>
        <a:lstStyle/>
        <a:p>
          <a:r>
            <a:rPr lang="nb-NO"/>
            <a:t>Concert </a:t>
          </a:r>
          <a:r>
            <a:rPr lang="nb-NO" err="1"/>
            <a:t>venue</a:t>
          </a:r>
          <a:r>
            <a:rPr lang="nb-NO"/>
            <a:t> for students in Sogndal</a:t>
          </a:r>
          <a:endParaRPr lang="en-US"/>
        </a:p>
      </dgm:t>
    </dgm:pt>
    <dgm:pt modelId="{EE0033A7-32C7-41F7-8C68-767785EA0F02}" type="parTrans" cxnId="{6D4AA655-651B-484B-A475-830AEA33FF4E}">
      <dgm:prSet/>
      <dgm:spPr/>
      <dgm:t>
        <a:bodyPr/>
        <a:lstStyle/>
        <a:p>
          <a:endParaRPr lang="en-US"/>
        </a:p>
      </dgm:t>
    </dgm:pt>
    <dgm:pt modelId="{BAF80E58-1145-44E4-86EC-C65653284D4D}" type="sibTrans" cxnId="{6D4AA655-651B-484B-A475-830AEA33FF4E}">
      <dgm:prSet/>
      <dgm:spPr/>
      <dgm:t>
        <a:bodyPr/>
        <a:lstStyle/>
        <a:p>
          <a:endParaRPr lang="en-US"/>
        </a:p>
      </dgm:t>
    </dgm:pt>
    <dgm:pt modelId="{F063C75B-5CE1-40FF-82F4-8AD109E6683C}">
      <dgm:prSet/>
      <dgm:spPr/>
      <dgm:t>
        <a:bodyPr/>
        <a:lstStyle/>
        <a:p>
          <a:r>
            <a:rPr lang="nb-NO" err="1"/>
            <a:t>Approximately</a:t>
          </a:r>
          <a:r>
            <a:rPr lang="nb-NO"/>
            <a:t> 10 – 20 </a:t>
          </a:r>
          <a:r>
            <a:rPr lang="nb-NO" err="1"/>
            <a:t>concerts</a:t>
          </a:r>
          <a:r>
            <a:rPr lang="nb-NO"/>
            <a:t> p.a.</a:t>
          </a:r>
          <a:endParaRPr lang="en-US"/>
        </a:p>
      </dgm:t>
    </dgm:pt>
    <dgm:pt modelId="{B74FA2C0-7AF7-488F-836E-A2964A54E941}" type="parTrans" cxnId="{3C85B798-6EF5-490E-8715-F9A9B8C05EE6}">
      <dgm:prSet/>
      <dgm:spPr/>
      <dgm:t>
        <a:bodyPr/>
        <a:lstStyle/>
        <a:p>
          <a:endParaRPr lang="en-US"/>
        </a:p>
      </dgm:t>
    </dgm:pt>
    <dgm:pt modelId="{51B4B286-280C-432C-88AD-1D04760114A8}" type="sibTrans" cxnId="{3C85B798-6EF5-490E-8715-F9A9B8C05EE6}">
      <dgm:prSet/>
      <dgm:spPr/>
      <dgm:t>
        <a:bodyPr/>
        <a:lstStyle/>
        <a:p>
          <a:endParaRPr lang="en-US"/>
        </a:p>
      </dgm:t>
    </dgm:pt>
    <dgm:pt modelId="{77DC54F0-AB15-4AE5-9542-D6B30A914D3F}">
      <dgm:prSet/>
      <dgm:spPr/>
      <dgm:t>
        <a:bodyPr/>
        <a:lstStyle/>
        <a:p>
          <a:pPr rtl="0"/>
          <a:r>
            <a:rPr lang="nb-NO" err="1"/>
            <a:t>Approximately</a:t>
          </a:r>
          <a:r>
            <a:rPr lang="nb-NO"/>
            <a:t> 150-person </a:t>
          </a:r>
          <a:r>
            <a:rPr lang="nb-NO" err="1"/>
            <a:t>capacity</a:t>
          </a:r>
          <a:r>
            <a:rPr lang="nb-NO"/>
            <a:t>.</a:t>
          </a:r>
          <a:r>
            <a:rPr lang="nb-NO">
              <a:latin typeface="Calibri Light" panose="020F0302020204030204"/>
            </a:rPr>
            <a:t> </a:t>
          </a:r>
          <a:endParaRPr lang="en-US">
            <a:latin typeface="Calibri Light" panose="020F0302020204030204"/>
          </a:endParaRPr>
        </a:p>
      </dgm:t>
    </dgm:pt>
    <dgm:pt modelId="{0B1AB7B2-F1FC-445B-BDDE-3C38817D7047}" type="parTrans" cxnId="{3515D1BB-5BCE-4895-AA96-550F78838561}">
      <dgm:prSet/>
      <dgm:spPr/>
      <dgm:t>
        <a:bodyPr/>
        <a:lstStyle/>
        <a:p>
          <a:endParaRPr lang="en-US"/>
        </a:p>
      </dgm:t>
    </dgm:pt>
    <dgm:pt modelId="{EE5B11A6-3A60-4F58-AAD9-6FD03DEDE396}" type="sibTrans" cxnId="{3515D1BB-5BCE-4895-AA96-550F78838561}">
      <dgm:prSet/>
      <dgm:spPr/>
      <dgm:t>
        <a:bodyPr/>
        <a:lstStyle/>
        <a:p>
          <a:endParaRPr lang="en-US"/>
        </a:p>
      </dgm:t>
    </dgm:pt>
    <dgm:pt modelId="{227A7FDC-D88D-42C0-A4A3-25A6FB97E003}">
      <dgm:prSet/>
      <dgm:spPr/>
      <dgm:t>
        <a:bodyPr/>
        <a:lstStyle/>
        <a:p>
          <a:r>
            <a:rPr lang="nb-NO"/>
            <a:t>SM </a:t>
          </a:r>
          <a:r>
            <a:rPr lang="nb-NO" err="1"/>
            <a:t>uses</a:t>
          </a:r>
          <a:r>
            <a:rPr lang="nb-NO"/>
            <a:t> </a:t>
          </a:r>
          <a:r>
            <a:rPr lang="nb-NO" err="1"/>
            <a:t>plastic</a:t>
          </a:r>
          <a:r>
            <a:rPr lang="nb-NO"/>
            <a:t> cups during for </a:t>
          </a:r>
          <a:r>
            <a:rPr lang="nb-NO" err="1"/>
            <a:t>safety</a:t>
          </a:r>
          <a:r>
            <a:rPr lang="nb-NO"/>
            <a:t> </a:t>
          </a:r>
          <a:r>
            <a:rPr lang="nb-NO" err="1"/>
            <a:t>reasons</a:t>
          </a:r>
          <a:endParaRPr lang="en-US" err="1"/>
        </a:p>
      </dgm:t>
    </dgm:pt>
    <dgm:pt modelId="{51E40506-DBFD-4D2C-B04E-8DCDB74150DC}" type="parTrans" cxnId="{A1AEAB36-B0E6-4A46-A58C-22A02E45E246}">
      <dgm:prSet/>
      <dgm:spPr/>
      <dgm:t>
        <a:bodyPr/>
        <a:lstStyle/>
        <a:p>
          <a:endParaRPr lang="en-US"/>
        </a:p>
      </dgm:t>
    </dgm:pt>
    <dgm:pt modelId="{823FFE81-D5A1-4F4A-82B2-4D1548C7AAE9}" type="sibTrans" cxnId="{A1AEAB36-B0E6-4A46-A58C-22A02E45E246}">
      <dgm:prSet/>
      <dgm:spPr/>
      <dgm:t>
        <a:bodyPr/>
        <a:lstStyle/>
        <a:p>
          <a:endParaRPr lang="en-US"/>
        </a:p>
      </dgm:t>
    </dgm:pt>
    <dgm:pt modelId="{41A5E62A-79D9-4EA2-85DE-76FF924F5169}">
      <dgm:prSet/>
      <dgm:spPr/>
      <dgm:t>
        <a:bodyPr/>
        <a:lstStyle/>
        <a:p>
          <a:r>
            <a:rPr lang="nb-NO" err="1"/>
            <a:t>Potential</a:t>
          </a:r>
          <a:r>
            <a:rPr lang="nb-NO"/>
            <a:t> </a:t>
          </a:r>
          <a:r>
            <a:rPr lang="nb-NO" err="1"/>
            <a:t>hazard</a:t>
          </a:r>
          <a:r>
            <a:rPr lang="nb-NO"/>
            <a:t> from broken glass.</a:t>
          </a:r>
          <a:endParaRPr lang="en-US"/>
        </a:p>
      </dgm:t>
    </dgm:pt>
    <dgm:pt modelId="{AFB0D07F-78A7-4B56-A471-1449ED5D97A7}" type="parTrans" cxnId="{3824C62E-C67A-4F4A-A46D-2938B2DC094A}">
      <dgm:prSet/>
      <dgm:spPr/>
      <dgm:t>
        <a:bodyPr/>
        <a:lstStyle/>
        <a:p>
          <a:endParaRPr lang="en-US"/>
        </a:p>
      </dgm:t>
    </dgm:pt>
    <dgm:pt modelId="{4F1ABBE2-8AD8-40A4-B12E-CD44E61099D6}" type="sibTrans" cxnId="{3824C62E-C67A-4F4A-A46D-2938B2DC094A}">
      <dgm:prSet/>
      <dgm:spPr/>
      <dgm:t>
        <a:bodyPr/>
        <a:lstStyle/>
        <a:p>
          <a:endParaRPr lang="en-US"/>
        </a:p>
      </dgm:t>
    </dgm:pt>
    <dgm:pt modelId="{1399273C-BFD4-4FF7-945B-57BABFFE4E48}">
      <dgm:prSet/>
      <dgm:spPr/>
      <dgm:t>
        <a:bodyPr/>
        <a:lstStyle/>
        <a:p>
          <a:pPr rtl="0"/>
          <a:r>
            <a:rPr lang="nb-NO" err="1"/>
            <a:t>Potential</a:t>
          </a:r>
          <a:r>
            <a:rPr lang="nb-NO"/>
            <a:t> </a:t>
          </a:r>
          <a:r>
            <a:rPr lang="nb-NO" err="1"/>
            <a:t>hazard</a:t>
          </a:r>
          <a:r>
            <a:rPr lang="nb-NO"/>
            <a:t> from glass </a:t>
          </a:r>
          <a:r>
            <a:rPr lang="nb-NO" err="1"/>
            <a:t>being</a:t>
          </a:r>
          <a:r>
            <a:rPr lang="nb-NO"/>
            <a:t> </a:t>
          </a:r>
          <a:r>
            <a:rPr lang="nb-NO" err="1"/>
            <a:t>thrown</a:t>
          </a:r>
          <a:r>
            <a:rPr lang="nb-NO"/>
            <a:t> at </a:t>
          </a:r>
          <a:r>
            <a:rPr lang="nb-NO" err="1"/>
            <a:t>crowd</a:t>
          </a:r>
          <a:r>
            <a:rPr lang="nb-NO"/>
            <a:t>/artists.</a:t>
          </a:r>
          <a:r>
            <a:rPr lang="nb-NO">
              <a:latin typeface="Calibri Light" panose="020F0302020204030204"/>
            </a:rPr>
            <a:t> </a:t>
          </a:r>
          <a:endParaRPr lang="en-US"/>
        </a:p>
      </dgm:t>
    </dgm:pt>
    <dgm:pt modelId="{AF62E798-0445-4712-8C8D-0F02FD791F42}" type="parTrans" cxnId="{C75A62B5-59DE-474B-9384-C51F6391BF69}">
      <dgm:prSet/>
      <dgm:spPr/>
      <dgm:t>
        <a:bodyPr/>
        <a:lstStyle/>
        <a:p>
          <a:endParaRPr lang="en-US"/>
        </a:p>
      </dgm:t>
    </dgm:pt>
    <dgm:pt modelId="{5CD19DE9-C266-4F2C-A835-51AD9774A98E}" type="sibTrans" cxnId="{C75A62B5-59DE-474B-9384-C51F6391BF69}">
      <dgm:prSet/>
      <dgm:spPr/>
      <dgm:t>
        <a:bodyPr/>
        <a:lstStyle/>
        <a:p>
          <a:endParaRPr lang="en-US"/>
        </a:p>
      </dgm:t>
    </dgm:pt>
    <dgm:pt modelId="{739FC342-640A-468C-9A94-4FB156CC67EE}">
      <dgm:prSet/>
      <dgm:spPr/>
      <dgm:t>
        <a:bodyPr/>
        <a:lstStyle/>
        <a:p>
          <a:pPr rtl="0"/>
          <a:r>
            <a:rPr lang="nb-NO" err="1"/>
            <a:t>Assume</a:t>
          </a:r>
          <a:r>
            <a:rPr lang="nb-NO"/>
            <a:t>, </a:t>
          </a:r>
          <a:r>
            <a:rPr lang="nb-NO" err="1"/>
            <a:t>on</a:t>
          </a:r>
          <a:r>
            <a:rPr lang="nb-NO"/>
            <a:t> </a:t>
          </a:r>
          <a:r>
            <a:rPr lang="nb-NO" err="1"/>
            <a:t>average</a:t>
          </a:r>
          <a:r>
            <a:rPr lang="nb-NO"/>
            <a:t>, </a:t>
          </a:r>
          <a:r>
            <a:rPr lang="nb-NO" err="1"/>
            <a:t>that</a:t>
          </a:r>
          <a:r>
            <a:rPr lang="nb-NO"/>
            <a:t> </a:t>
          </a:r>
          <a:r>
            <a:rPr lang="nb-NO" err="1"/>
            <a:t>one</a:t>
          </a:r>
          <a:r>
            <a:rPr lang="nb-NO"/>
            <a:t> </a:t>
          </a:r>
          <a:r>
            <a:rPr lang="nb-NO" err="1"/>
            <a:t>plastic</a:t>
          </a:r>
          <a:r>
            <a:rPr lang="nb-NO"/>
            <a:t> cup is used per </a:t>
          </a:r>
          <a:r>
            <a:rPr lang="nb-NO" err="1"/>
            <a:t>attendee</a:t>
          </a:r>
          <a:r>
            <a:rPr lang="nb-NO"/>
            <a:t>.</a:t>
          </a:r>
          <a:r>
            <a:rPr lang="nb-NO">
              <a:latin typeface="Calibri Light" panose="020F0302020204030204"/>
            </a:rPr>
            <a:t> </a:t>
          </a:r>
          <a:endParaRPr lang="en-US"/>
        </a:p>
      </dgm:t>
    </dgm:pt>
    <dgm:pt modelId="{FF1114B2-A399-46D2-89B7-B83A61A86B26}" type="parTrans" cxnId="{A27A56F4-1EC1-4B14-9D7C-D0ECA8459AC2}">
      <dgm:prSet/>
      <dgm:spPr/>
      <dgm:t>
        <a:bodyPr/>
        <a:lstStyle/>
        <a:p>
          <a:endParaRPr lang="en-US"/>
        </a:p>
      </dgm:t>
    </dgm:pt>
    <dgm:pt modelId="{8BCB9F76-F8FA-4382-9279-F3215DF01E5C}" type="sibTrans" cxnId="{A27A56F4-1EC1-4B14-9D7C-D0ECA8459AC2}">
      <dgm:prSet/>
      <dgm:spPr/>
      <dgm:t>
        <a:bodyPr/>
        <a:lstStyle/>
        <a:p>
          <a:endParaRPr lang="en-US"/>
        </a:p>
      </dgm:t>
    </dgm:pt>
    <dgm:pt modelId="{7BF93EA1-F5B7-4CDA-846D-4A1ABA5302D4}">
      <dgm:prSet/>
      <dgm:spPr/>
      <dgm:t>
        <a:bodyPr/>
        <a:lstStyle/>
        <a:p>
          <a:pPr rtl="0"/>
          <a:r>
            <a:rPr lang="nb-NO"/>
            <a:t>Total </a:t>
          </a:r>
          <a:r>
            <a:rPr lang="nb-NO" err="1"/>
            <a:t>consumption</a:t>
          </a:r>
          <a:r>
            <a:rPr lang="nb-NO"/>
            <a:t> p.a. = 3 000 </a:t>
          </a:r>
          <a:r>
            <a:rPr lang="nb-NO">
              <a:latin typeface="Calibri Light" panose="020F0302020204030204"/>
            </a:rPr>
            <a:t>one time plastic </a:t>
          </a:r>
          <a:r>
            <a:rPr lang="nb-NO"/>
            <a:t>cups.</a:t>
          </a:r>
          <a:r>
            <a:rPr lang="nb-NO">
              <a:latin typeface="Calibri Light" panose="020F0302020204030204"/>
            </a:rPr>
            <a:t> </a:t>
          </a:r>
          <a:endParaRPr lang="en-US"/>
        </a:p>
      </dgm:t>
    </dgm:pt>
    <dgm:pt modelId="{BB8F1D60-E5A5-4A7E-B0BF-CE5B4A7155F8}" type="parTrans" cxnId="{14670B1C-A304-4D2A-AD82-266134BE8114}">
      <dgm:prSet/>
      <dgm:spPr/>
      <dgm:t>
        <a:bodyPr/>
        <a:lstStyle/>
        <a:p>
          <a:endParaRPr lang="en-US"/>
        </a:p>
      </dgm:t>
    </dgm:pt>
    <dgm:pt modelId="{0BA8EBB2-3B4E-4EC7-B544-C45291AC93F6}" type="sibTrans" cxnId="{14670B1C-A304-4D2A-AD82-266134BE8114}">
      <dgm:prSet/>
      <dgm:spPr/>
      <dgm:t>
        <a:bodyPr/>
        <a:lstStyle/>
        <a:p>
          <a:endParaRPr lang="en-US"/>
        </a:p>
      </dgm:t>
    </dgm:pt>
    <dgm:pt modelId="{8DD772AF-DE62-47EB-B058-84088C9D168A}" type="pres">
      <dgm:prSet presAssocID="{90CC65B5-BEC6-4DA2-8518-C5C1F252A164}" presName="linear" presStyleCnt="0">
        <dgm:presLayoutVars>
          <dgm:animLvl val="lvl"/>
          <dgm:resizeHandles val="exact"/>
        </dgm:presLayoutVars>
      </dgm:prSet>
      <dgm:spPr/>
    </dgm:pt>
    <dgm:pt modelId="{AB2E6A41-6660-4293-8410-8D56FFE616E0}" type="pres">
      <dgm:prSet presAssocID="{13109891-2F4B-464E-8913-EAB6DA73F29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6006C8-65B1-4A4B-A722-3754D09B4CE6}" type="pres">
      <dgm:prSet presAssocID="{002EB42A-D278-4E2F-BE8E-684C064E0E93}" presName="spacer" presStyleCnt="0"/>
      <dgm:spPr/>
    </dgm:pt>
    <dgm:pt modelId="{749BA195-E002-4D8E-B86C-FFF776919717}" type="pres">
      <dgm:prSet presAssocID="{355B2996-7B0E-4B14-BA3A-3D9D6DBEC1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07359F-F098-4D34-907C-09F3C53EA87B}" type="pres">
      <dgm:prSet presAssocID="{355B2996-7B0E-4B14-BA3A-3D9D6DBEC160}" presName="childText" presStyleLbl="revTx" presStyleIdx="0" presStyleCnt="2">
        <dgm:presLayoutVars>
          <dgm:bulletEnabled val="1"/>
        </dgm:presLayoutVars>
      </dgm:prSet>
      <dgm:spPr/>
    </dgm:pt>
    <dgm:pt modelId="{0325B8DE-A880-4B91-991C-74FA67A3A84F}" type="pres">
      <dgm:prSet presAssocID="{227A7FDC-D88D-42C0-A4A3-25A6FB97E0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DAA0C5-D21F-40B4-9B0A-830F18A16B4D}" type="pres">
      <dgm:prSet presAssocID="{227A7FDC-D88D-42C0-A4A3-25A6FB97E003}" presName="childText" presStyleLbl="revTx" presStyleIdx="1" presStyleCnt="2">
        <dgm:presLayoutVars>
          <dgm:bulletEnabled val="1"/>
        </dgm:presLayoutVars>
      </dgm:prSet>
      <dgm:spPr/>
    </dgm:pt>
    <dgm:pt modelId="{3ED65A7A-159E-4790-9206-C47FDA5DB1DA}" type="pres">
      <dgm:prSet presAssocID="{739FC342-640A-468C-9A94-4FB156CC67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DD3C382-7C31-4825-A2B7-9720F9FE2A21}" type="pres">
      <dgm:prSet presAssocID="{8BCB9F76-F8FA-4382-9279-F3215DF01E5C}" presName="spacer" presStyleCnt="0"/>
      <dgm:spPr/>
    </dgm:pt>
    <dgm:pt modelId="{FBA0F39B-ADCA-490B-8F43-DEF8903B1239}" type="pres">
      <dgm:prSet presAssocID="{7BF93EA1-F5B7-4CDA-846D-4A1ABA5302D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CB56F06-B0D0-4554-8A27-6CBCF11A8736}" type="presOf" srcId="{7BF93EA1-F5B7-4CDA-846D-4A1ABA5302D4}" destId="{FBA0F39B-ADCA-490B-8F43-DEF8903B1239}" srcOrd="0" destOrd="0" presId="urn:microsoft.com/office/officeart/2005/8/layout/vList2"/>
    <dgm:cxn modelId="{6436D313-0D6D-4A0F-BA3F-67A96D3D90DC}" type="presOf" srcId="{90CC65B5-BEC6-4DA2-8518-C5C1F252A164}" destId="{8DD772AF-DE62-47EB-B058-84088C9D168A}" srcOrd="0" destOrd="0" presId="urn:microsoft.com/office/officeart/2005/8/layout/vList2"/>
    <dgm:cxn modelId="{14670B1C-A304-4D2A-AD82-266134BE8114}" srcId="{90CC65B5-BEC6-4DA2-8518-C5C1F252A164}" destId="{7BF93EA1-F5B7-4CDA-846D-4A1ABA5302D4}" srcOrd="4" destOrd="0" parTransId="{BB8F1D60-E5A5-4A7E-B0BF-CE5B4A7155F8}" sibTransId="{0BA8EBB2-3B4E-4EC7-B544-C45291AC93F6}"/>
    <dgm:cxn modelId="{AAE41320-A16F-4441-ACF3-723ED7D7A248}" type="presOf" srcId="{F063C75B-5CE1-40FF-82F4-8AD109E6683C}" destId="{5207359F-F098-4D34-907C-09F3C53EA87B}" srcOrd="0" destOrd="1" presId="urn:microsoft.com/office/officeart/2005/8/layout/vList2"/>
    <dgm:cxn modelId="{1F4EA02E-F721-4783-BB4C-9BD9E7820851}" srcId="{90CC65B5-BEC6-4DA2-8518-C5C1F252A164}" destId="{13109891-2F4B-464E-8913-EAB6DA73F296}" srcOrd="0" destOrd="0" parTransId="{F301B544-3EC6-43A1-B7F9-2C1BE0C0D4DD}" sibTransId="{002EB42A-D278-4E2F-BE8E-684C064E0E93}"/>
    <dgm:cxn modelId="{3824C62E-C67A-4F4A-A46D-2938B2DC094A}" srcId="{227A7FDC-D88D-42C0-A4A3-25A6FB97E003}" destId="{41A5E62A-79D9-4EA2-85DE-76FF924F5169}" srcOrd="0" destOrd="0" parTransId="{AFB0D07F-78A7-4B56-A471-1449ED5D97A7}" sibTransId="{4F1ABBE2-8AD8-40A4-B12E-CD44E61099D6}"/>
    <dgm:cxn modelId="{A1AEAB36-B0E6-4A46-A58C-22A02E45E246}" srcId="{90CC65B5-BEC6-4DA2-8518-C5C1F252A164}" destId="{227A7FDC-D88D-42C0-A4A3-25A6FB97E003}" srcOrd="2" destOrd="0" parTransId="{51E40506-DBFD-4D2C-B04E-8DCDB74150DC}" sibTransId="{823FFE81-D5A1-4F4A-82B2-4D1548C7AAE9}"/>
    <dgm:cxn modelId="{C3C7CC6B-0884-4F75-9BAC-5AB0A5C156A9}" type="presOf" srcId="{77DC54F0-AB15-4AE5-9542-D6B30A914D3F}" destId="{5207359F-F098-4D34-907C-09F3C53EA87B}" srcOrd="0" destOrd="2" presId="urn:microsoft.com/office/officeart/2005/8/layout/vList2"/>
    <dgm:cxn modelId="{A38EF851-F3B7-4EEB-BAD3-6DD9C30A1081}" type="presOf" srcId="{1399273C-BFD4-4FF7-945B-57BABFFE4E48}" destId="{0CDAA0C5-D21F-40B4-9B0A-830F18A16B4D}" srcOrd="0" destOrd="1" presId="urn:microsoft.com/office/officeart/2005/8/layout/vList2"/>
    <dgm:cxn modelId="{6D4AA655-651B-484B-A475-830AEA33FF4E}" srcId="{355B2996-7B0E-4B14-BA3A-3D9D6DBEC160}" destId="{1ADA3B32-8085-405E-AA6B-B6D0C2975763}" srcOrd="0" destOrd="0" parTransId="{EE0033A7-32C7-41F7-8C68-767785EA0F02}" sibTransId="{BAF80E58-1145-44E4-86EC-C65653284D4D}"/>
    <dgm:cxn modelId="{3C85B798-6EF5-490E-8715-F9A9B8C05EE6}" srcId="{355B2996-7B0E-4B14-BA3A-3D9D6DBEC160}" destId="{F063C75B-5CE1-40FF-82F4-8AD109E6683C}" srcOrd="1" destOrd="0" parTransId="{B74FA2C0-7AF7-488F-836E-A2964A54E941}" sibTransId="{51B4B286-280C-432C-88AD-1D04760114A8}"/>
    <dgm:cxn modelId="{338258A2-C7E9-41FE-B3A2-797611146E26}" type="presOf" srcId="{355B2996-7B0E-4B14-BA3A-3D9D6DBEC160}" destId="{749BA195-E002-4D8E-B86C-FFF776919717}" srcOrd="0" destOrd="0" presId="urn:microsoft.com/office/officeart/2005/8/layout/vList2"/>
    <dgm:cxn modelId="{03CDBEA6-238B-474C-A73A-0CD6A2BF913E}" type="presOf" srcId="{739FC342-640A-468C-9A94-4FB156CC67EE}" destId="{3ED65A7A-159E-4790-9206-C47FDA5DB1DA}" srcOrd="0" destOrd="0" presId="urn:microsoft.com/office/officeart/2005/8/layout/vList2"/>
    <dgm:cxn modelId="{C75A62B5-59DE-474B-9384-C51F6391BF69}" srcId="{227A7FDC-D88D-42C0-A4A3-25A6FB97E003}" destId="{1399273C-BFD4-4FF7-945B-57BABFFE4E48}" srcOrd="1" destOrd="0" parTransId="{AF62E798-0445-4712-8C8D-0F02FD791F42}" sibTransId="{5CD19DE9-C266-4F2C-A835-51AD9774A98E}"/>
    <dgm:cxn modelId="{A09FAFB5-4208-4610-816F-50ACAFD70A76}" type="presOf" srcId="{13109891-2F4B-464E-8913-EAB6DA73F296}" destId="{AB2E6A41-6660-4293-8410-8D56FFE616E0}" srcOrd="0" destOrd="0" presId="urn:microsoft.com/office/officeart/2005/8/layout/vList2"/>
    <dgm:cxn modelId="{1B4E1EB8-127F-4401-9A9F-E8AC417379B3}" srcId="{90CC65B5-BEC6-4DA2-8518-C5C1F252A164}" destId="{355B2996-7B0E-4B14-BA3A-3D9D6DBEC160}" srcOrd="1" destOrd="0" parTransId="{C7940336-F963-45A5-9BC6-688AECB8E9A1}" sibTransId="{7C987B4F-AABE-47DD-B615-15EBF8E62978}"/>
    <dgm:cxn modelId="{3515D1BB-5BCE-4895-AA96-550F78838561}" srcId="{355B2996-7B0E-4B14-BA3A-3D9D6DBEC160}" destId="{77DC54F0-AB15-4AE5-9542-D6B30A914D3F}" srcOrd="2" destOrd="0" parTransId="{0B1AB7B2-F1FC-445B-BDDE-3C38817D7047}" sibTransId="{EE5B11A6-3A60-4F58-AAD9-6FD03DEDE396}"/>
    <dgm:cxn modelId="{24F895C5-C466-44D9-85F7-E21953057309}" type="presOf" srcId="{41A5E62A-79D9-4EA2-85DE-76FF924F5169}" destId="{0CDAA0C5-D21F-40B4-9B0A-830F18A16B4D}" srcOrd="0" destOrd="0" presId="urn:microsoft.com/office/officeart/2005/8/layout/vList2"/>
    <dgm:cxn modelId="{3EE62AEB-208A-414B-8093-070F8AFF57B0}" type="presOf" srcId="{227A7FDC-D88D-42C0-A4A3-25A6FB97E003}" destId="{0325B8DE-A880-4B91-991C-74FA67A3A84F}" srcOrd="0" destOrd="0" presId="urn:microsoft.com/office/officeart/2005/8/layout/vList2"/>
    <dgm:cxn modelId="{A27A56F4-1EC1-4B14-9D7C-D0ECA8459AC2}" srcId="{90CC65B5-BEC6-4DA2-8518-C5C1F252A164}" destId="{739FC342-640A-468C-9A94-4FB156CC67EE}" srcOrd="3" destOrd="0" parTransId="{FF1114B2-A399-46D2-89B7-B83A61A86B26}" sibTransId="{8BCB9F76-F8FA-4382-9279-F3215DF01E5C}"/>
    <dgm:cxn modelId="{E184FDF4-CFEE-4611-941B-D33F86E5002E}" type="presOf" srcId="{1ADA3B32-8085-405E-AA6B-B6D0C2975763}" destId="{5207359F-F098-4D34-907C-09F3C53EA87B}" srcOrd="0" destOrd="0" presId="urn:microsoft.com/office/officeart/2005/8/layout/vList2"/>
    <dgm:cxn modelId="{694AD5FB-2964-4805-B33F-5C513C24E1A6}" type="presParOf" srcId="{8DD772AF-DE62-47EB-B058-84088C9D168A}" destId="{AB2E6A41-6660-4293-8410-8D56FFE616E0}" srcOrd="0" destOrd="0" presId="urn:microsoft.com/office/officeart/2005/8/layout/vList2"/>
    <dgm:cxn modelId="{43CCA56B-5D5B-48F6-9C92-A1E140F1192B}" type="presParOf" srcId="{8DD772AF-DE62-47EB-B058-84088C9D168A}" destId="{666006C8-65B1-4A4B-A722-3754D09B4CE6}" srcOrd="1" destOrd="0" presId="urn:microsoft.com/office/officeart/2005/8/layout/vList2"/>
    <dgm:cxn modelId="{98E8AF09-9943-4772-9B56-E6E2B770BE82}" type="presParOf" srcId="{8DD772AF-DE62-47EB-B058-84088C9D168A}" destId="{749BA195-E002-4D8E-B86C-FFF776919717}" srcOrd="2" destOrd="0" presId="urn:microsoft.com/office/officeart/2005/8/layout/vList2"/>
    <dgm:cxn modelId="{0E3B924C-4DCB-4AC3-814D-78ABF6EE20AE}" type="presParOf" srcId="{8DD772AF-DE62-47EB-B058-84088C9D168A}" destId="{5207359F-F098-4D34-907C-09F3C53EA87B}" srcOrd="3" destOrd="0" presId="urn:microsoft.com/office/officeart/2005/8/layout/vList2"/>
    <dgm:cxn modelId="{3A0F72F0-0961-4D64-9463-B5888F53422C}" type="presParOf" srcId="{8DD772AF-DE62-47EB-B058-84088C9D168A}" destId="{0325B8DE-A880-4B91-991C-74FA67A3A84F}" srcOrd="4" destOrd="0" presId="urn:microsoft.com/office/officeart/2005/8/layout/vList2"/>
    <dgm:cxn modelId="{CCDC0CC3-B876-4CB0-AD4E-6B41375433DF}" type="presParOf" srcId="{8DD772AF-DE62-47EB-B058-84088C9D168A}" destId="{0CDAA0C5-D21F-40B4-9B0A-830F18A16B4D}" srcOrd="5" destOrd="0" presId="urn:microsoft.com/office/officeart/2005/8/layout/vList2"/>
    <dgm:cxn modelId="{9C64118B-138A-4036-BBAD-801EBD591E56}" type="presParOf" srcId="{8DD772AF-DE62-47EB-B058-84088C9D168A}" destId="{3ED65A7A-159E-4790-9206-C47FDA5DB1DA}" srcOrd="6" destOrd="0" presId="urn:microsoft.com/office/officeart/2005/8/layout/vList2"/>
    <dgm:cxn modelId="{084A0585-C9AA-4083-A4F9-5A32E9A65207}" type="presParOf" srcId="{8DD772AF-DE62-47EB-B058-84088C9D168A}" destId="{5DD3C382-7C31-4825-A2B7-9720F9FE2A21}" srcOrd="7" destOrd="0" presId="urn:microsoft.com/office/officeart/2005/8/layout/vList2"/>
    <dgm:cxn modelId="{A80A78F5-35F6-40D7-BE0F-E4D7FE38A5DF}" type="presParOf" srcId="{8DD772AF-DE62-47EB-B058-84088C9D168A}" destId="{FBA0F39B-ADCA-490B-8F43-DEF8903B12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FB3C-40A3-431A-AD78-B49FBEF88047}">
      <dsp:nvSpPr>
        <dsp:cNvPr id="0" name=""/>
        <dsp:cNvSpPr/>
      </dsp:nvSpPr>
      <dsp:spPr>
        <a:xfrm>
          <a:off x="0" y="653"/>
          <a:ext cx="60429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4FA65-FEBC-4F54-B928-0923040F2C07}">
      <dsp:nvSpPr>
        <dsp:cNvPr id="0" name=""/>
        <dsp:cNvSpPr/>
      </dsp:nvSpPr>
      <dsp:spPr>
        <a:xfrm>
          <a:off x="0" y="653"/>
          <a:ext cx="6042906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err="1"/>
            <a:t>Reusable</a:t>
          </a:r>
          <a:r>
            <a:rPr lang="nb-NO" sz="2100" kern="1200"/>
            <a:t> – 5-year </a:t>
          </a:r>
          <a:r>
            <a:rPr lang="nb-NO" sz="2100" kern="1200" err="1"/>
            <a:t>warranty</a:t>
          </a:r>
          <a:r>
            <a:rPr lang="nb-NO" sz="2100" kern="1200"/>
            <a:t>. </a:t>
          </a:r>
          <a:endParaRPr lang="en-US" sz="2100" kern="1200"/>
        </a:p>
      </dsp:txBody>
      <dsp:txXfrm>
        <a:off x="0" y="653"/>
        <a:ext cx="6042906" cy="1070800"/>
      </dsp:txXfrm>
    </dsp:sp>
    <dsp:sp modelId="{E11B5D95-E0FB-49A1-8745-57DCC8FECC8D}">
      <dsp:nvSpPr>
        <dsp:cNvPr id="0" name=""/>
        <dsp:cNvSpPr/>
      </dsp:nvSpPr>
      <dsp:spPr>
        <a:xfrm>
          <a:off x="0" y="1071454"/>
          <a:ext cx="60429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1EA7-B285-4618-88F9-B33CC91F98C0}">
      <dsp:nvSpPr>
        <dsp:cNvPr id="0" name=""/>
        <dsp:cNvSpPr/>
      </dsp:nvSpPr>
      <dsp:spPr>
        <a:xfrm>
          <a:off x="0" y="1071454"/>
          <a:ext cx="6042906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Easy to wash in standard washing machines. </a:t>
          </a:r>
          <a:endParaRPr lang="en-US" sz="2100" kern="1200"/>
        </a:p>
      </dsp:txBody>
      <dsp:txXfrm>
        <a:off x="0" y="1071454"/>
        <a:ext cx="6042906" cy="1070800"/>
      </dsp:txXfrm>
    </dsp:sp>
    <dsp:sp modelId="{49637525-396D-4086-8D0D-9DF6F8F53764}">
      <dsp:nvSpPr>
        <dsp:cNvPr id="0" name=""/>
        <dsp:cNvSpPr/>
      </dsp:nvSpPr>
      <dsp:spPr>
        <a:xfrm>
          <a:off x="0" y="2142255"/>
          <a:ext cx="60429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17A51-82D1-4216-9627-D3A4295B1CC6}">
      <dsp:nvSpPr>
        <dsp:cNvPr id="0" name=""/>
        <dsp:cNvSpPr/>
      </dsp:nvSpPr>
      <dsp:spPr>
        <a:xfrm>
          <a:off x="0" y="2142255"/>
          <a:ext cx="6042906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Light weight and sturdy. </a:t>
          </a:r>
          <a:endParaRPr lang="en-US" sz="2100" kern="1200"/>
        </a:p>
      </dsp:txBody>
      <dsp:txXfrm>
        <a:off x="0" y="2142255"/>
        <a:ext cx="6042906" cy="1070800"/>
      </dsp:txXfrm>
    </dsp:sp>
    <dsp:sp modelId="{60B3FCE7-F0D4-4805-BEC5-EBD8A5AB0CA6}">
      <dsp:nvSpPr>
        <dsp:cNvPr id="0" name=""/>
        <dsp:cNvSpPr/>
      </dsp:nvSpPr>
      <dsp:spPr>
        <a:xfrm>
          <a:off x="0" y="3213056"/>
          <a:ext cx="60429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0FF70-2EA5-42CC-B737-37A706649589}">
      <dsp:nvSpPr>
        <dsp:cNvPr id="0" name=""/>
        <dsp:cNvSpPr/>
      </dsp:nvSpPr>
      <dsp:spPr>
        <a:xfrm>
          <a:off x="0" y="3213056"/>
          <a:ext cx="6042906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The Refinity Bin creates easly asscesible on demand return points throughout the concert venue. </a:t>
          </a:r>
          <a:endParaRPr lang="en-US" sz="2100" kern="1200"/>
        </a:p>
      </dsp:txBody>
      <dsp:txXfrm>
        <a:off x="0" y="3213056"/>
        <a:ext cx="6042906" cy="1070800"/>
      </dsp:txXfrm>
    </dsp:sp>
    <dsp:sp modelId="{17339302-72E5-42B5-91B2-7BD4F83D4670}">
      <dsp:nvSpPr>
        <dsp:cNvPr id="0" name=""/>
        <dsp:cNvSpPr/>
      </dsp:nvSpPr>
      <dsp:spPr>
        <a:xfrm>
          <a:off x="0" y="4283857"/>
          <a:ext cx="60429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CAC41-85F3-468E-954A-B5A37A2A5982}">
      <dsp:nvSpPr>
        <dsp:cNvPr id="0" name=""/>
        <dsp:cNvSpPr/>
      </dsp:nvSpPr>
      <dsp:spPr>
        <a:xfrm>
          <a:off x="0" y="4283857"/>
          <a:ext cx="6042906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Using The Refinity Cup and Bins Eliminates the need for one-time plastic cups at concerts, while also fullfilling requirment for safety. </a:t>
          </a:r>
          <a:endParaRPr lang="en-US" sz="2100" kern="1200"/>
        </a:p>
      </dsp:txBody>
      <dsp:txXfrm>
        <a:off x="0" y="4283857"/>
        <a:ext cx="6042906" cy="107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EDE93-D80C-4EF9-A1F9-976CABF61B1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214C9-F387-4FAB-8853-F9F042565231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F2656-730E-413A-94C3-8C530AE2C93F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The Refinity cups are produced using recycled plastic. </a:t>
          </a:r>
          <a:endParaRPr lang="en-US" sz="1500" kern="1200"/>
        </a:p>
      </dsp:txBody>
      <dsp:txXfrm>
        <a:off x="75768" y="3053169"/>
        <a:ext cx="3093750" cy="720000"/>
      </dsp:txXfrm>
    </dsp:sp>
    <dsp:sp modelId="{FD578182-BE67-4C31-8575-DC38A33DBAA1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5B0C0-59C1-40D4-B6A6-A722011455C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1651E-30E5-4B83-9D0A-F7C61914796A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/>
            <a:t>pilot </a:t>
          </a:r>
          <a:r>
            <a:rPr lang="nb-NO" sz="1500" kern="1200" err="1"/>
            <a:t>production</a:t>
          </a:r>
          <a:r>
            <a:rPr lang="nb-NO" sz="1500" kern="1200"/>
            <a:t> </a:t>
          </a:r>
          <a:r>
            <a:rPr lang="nb-NO" sz="1500" kern="1200" err="1"/>
            <a:t>capacity</a:t>
          </a:r>
          <a:r>
            <a:rPr lang="nb-NO" sz="1500" kern="1200"/>
            <a:t> </a:t>
          </a:r>
          <a:r>
            <a:rPr lang="nb-NO" sz="1500" kern="1200" err="1"/>
            <a:t>secured</a:t>
          </a:r>
          <a:endParaRPr lang="en-US" sz="1500" kern="1200"/>
        </a:p>
      </dsp:txBody>
      <dsp:txXfrm>
        <a:off x="3710925" y="3053169"/>
        <a:ext cx="3093750" cy="720000"/>
      </dsp:txXfrm>
    </dsp:sp>
    <dsp:sp modelId="{D894FE89-EB3E-400E-AE5D-955BC7B2AD24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644D3-ED6E-45F9-B406-0CF990D7886D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B82BB-9D0A-4ED5-8D1E-A9E36D1FFDA8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 err="1"/>
            <a:t>Wholesale</a:t>
          </a:r>
          <a:r>
            <a:rPr lang="nb-NO" sz="1500" kern="1200"/>
            <a:t> </a:t>
          </a:r>
          <a:r>
            <a:rPr lang="nb-NO" sz="1500" kern="1200" err="1"/>
            <a:t>price</a:t>
          </a:r>
          <a:r>
            <a:rPr lang="nb-NO" sz="1500" kern="1200"/>
            <a:t> </a:t>
          </a:r>
          <a:r>
            <a:rPr lang="nb-NO" sz="1500" kern="1200" err="1"/>
            <a:t>of</a:t>
          </a:r>
          <a:r>
            <a:rPr lang="nb-NO" sz="1500" kern="1200"/>
            <a:t> </a:t>
          </a:r>
          <a:r>
            <a:rPr lang="nb-NO" sz="1500" kern="1200" err="1"/>
            <a:t>each</a:t>
          </a:r>
          <a:r>
            <a:rPr lang="nb-NO" sz="1500" kern="1200"/>
            <a:t> cup </a:t>
          </a:r>
          <a:r>
            <a:rPr lang="nb-NO" sz="1500" kern="1200" err="1"/>
            <a:t>estimated</a:t>
          </a:r>
          <a:r>
            <a:rPr lang="nb-NO" sz="1500" kern="1200"/>
            <a:t> at NOK 10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500" kern="1200"/>
        </a:p>
      </dsp:txBody>
      <dsp:txXfrm>
        <a:off x="7346081" y="3053169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E6A41-6660-4293-8410-8D56FFE616E0}">
      <dsp:nvSpPr>
        <dsp:cNvPr id="0" name=""/>
        <dsp:cNvSpPr/>
      </dsp:nvSpPr>
      <dsp:spPr>
        <a:xfrm>
          <a:off x="0" y="53711"/>
          <a:ext cx="10515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Case study</a:t>
          </a:r>
          <a:r>
            <a:rPr lang="nb-NO" sz="2200" kern="1200">
              <a:latin typeface="Calibri Light" panose="020F0302020204030204"/>
            </a:rPr>
            <a:t> – Current situation</a:t>
          </a:r>
          <a:endParaRPr lang="en-US" sz="2200" kern="1200"/>
        </a:p>
      </dsp:txBody>
      <dsp:txXfrm>
        <a:off x="25759" y="79470"/>
        <a:ext cx="10464082" cy="476152"/>
      </dsp:txXfrm>
    </dsp:sp>
    <dsp:sp modelId="{749BA195-E002-4D8E-B86C-FFF776919717}">
      <dsp:nvSpPr>
        <dsp:cNvPr id="0" name=""/>
        <dsp:cNvSpPr/>
      </dsp:nvSpPr>
      <dsp:spPr>
        <a:xfrm>
          <a:off x="0" y="644741"/>
          <a:ext cx="10515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Studenthuset </a:t>
          </a:r>
          <a:r>
            <a:rPr lang="nb-NO" sz="2200" kern="1200" err="1"/>
            <a:t>Meieret</a:t>
          </a:r>
          <a:r>
            <a:rPr lang="nb-NO" sz="2200" kern="1200"/>
            <a:t> [SM]</a:t>
          </a:r>
          <a:endParaRPr lang="en-US" sz="2200" kern="1200"/>
        </a:p>
      </dsp:txBody>
      <dsp:txXfrm>
        <a:off x="25759" y="670500"/>
        <a:ext cx="10464082" cy="476152"/>
      </dsp:txXfrm>
    </dsp:sp>
    <dsp:sp modelId="{5207359F-F098-4D34-907C-09F3C53EA87B}">
      <dsp:nvSpPr>
        <dsp:cNvPr id="0" name=""/>
        <dsp:cNvSpPr/>
      </dsp:nvSpPr>
      <dsp:spPr>
        <a:xfrm>
          <a:off x="0" y="1172411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700" kern="1200"/>
            <a:t>Concert </a:t>
          </a:r>
          <a:r>
            <a:rPr lang="nb-NO" sz="1700" kern="1200" err="1"/>
            <a:t>venue</a:t>
          </a:r>
          <a:r>
            <a:rPr lang="nb-NO" sz="1700" kern="1200"/>
            <a:t> for students in Sogndal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700" kern="1200" err="1"/>
            <a:t>Approximately</a:t>
          </a:r>
          <a:r>
            <a:rPr lang="nb-NO" sz="1700" kern="1200"/>
            <a:t> 10 – 20 </a:t>
          </a:r>
          <a:r>
            <a:rPr lang="nb-NO" sz="1700" kern="1200" err="1"/>
            <a:t>concerts</a:t>
          </a:r>
          <a:r>
            <a:rPr lang="nb-NO" sz="1700" kern="1200"/>
            <a:t> p.a.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700" kern="1200" err="1"/>
            <a:t>Approximately</a:t>
          </a:r>
          <a:r>
            <a:rPr lang="nb-NO" sz="1700" kern="1200"/>
            <a:t> 150-person </a:t>
          </a:r>
          <a:r>
            <a:rPr lang="nb-NO" sz="1700" kern="1200" err="1"/>
            <a:t>capacity</a:t>
          </a:r>
          <a:r>
            <a:rPr lang="nb-NO" sz="1700" kern="1200"/>
            <a:t>.</a:t>
          </a:r>
          <a:r>
            <a:rPr lang="nb-NO" sz="1700" kern="1200">
              <a:latin typeface="Calibri Light" panose="020F0302020204030204"/>
            </a:rPr>
            <a:t> </a:t>
          </a:r>
          <a:endParaRPr lang="en-US" sz="1700" kern="1200">
            <a:latin typeface="Calibri Light" panose="020F0302020204030204"/>
          </a:endParaRPr>
        </a:p>
      </dsp:txBody>
      <dsp:txXfrm>
        <a:off x="0" y="1172411"/>
        <a:ext cx="10515600" cy="888030"/>
      </dsp:txXfrm>
    </dsp:sp>
    <dsp:sp modelId="{0325B8DE-A880-4B91-991C-74FA67A3A84F}">
      <dsp:nvSpPr>
        <dsp:cNvPr id="0" name=""/>
        <dsp:cNvSpPr/>
      </dsp:nvSpPr>
      <dsp:spPr>
        <a:xfrm>
          <a:off x="0" y="2060442"/>
          <a:ext cx="10515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SM </a:t>
          </a:r>
          <a:r>
            <a:rPr lang="nb-NO" sz="2200" kern="1200" err="1"/>
            <a:t>uses</a:t>
          </a:r>
          <a:r>
            <a:rPr lang="nb-NO" sz="2200" kern="1200"/>
            <a:t> </a:t>
          </a:r>
          <a:r>
            <a:rPr lang="nb-NO" sz="2200" kern="1200" err="1"/>
            <a:t>plastic</a:t>
          </a:r>
          <a:r>
            <a:rPr lang="nb-NO" sz="2200" kern="1200"/>
            <a:t> cups during for </a:t>
          </a:r>
          <a:r>
            <a:rPr lang="nb-NO" sz="2200" kern="1200" err="1"/>
            <a:t>safety</a:t>
          </a:r>
          <a:r>
            <a:rPr lang="nb-NO" sz="2200" kern="1200"/>
            <a:t> </a:t>
          </a:r>
          <a:r>
            <a:rPr lang="nb-NO" sz="2200" kern="1200" err="1"/>
            <a:t>reasons</a:t>
          </a:r>
          <a:endParaRPr lang="en-US" sz="2200" kern="1200" err="1"/>
        </a:p>
      </dsp:txBody>
      <dsp:txXfrm>
        <a:off x="25759" y="2086201"/>
        <a:ext cx="10464082" cy="476152"/>
      </dsp:txXfrm>
    </dsp:sp>
    <dsp:sp modelId="{0CDAA0C5-D21F-40B4-9B0A-830F18A16B4D}">
      <dsp:nvSpPr>
        <dsp:cNvPr id="0" name=""/>
        <dsp:cNvSpPr/>
      </dsp:nvSpPr>
      <dsp:spPr>
        <a:xfrm>
          <a:off x="0" y="2588112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700" kern="1200" err="1"/>
            <a:t>Potential</a:t>
          </a:r>
          <a:r>
            <a:rPr lang="nb-NO" sz="1700" kern="1200"/>
            <a:t> </a:t>
          </a:r>
          <a:r>
            <a:rPr lang="nb-NO" sz="1700" kern="1200" err="1"/>
            <a:t>hazard</a:t>
          </a:r>
          <a:r>
            <a:rPr lang="nb-NO" sz="1700" kern="1200"/>
            <a:t> from broken glass.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700" kern="1200" err="1"/>
            <a:t>Potential</a:t>
          </a:r>
          <a:r>
            <a:rPr lang="nb-NO" sz="1700" kern="1200"/>
            <a:t> </a:t>
          </a:r>
          <a:r>
            <a:rPr lang="nb-NO" sz="1700" kern="1200" err="1"/>
            <a:t>hazard</a:t>
          </a:r>
          <a:r>
            <a:rPr lang="nb-NO" sz="1700" kern="1200"/>
            <a:t> from glass </a:t>
          </a:r>
          <a:r>
            <a:rPr lang="nb-NO" sz="1700" kern="1200" err="1"/>
            <a:t>being</a:t>
          </a:r>
          <a:r>
            <a:rPr lang="nb-NO" sz="1700" kern="1200"/>
            <a:t> </a:t>
          </a:r>
          <a:r>
            <a:rPr lang="nb-NO" sz="1700" kern="1200" err="1"/>
            <a:t>thrown</a:t>
          </a:r>
          <a:r>
            <a:rPr lang="nb-NO" sz="1700" kern="1200"/>
            <a:t> at </a:t>
          </a:r>
          <a:r>
            <a:rPr lang="nb-NO" sz="1700" kern="1200" err="1"/>
            <a:t>crowd</a:t>
          </a:r>
          <a:r>
            <a:rPr lang="nb-NO" sz="1700" kern="1200"/>
            <a:t>/artists.</a:t>
          </a:r>
          <a:r>
            <a:rPr lang="nb-NO" sz="1700" kern="1200">
              <a:latin typeface="Calibri Light" panose="020F0302020204030204"/>
            </a:rPr>
            <a:t> </a:t>
          </a:r>
          <a:endParaRPr lang="en-US" sz="1700" kern="1200"/>
        </a:p>
      </dsp:txBody>
      <dsp:txXfrm>
        <a:off x="0" y="2588112"/>
        <a:ext cx="10515600" cy="592020"/>
      </dsp:txXfrm>
    </dsp:sp>
    <dsp:sp modelId="{3ED65A7A-159E-4790-9206-C47FDA5DB1DA}">
      <dsp:nvSpPr>
        <dsp:cNvPr id="0" name=""/>
        <dsp:cNvSpPr/>
      </dsp:nvSpPr>
      <dsp:spPr>
        <a:xfrm>
          <a:off x="0" y="3180132"/>
          <a:ext cx="10515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err="1"/>
            <a:t>Assume</a:t>
          </a:r>
          <a:r>
            <a:rPr lang="nb-NO" sz="2200" kern="1200"/>
            <a:t>, </a:t>
          </a:r>
          <a:r>
            <a:rPr lang="nb-NO" sz="2200" kern="1200" err="1"/>
            <a:t>on</a:t>
          </a:r>
          <a:r>
            <a:rPr lang="nb-NO" sz="2200" kern="1200"/>
            <a:t> </a:t>
          </a:r>
          <a:r>
            <a:rPr lang="nb-NO" sz="2200" kern="1200" err="1"/>
            <a:t>average</a:t>
          </a:r>
          <a:r>
            <a:rPr lang="nb-NO" sz="2200" kern="1200"/>
            <a:t>, </a:t>
          </a:r>
          <a:r>
            <a:rPr lang="nb-NO" sz="2200" kern="1200" err="1"/>
            <a:t>that</a:t>
          </a:r>
          <a:r>
            <a:rPr lang="nb-NO" sz="2200" kern="1200"/>
            <a:t> </a:t>
          </a:r>
          <a:r>
            <a:rPr lang="nb-NO" sz="2200" kern="1200" err="1"/>
            <a:t>one</a:t>
          </a:r>
          <a:r>
            <a:rPr lang="nb-NO" sz="2200" kern="1200"/>
            <a:t> </a:t>
          </a:r>
          <a:r>
            <a:rPr lang="nb-NO" sz="2200" kern="1200" err="1"/>
            <a:t>plastic</a:t>
          </a:r>
          <a:r>
            <a:rPr lang="nb-NO" sz="2200" kern="1200"/>
            <a:t> cup is used per </a:t>
          </a:r>
          <a:r>
            <a:rPr lang="nb-NO" sz="2200" kern="1200" err="1"/>
            <a:t>attendee</a:t>
          </a:r>
          <a:r>
            <a:rPr lang="nb-NO" sz="2200" kern="1200"/>
            <a:t>.</a:t>
          </a:r>
          <a:r>
            <a:rPr lang="nb-NO" sz="2200" kern="1200">
              <a:latin typeface="Calibri Light" panose="020F0302020204030204"/>
            </a:rPr>
            <a:t> </a:t>
          </a:r>
          <a:endParaRPr lang="en-US" sz="2200" kern="1200"/>
        </a:p>
      </dsp:txBody>
      <dsp:txXfrm>
        <a:off x="25759" y="3205891"/>
        <a:ext cx="10464082" cy="476152"/>
      </dsp:txXfrm>
    </dsp:sp>
    <dsp:sp modelId="{FBA0F39B-ADCA-490B-8F43-DEF8903B1239}">
      <dsp:nvSpPr>
        <dsp:cNvPr id="0" name=""/>
        <dsp:cNvSpPr/>
      </dsp:nvSpPr>
      <dsp:spPr>
        <a:xfrm>
          <a:off x="0" y="3771162"/>
          <a:ext cx="10515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Total </a:t>
          </a:r>
          <a:r>
            <a:rPr lang="nb-NO" sz="2200" kern="1200" err="1"/>
            <a:t>consumption</a:t>
          </a:r>
          <a:r>
            <a:rPr lang="nb-NO" sz="2200" kern="1200"/>
            <a:t> p.a. = 3 000 </a:t>
          </a:r>
          <a:r>
            <a:rPr lang="nb-NO" sz="2200" kern="1200">
              <a:latin typeface="Calibri Light" panose="020F0302020204030204"/>
            </a:rPr>
            <a:t>one time plastic </a:t>
          </a:r>
          <a:r>
            <a:rPr lang="nb-NO" sz="2200" kern="1200"/>
            <a:t>cups.</a:t>
          </a:r>
          <a:r>
            <a:rPr lang="nb-NO" sz="2200" kern="1200">
              <a:latin typeface="Calibri Light" panose="020F0302020204030204"/>
            </a:rPr>
            <a:t> </a:t>
          </a:r>
          <a:endParaRPr lang="en-US" sz="2200" kern="1200"/>
        </a:p>
      </dsp:txBody>
      <dsp:txXfrm>
        <a:off x="25759" y="3796921"/>
        <a:ext cx="104640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81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35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7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4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03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75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83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1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0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B2F4-2899-418B-BF0B-D9A57930F32C}" type="datetimeFigureOut">
              <a:rPr lang="nb-NO" smtClean="0"/>
              <a:t>10.02.2023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EE75-1B87-44B1-90BE-F348FDA233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48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diagramData" Target="../diagrams/data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microsoft.com/office/2007/relationships/diagramDrawing" Target="../diagrams/drawing1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il&#10;&#10;Automatisk generert beskrivelse">
            <a:extLst>
              <a:ext uri="{FF2B5EF4-FFF2-40B4-BE49-F238E27FC236}">
                <a16:creationId xmlns:a16="http://schemas.microsoft.com/office/drawing/2014/main" id="{8EA572F5-8650-7717-1841-CF830D80A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" r="6561" b="-1"/>
          <a:stretch/>
        </p:blipFill>
        <p:spPr>
          <a:xfrm>
            <a:off x="3241203" y="643466"/>
            <a:ext cx="57095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F3F00-E647-3648-B25D-F69BFCD4B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326" y="2124995"/>
            <a:ext cx="9545053" cy="2387600"/>
          </a:xfrm>
        </p:spPr>
        <p:txBody>
          <a:bodyPr>
            <a:normAutofit fontScale="90000"/>
          </a:bodyPr>
          <a:lstStyle/>
          <a:p>
            <a:r>
              <a:rPr lang="nb-NO">
                <a:latin typeface="Cambria" panose="02040503050406030204" pitchFamily="18" charset="0"/>
                <a:ea typeface="Cambria" panose="02040503050406030204" pitchFamily="18" charset="0"/>
              </a:rPr>
              <a:t>The Refinity </a:t>
            </a:r>
            <a:r>
              <a:rPr lang="nb-NO" err="1">
                <a:latin typeface="Cambria" panose="02040503050406030204" pitchFamily="18" charset="0"/>
                <a:ea typeface="Cambria" panose="02040503050406030204" pitchFamily="18" charset="0"/>
              </a:rPr>
              <a:t>mission</a:t>
            </a:r>
            <a:br>
              <a:rPr lang="nb-NO"/>
            </a:br>
            <a:br>
              <a:rPr lang="nb-NO"/>
            </a:b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Eliminate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 one-time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plastic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 cups from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concert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venues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(And save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700" err="1">
                <a:latin typeface="Cambria" panose="02040503050406030204" pitchFamily="18" charset="0"/>
                <a:ea typeface="Cambria" panose="02040503050406030204" pitchFamily="18" charset="0"/>
              </a:rPr>
              <a:t>whales</a:t>
            </a:r>
            <a:r>
              <a:rPr lang="nb-NO" sz="27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nb-NO" sz="3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88E773A-E90F-C158-252E-925C7033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26977" b="-1"/>
          <a:stretch/>
        </p:blipFill>
        <p:spPr bwMode="auto">
          <a:xfrm>
            <a:off x="6795930" y="1714302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k 5" descr="Tilbake med heldekkende fyll">
            <a:extLst>
              <a:ext uri="{FF2B5EF4-FFF2-40B4-BE49-F238E27FC236}">
                <a16:creationId xmlns:a16="http://schemas.microsoft.com/office/drawing/2014/main" id="{27CFCC47-7132-699C-71F0-7FA83DCAF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9432" y="-533399"/>
            <a:ext cx="2909776" cy="2909776"/>
          </a:xfrm>
          <a:prstGeom prst="rect">
            <a:avLst/>
          </a:prstGeom>
        </p:spPr>
      </p:pic>
      <p:pic>
        <p:nvPicPr>
          <p:cNvPr id="3" name="Bilde 4">
            <a:extLst>
              <a:ext uri="{FF2B5EF4-FFF2-40B4-BE49-F238E27FC236}">
                <a16:creationId xmlns:a16="http://schemas.microsoft.com/office/drawing/2014/main" id="{65A0D787-C2D6-C5EF-FFF9-581885914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68" y="383406"/>
            <a:ext cx="5299910" cy="37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D7EB54-EBC5-A7DA-C4F6-B25ACF11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48" y="359908"/>
            <a:ext cx="5857875" cy="6381750"/>
          </a:xfrm>
          <a:prstGeom prst="rect">
            <a:avLst/>
          </a:prstGeom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D820C86B-47D0-3F4D-38E5-23EC49E3CF25}"/>
              </a:ext>
            </a:extLst>
          </p:cNvPr>
          <p:cNvCxnSpPr>
            <a:cxnSpLocks/>
          </p:cNvCxnSpPr>
          <p:nvPr/>
        </p:nvCxnSpPr>
        <p:spPr>
          <a:xfrm>
            <a:off x="2119423" y="1478233"/>
            <a:ext cx="6131442" cy="17398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BCB03105-6CD4-E157-424B-5CD85C4E5A02}"/>
              </a:ext>
            </a:extLst>
          </p:cNvPr>
          <p:cNvCxnSpPr>
            <a:cxnSpLocks/>
          </p:cNvCxnSpPr>
          <p:nvPr/>
        </p:nvCxnSpPr>
        <p:spPr>
          <a:xfrm>
            <a:off x="3253563" y="3827721"/>
            <a:ext cx="5443869" cy="114122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95FBD90-D653-DFC6-C025-4C99EFF0EF96}"/>
              </a:ext>
            </a:extLst>
          </p:cNvPr>
          <p:cNvSpPr txBox="1"/>
          <p:nvPr/>
        </p:nvSpPr>
        <p:spPr>
          <a:xfrm>
            <a:off x="1956390" y="1097961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REFINITY</a:t>
            </a:r>
            <a:r>
              <a:rPr lang="nb-NO" b="1" u="sng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b="1" u="sng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CUP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4C43808-7242-7098-57E1-018BAFBAB5A9}"/>
              </a:ext>
            </a:extLst>
          </p:cNvPr>
          <p:cNvSpPr txBox="1"/>
          <p:nvPr/>
        </p:nvSpPr>
        <p:spPr>
          <a:xfrm>
            <a:off x="3078418" y="3477882"/>
            <a:ext cx="25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REFINITY COLLECTOR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2E8041F9-B539-E761-078F-2307D259A624}"/>
              </a:ext>
            </a:extLst>
          </p:cNvPr>
          <p:cNvCxnSpPr>
            <a:cxnSpLocks/>
          </p:cNvCxnSpPr>
          <p:nvPr/>
        </p:nvCxnSpPr>
        <p:spPr>
          <a:xfrm flipV="1">
            <a:off x="9512595" y="3643055"/>
            <a:ext cx="1494206" cy="255890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77C89A3-F05D-1648-3921-39F6CDE3C68C}"/>
              </a:ext>
            </a:extLst>
          </p:cNvPr>
          <p:cNvSpPr txBox="1"/>
          <p:nvPr/>
        </p:nvSpPr>
        <p:spPr>
          <a:xfrm>
            <a:off x="9335385" y="6201712"/>
            <a:ext cx="237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u="sng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CONCSIOUS STUDENT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B1BF07A-8F3A-CA33-0A33-B2D99CFA057F}"/>
              </a:ext>
            </a:extLst>
          </p:cNvPr>
          <p:cNvSpPr txBox="1"/>
          <p:nvPr/>
        </p:nvSpPr>
        <p:spPr>
          <a:xfrm>
            <a:off x="255181" y="359908"/>
            <a:ext cx="274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>
                <a:latin typeface="Cambria" panose="02040503050406030204" pitchFamily="18" charset="0"/>
                <a:ea typeface="Cambria" panose="02040503050406030204" pitchFamily="18" charset="0"/>
              </a:rPr>
              <a:t>PRODUCT DESCRIPTION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1CC0FAB-AA40-7EC4-13DA-D3854F17F447}"/>
              </a:ext>
            </a:extLst>
          </p:cNvPr>
          <p:cNvSpPr txBox="1"/>
          <p:nvPr/>
        </p:nvSpPr>
        <p:spPr>
          <a:xfrm>
            <a:off x="191386" y="5302102"/>
            <a:ext cx="45195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Concert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venues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one-time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plastic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Due to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safety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concerns</a:t>
            </a:r>
            <a:endParaRPr lang="nb-NO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sustainable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plastic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velocity</a:t>
            </a:r>
            <a:r>
              <a:rPr lang="nb-NO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959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 descr="Dans kontur">
            <a:extLst>
              <a:ext uri="{FF2B5EF4-FFF2-40B4-BE49-F238E27FC236}">
                <a16:creationId xmlns:a16="http://schemas.microsoft.com/office/drawing/2014/main" id="{27D11C00-2898-D082-8004-A5A3A40C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241" y="5173293"/>
            <a:ext cx="719538" cy="719538"/>
          </a:xfrm>
          <a:prstGeom prst="rect">
            <a:avLst/>
          </a:prstGeom>
        </p:spPr>
      </p:pic>
      <p:pic>
        <p:nvPicPr>
          <p:cNvPr id="9" name="Grafikk 8" descr="Opptelling kontur">
            <a:extLst>
              <a:ext uri="{FF2B5EF4-FFF2-40B4-BE49-F238E27FC236}">
                <a16:creationId xmlns:a16="http://schemas.microsoft.com/office/drawing/2014/main" id="{ABCF7A9F-93E0-BF49-6846-600E803EE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241" y="965169"/>
            <a:ext cx="719538" cy="719538"/>
          </a:xfrm>
          <a:prstGeom prst="rect">
            <a:avLst/>
          </a:prstGeom>
        </p:spPr>
      </p:pic>
      <p:pic>
        <p:nvPicPr>
          <p:cNvPr id="3" name="Grafikk 2" descr="Bobler kontur">
            <a:extLst>
              <a:ext uri="{FF2B5EF4-FFF2-40B4-BE49-F238E27FC236}">
                <a16:creationId xmlns:a16="http://schemas.microsoft.com/office/drawing/2014/main" id="{28AA0EB8-40EE-CC38-05C5-86A327EFF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241" y="2017200"/>
            <a:ext cx="719538" cy="719538"/>
          </a:xfrm>
          <a:prstGeom prst="rect">
            <a:avLst/>
          </a:prstGeom>
        </p:spPr>
      </p:pic>
      <p:pic>
        <p:nvPicPr>
          <p:cNvPr id="7" name="Grafikk 6" descr="Boble-te kontur">
            <a:extLst>
              <a:ext uri="{FF2B5EF4-FFF2-40B4-BE49-F238E27FC236}">
                <a16:creationId xmlns:a16="http://schemas.microsoft.com/office/drawing/2014/main" id="{5D3FDB24-009A-4BB5-20B7-8B0E12302E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0241" y="3169061"/>
            <a:ext cx="719538" cy="719538"/>
          </a:xfrm>
          <a:prstGeom prst="rect">
            <a:avLst/>
          </a:prstGeom>
        </p:spPr>
      </p:pic>
      <p:pic>
        <p:nvPicPr>
          <p:cNvPr id="10" name="Grafikk 9" descr="Uendelig kontur">
            <a:extLst>
              <a:ext uri="{FF2B5EF4-FFF2-40B4-BE49-F238E27FC236}">
                <a16:creationId xmlns:a16="http://schemas.microsoft.com/office/drawing/2014/main" id="{42232E68-3A56-035E-C3D6-8EEF88803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0241" y="4171177"/>
            <a:ext cx="719538" cy="719538"/>
          </a:xfrm>
          <a:prstGeom prst="rect">
            <a:avLst/>
          </a:prstGeom>
        </p:spPr>
      </p:pic>
      <p:graphicFrame>
        <p:nvGraphicFramePr>
          <p:cNvPr id="16" name="TekstSylinder 4">
            <a:extLst>
              <a:ext uri="{FF2B5EF4-FFF2-40B4-BE49-F238E27FC236}">
                <a16:creationId xmlns:a16="http://schemas.microsoft.com/office/drawing/2014/main" id="{8F4FCB3C-B8B5-7F57-961E-83A2DE4AC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628948"/>
              </p:ext>
            </p:extLst>
          </p:nvPr>
        </p:nvGraphicFramePr>
        <p:xfrm>
          <a:off x="1399885" y="1028343"/>
          <a:ext cx="6042907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4368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kstSylinder 1">
            <a:extLst>
              <a:ext uri="{FF2B5EF4-FFF2-40B4-BE49-F238E27FC236}">
                <a16:creationId xmlns:a16="http://schemas.microsoft.com/office/drawing/2014/main" id="{AFC4C8D9-EE8F-573B-CB4B-F6FEE49FD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0937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Bilde 15">
            <a:extLst>
              <a:ext uri="{FF2B5EF4-FFF2-40B4-BE49-F238E27FC236}">
                <a16:creationId xmlns:a16="http://schemas.microsoft.com/office/drawing/2014/main" id="{A07382E2-4DF3-20D2-DEB6-819FD88EE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330" y="5535235"/>
            <a:ext cx="2743200" cy="7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9867D29-3BB4-BDE1-3A0D-795023410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" y="2391930"/>
            <a:ext cx="12130680" cy="229114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5ED6558-0FFF-41B2-4029-16DD353EC5D7}"/>
              </a:ext>
            </a:extLst>
          </p:cNvPr>
          <p:cNvSpPr txBox="1"/>
          <p:nvPr/>
        </p:nvSpPr>
        <p:spPr>
          <a:xfrm>
            <a:off x="432391" y="602512"/>
            <a:ext cx="309565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2800" b="1" u="sng">
                <a:latin typeface="Cambria"/>
                <a:ea typeface="Cambria"/>
              </a:rPr>
              <a:t>The </a:t>
            </a:r>
            <a:r>
              <a:rPr lang="nb-NO" sz="2800" b="1" u="sng" err="1">
                <a:latin typeface="Cambria"/>
                <a:ea typeface="Cambria"/>
              </a:rPr>
              <a:t>Refinity</a:t>
            </a:r>
            <a:r>
              <a:rPr lang="nb-NO" sz="2800" b="1" u="sng">
                <a:latin typeface="Cambria"/>
                <a:ea typeface="Cambria"/>
              </a:rPr>
              <a:t> Plan</a:t>
            </a:r>
            <a:endParaRPr lang="nb-NO" sz="2800" b="1" u="sng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kstSylinder 4">
            <a:extLst>
              <a:ext uri="{FF2B5EF4-FFF2-40B4-BE49-F238E27FC236}">
                <a16:creationId xmlns:a16="http://schemas.microsoft.com/office/drawing/2014/main" id="{22507B44-9602-D986-F35F-25318F2CC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192412"/>
              </p:ext>
            </p:extLst>
          </p:nvPr>
        </p:nvGraphicFramePr>
        <p:xfrm>
          <a:off x="836675" y="1187116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044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A3AF23-563E-C3DE-5A85-93836A60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>
                <a:cs typeface="Calibri Light"/>
              </a:rPr>
              <a:t>Action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464413-E842-CC54-AF00-28B1CCE3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19" y="3339187"/>
            <a:ext cx="68249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err="1">
                <a:ea typeface="+mn-lt"/>
                <a:cs typeface="+mn-lt"/>
              </a:rPr>
              <a:t>Take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responsibility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into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your</a:t>
            </a:r>
            <a:r>
              <a:rPr lang="nb-NO">
                <a:ea typeface="+mn-lt"/>
                <a:cs typeface="+mn-lt"/>
              </a:rPr>
              <a:t> </a:t>
            </a:r>
            <a:r>
              <a:rPr lang="nb-NO" err="1">
                <a:ea typeface="+mn-lt"/>
                <a:cs typeface="+mn-lt"/>
              </a:rPr>
              <a:t>own</a:t>
            </a:r>
            <a:r>
              <a:rPr lang="nb-NO">
                <a:ea typeface="+mn-lt"/>
                <a:cs typeface="+mn-lt"/>
              </a:rPr>
              <a:t> hands!</a:t>
            </a:r>
            <a:endParaRPr lang="nb-NO">
              <a:cs typeface="Calibri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Party </a:t>
            </a:r>
            <a:r>
              <a:rPr lang="nb-NO" err="1">
                <a:cs typeface="Calibri"/>
              </a:rPr>
              <a:t>with</a:t>
            </a:r>
            <a:r>
              <a:rPr lang="nb-NO">
                <a:cs typeface="Calibri"/>
              </a:rPr>
              <a:t> a </a:t>
            </a:r>
            <a:r>
              <a:rPr lang="nb-NO" err="1">
                <a:cs typeface="Calibri"/>
              </a:rPr>
              <a:t>clear</a:t>
            </a:r>
            <a:r>
              <a:rPr lang="nb-NO">
                <a:cs typeface="Calibri"/>
              </a:rPr>
              <a:t> </a:t>
            </a:r>
            <a:r>
              <a:rPr lang="nb-NO" err="1">
                <a:cs typeface="Calibri"/>
              </a:rPr>
              <a:t>conscience</a:t>
            </a:r>
            <a:r>
              <a:rPr lang="nb-NO">
                <a:cs typeface="Calibri"/>
              </a:rPr>
              <a:t>!</a:t>
            </a:r>
          </a:p>
          <a:p>
            <a:pPr marL="0" indent="0">
              <a:buNone/>
            </a:pPr>
            <a:endParaRPr lang="nb-NO">
              <a:cs typeface="Calibri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e 8">
            <a:extLst>
              <a:ext uri="{FF2B5EF4-FFF2-40B4-BE49-F238E27FC236}">
                <a16:creationId xmlns:a16="http://schemas.microsoft.com/office/drawing/2014/main" id="{F685F5AC-D6F6-3618-86E2-1EA401100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377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8725B46-480B-1453-B649-4E99461F1938}"/>
              </a:ext>
            </a:extLst>
          </p:cNvPr>
          <p:cNvSpPr txBox="1"/>
          <p:nvPr/>
        </p:nvSpPr>
        <p:spPr>
          <a:xfrm>
            <a:off x="8682221" y="161144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b-NO" b="1" u="sng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529779D-4A99-0F13-2184-849A26EAEE79}"/>
              </a:ext>
            </a:extLst>
          </p:cNvPr>
          <p:cNvSpPr txBox="1"/>
          <p:nvPr/>
        </p:nvSpPr>
        <p:spPr>
          <a:xfrm>
            <a:off x="10749529" y="2720001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b-NO" b="1" u="sng">
              <a:solidFill>
                <a:srgbClr val="0070C0"/>
              </a:solidFill>
              <a:cs typeface="Calibri"/>
            </a:endParaRPr>
          </a:p>
        </p:txBody>
      </p:sp>
      <p:pic>
        <p:nvPicPr>
          <p:cNvPr id="4" name="Bilde 4" descr="Et bilde som inneholder person, holder, utendørs&#10;&#10;Automatisk generert beskrivelse">
            <a:extLst>
              <a:ext uri="{FF2B5EF4-FFF2-40B4-BE49-F238E27FC236}">
                <a16:creationId xmlns:a16="http://schemas.microsoft.com/office/drawing/2014/main" id="{0ABA05DB-EF78-2769-C75F-79871C8F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532" y="3158930"/>
            <a:ext cx="3854970" cy="37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1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PowerPoint Presentation</vt:lpstr>
      <vt:lpstr>The Refinity mission  Eliminate the use of one-time plastic cups from concert venues. (And save the whales)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Refinity</dc:title>
  <dc:creator>Knut Martin Karlsen</dc:creator>
  <cp:revision>1</cp:revision>
  <dcterms:created xsi:type="dcterms:W3CDTF">2023-02-09T07:36:33Z</dcterms:created>
  <dcterms:modified xsi:type="dcterms:W3CDTF">2023-02-10T12:42:10Z</dcterms:modified>
</cp:coreProperties>
</file>